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2.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tags/tag3.xml" ContentType="application/vnd.openxmlformats-officedocument.presentationml.tags+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notesSlides/notesSlide234.xml" ContentType="application/vnd.openxmlformats-officedocument.presentationml.notesSlide+xml"/>
  <Override PartName="/ppt/notesSlides/notesSlide235.xml" ContentType="application/vnd.openxmlformats-officedocument.presentationml.notesSlide+xml"/>
  <Override PartName="/ppt/notesSlides/notesSlide236.xml" ContentType="application/vnd.openxmlformats-officedocument.presentationml.notesSlide+xml"/>
  <Override PartName="/ppt/notesSlides/notesSlide237.xml" ContentType="application/vnd.openxmlformats-officedocument.presentationml.notesSlide+xml"/>
  <Override PartName="/ppt/notesSlides/notesSlide238.xml" ContentType="application/vnd.openxmlformats-officedocument.presentationml.notesSlide+xml"/>
  <Override PartName="/ppt/notesSlides/notesSlide239.xml" ContentType="application/vnd.openxmlformats-officedocument.presentationml.notesSlide+xml"/>
  <Override PartName="/ppt/notesSlides/notesSlide240.xml" ContentType="application/vnd.openxmlformats-officedocument.presentationml.notesSlide+xml"/>
  <Override PartName="/ppt/notesSlides/notesSlide241.xml" ContentType="application/vnd.openxmlformats-officedocument.presentationml.notesSlide+xml"/>
  <Override PartName="/ppt/notesSlides/notesSlide242.xml" ContentType="application/vnd.openxmlformats-officedocument.presentationml.notesSlide+xml"/>
  <Override PartName="/ppt/notesSlides/notesSlide243.xml" ContentType="application/vnd.openxmlformats-officedocument.presentationml.notesSlide+xml"/>
  <Override PartName="/ppt/notesSlides/notesSlide244.xml" ContentType="application/vnd.openxmlformats-officedocument.presentationml.notesSlide+xml"/>
  <Override PartName="/ppt/notesSlides/notesSlide245.xml" ContentType="application/vnd.openxmlformats-officedocument.presentationml.notesSlide+xml"/>
  <Override PartName="/ppt/notesSlides/notesSlide246.xml" ContentType="application/vnd.openxmlformats-officedocument.presentationml.notesSlide+xml"/>
  <Override PartName="/ppt/notesSlides/notesSlide247.xml" ContentType="application/vnd.openxmlformats-officedocument.presentationml.notesSlide+xml"/>
  <Override PartName="/ppt/notesSlides/notesSlide248.xml" ContentType="application/vnd.openxmlformats-officedocument.presentationml.notesSlide+xml"/>
  <Override PartName="/ppt/notesSlides/notesSlide249.xml" ContentType="application/vnd.openxmlformats-officedocument.presentationml.notesSlide+xml"/>
  <Override PartName="/ppt/notesSlides/notesSlide250.xml" ContentType="application/vnd.openxmlformats-officedocument.presentationml.notesSlide+xml"/>
  <Override PartName="/ppt/notesSlides/notesSlide251.xml" ContentType="application/vnd.openxmlformats-officedocument.presentationml.notesSlide+xml"/>
  <Override PartName="/ppt/notesSlides/notesSlide252.xml" ContentType="application/vnd.openxmlformats-officedocument.presentationml.notesSlide+xml"/>
  <Override PartName="/ppt/notesSlides/notesSlide253.xml" ContentType="application/vnd.openxmlformats-officedocument.presentationml.notesSlide+xml"/>
  <Override PartName="/ppt/notesSlides/notesSlide254.xml" ContentType="application/vnd.openxmlformats-officedocument.presentationml.notesSlide+xml"/>
  <Override PartName="/ppt/notesSlides/notesSlide255.xml" ContentType="application/vnd.openxmlformats-officedocument.presentationml.notesSlide+xml"/>
  <Override PartName="/ppt/notesSlides/notesSlide256.xml" ContentType="application/vnd.openxmlformats-officedocument.presentationml.notesSlide+xml"/>
  <Override PartName="/ppt/notesSlides/notesSlide257.xml" ContentType="application/vnd.openxmlformats-officedocument.presentationml.notesSlide+xml"/>
  <Override PartName="/ppt/notesSlides/notesSlide258.xml" ContentType="application/vnd.openxmlformats-officedocument.presentationml.notesSlide+xml"/>
  <Override PartName="/ppt/notesSlides/notesSlide259.xml" ContentType="application/vnd.openxmlformats-officedocument.presentationml.notesSlide+xml"/>
  <Override PartName="/ppt/notesSlides/notesSlide260.xml" ContentType="application/vnd.openxmlformats-officedocument.presentationml.notesSlide+xml"/>
  <Override PartName="/ppt/notesSlides/notesSlide261.xml" ContentType="application/vnd.openxmlformats-officedocument.presentationml.notesSlide+xml"/>
  <Override PartName="/ppt/notesSlides/notesSlide262.xml" ContentType="application/vnd.openxmlformats-officedocument.presentationml.notesSlide+xml"/>
  <Override PartName="/ppt/notesSlides/notesSlide263.xml" ContentType="application/vnd.openxmlformats-officedocument.presentationml.notesSlide+xml"/>
  <Override PartName="/ppt/notesSlides/notesSlide264.xml" ContentType="application/vnd.openxmlformats-officedocument.presentationml.notesSlide+xml"/>
  <Override PartName="/ppt/notesSlides/notesSlide265.xml" ContentType="application/vnd.openxmlformats-officedocument.presentationml.notesSlide+xml"/>
  <Override PartName="/ppt/notesSlides/notesSlide266.xml" ContentType="application/vnd.openxmlformats-officedocument.presentationml.notesSlide+xml"/>
  <Override PartName="/ppt/notesSlides/notesSlide267.xml" ContentType="application/vnd.openxmlformats-officedocument.presentationml.notesSlide+xml"/>
  <Override PartName="/ppt/notesSlides/notesSlide268.xml" ContentType="application/vnd.openxmlformats-officedocument.presentationml.notesSlide+xml"/>
  <Override PartName="/ppt/notesSlides/notesSlide269.xml" ContentType="application/vnd.openxmlformats-officedocument.presentationml.notesSlide+xml"/>
  <Override PartName="/ppt/notesSlides/notesSlide270.xml" ContentType="application/vnd.openxmlformats-officedocument.presentationml.notesSlide+xml"/>
  <Override PartName="/ppt/notesSlides/notesSlide271.xml" ContentType="application/vnd.openxmlformats-officedocument.presentationml.notesSlide+xml"/>
  <Override PartName="/ppt/notesSlides/notesSlide272.xml" ContentType="application/vnd.openxmlformats-officedocument.presentationml.notesSlide+xml"/>
  <Override PartName="/ppt/notesSlides/notesSlide273.xml" ContentType="application/vnd.openxmlformats-officedocument.presentationml.notesSlide+xml"/>
  <Override PartName="/ppt/notesSlides/notesSlide274.xml" ContentType="application/vnd.openxmlformats-officedocument.presentationml.notesSlide+xml"/>
  <Override PartName="/ppt/notesSlides/notesSlide275.xml" ContentType="application/vnd.openxmlformats-officedocument.presentationml.notesSlide+xml"/>
  <Override PartName="/ppt/notesSlides/notesSlide276.xml" ContentType="application/vnd.openxmlformats-officedocument.presentationml.notesSlide+xml"/>
  <Override PartName="/ppt/notesSlides/notesSlide277.xml" ContentType="application/vnd.openxmlformats-officedocument.presentationml.notesSlide+xml"/>
  <Override PartName="/ppt/notesSlides/notesSlide278.xml" ContentType="application/vnd.openxmlformats-officedocument.presentationml.notesSlide+xml"/>
  <Override PartName="/ppt/notesSlides/notesSlide279.xml" ContentType="application/vnd.openxmlformats-officedocument.presentationml.notesSlide+xml"/>
  <Override PartName="/ppt/notesSlides/notesSlide28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9" r:id="rId1"/>
  </p:sldMasterIdLst>
  <p:notesMasterIdLst>
    <p:notesMasterId r:id="rId285"/>
  </p:notesMasterIdLst>
  <p:sldIdLst>
    <p:sldId id="256" r:id="rId2"/>
    <p:sldId id="639" r:id="rId3"/>
    <p:sldId id="341" r:id="rId4"/>
    <p:sldId id="342" r:id="rId5"/>
    <p:sldId id="344" r:id="rId6"/>
    <p:sldId id="369" r:id="rId7"/>
    <p:sldId id="368" r:id="rId8"/>
    <p:sldId id="348" r:id="rId9"/>
    <p:sldId id="640" r:id="rId10"/>
    <p:sldId id="641" r:id="rId11"/>
    <p:sldId id="642" r:id="rId12"/>
    <p:sldId id="354" r:id="rId13"/>
    <p:sldId id="643" r:id="rId14"/>
    <p:sldId id="644" r:id="rId15"/>
    <p:sldId id="645" r:id="rId16"/>
    <p:sldId id="646" r:id="rId17"/>
    <p:sldId id="647" r:id="rId18"/>
    <p:sldId id="648" r:id="rId19"/>
    <p:sldId id="359" r:id="rId20"/>
    <p:sldId id="325" r:id="rId21"/>
    <p:sldId id="360" r:id="rId22"/>
    <p:sldId id="363" r:id="rId23"/>
    <p:sldId id="649" r:id="rId24"/>
    <p:sldId id="361" r:id="rId25"/>
    <p:sldId id="320" r:id="rId26"/>
    <p:sldId id="357" r:id="rId27"/>
    <p:sldId id="358" r:id="rId28"/>
    <p:sldId id="608" r:id="rId29"/>
    <p:sldId id="587" r:id="rId30"/>
    <p:sldId id="588" r:id="rId31"/>
    <p:sldId id="650" r:id="rId32"/>
    <p:sldId id="589" r:id="rId33"/>
    <p:sldId id="389" r:id="rId34"/>
    <p:sldId id="390" r:id="rId35"/>
    <p:sldId id="382" r:id="rId36"/>
    <p:sldId id="381" r:id="rId37"/>
    <p:sldId id="651" r:id="rId38"/>
    <p:sldId id="652" r:id="rId39"/>
    <p:sldId id="653" r:id="rId40"/>
    <p:sldId id="654" r:id="rId41"/>
    <p:sldId id="655" r:id="rId42"/>
    <p:sldId id="297" r:id="rId43"/>
    <p:sldId id="298" r:id="rId44"/>
    <p:sldId id="365" r:id="rId45"/>
    <p:sldId id="567" r:id="rId46"/>
    <p:sldId id="301" r:id="rId47"/>
    <p:sldId id="601" r:id="rId48"/>
    <p:sldId id="593" r:id="rId49"/>
    <p:sldId id="412" r:id="rId50"/>
    <p:sldId id="599" r:id="rId51"/>
    <p:sldId id="597" r:id="rId52"/>
    <p:sldId id="600" r:id="rId53"/>
    <p:sldId id="603" r:id="rId54"/>
    <p:sldId id="563" r:id="rId55"/>
    <p:sldId id="674" r:id="rId56"/>
    <p:sldId id="671" r:id="rId57"/>
    <p:sldId id="672" r:id="rId58"/>
    <p:sldId id="675" r:id="rId59"/>
    <p:sldId id="676" r:id="rId60"/>
    <p:sldId id="688" r:id="rId61"/>
    <p:sldId id="372" r:id="rId62"/>
    <p:sldId id="690" r:id="rId63"/>
    <p:sldId id="426" r:id="rId64"/>
    <p:sldId id="575" r:id="rId65"/>
    <p:sldId id="602" r:id="rId66"/>
    <p:sldId id="435" r:id="rId67"/>
    <p:sldId id="424" r:id="rId68"/>
    <p:sldId id="574" r:id="rId69"/>
    <p:sldId id="573" r:id="rId70"/>
    <p:sldId id="572" r:id="rId71"/>
    <p:sldId id="571" r:id="rId72"/>
    <p:sldId id="570" r:id="rId73"/>
    <p:sldId id="604" r:id="rId74"/>
    <p:sldId id="432" r:id="rId75"/>
    <p:sldId id="569" r:id="rId76"/>
    <p:sldId id="429" r:id="rId77"/>
    <p:sldId id="430" r:id="rId78"/>
    <p:sldId id="576" r:id="rId79"/>
    <p:sldId id="440" r:id="rId80"/>
    <p:sldId id="577" r:id="rId81"/>
    <p:sldId id="442" r:id="rId82"/>
    <p:sldId id="445" r:id="rId83"/>
    <p:sldId id="446" r:id="rId84"/>
    <p:sldId id="605" r:id="rId85"/>
    <p:sldId id="448" r:id="rId86"/>
    <p:sldId id="451" r:id="rId87"/>
    <p:sldId id="606" r:id="rId88"/>
    <p:sldId id="453" r:id="rId89"/>
    <p:sldId id="454" r:id="rId90"/>
    <p:sldId id="455" r:id="rId91"/>
    <p:sldId id="607" r:id="rId92"/>
    <p:sldId id="457" r:id="rId93"/>
    <p:sldId id="609" r:id="rId94"/>
    <p:sldId id="610" r:id="rId95"/>
    <p:sldId id="611" r:id="rId96"/>
    <p:sldId id="459" r:id="rId97"/>
    <p:sldId id="612" r:id="rId98"/>
    <p:sldId id="623" r:id="rId99"/>
    <p:sldId id="624" r:id="rId100"/>
    <p:sldId id="620" r:id="rId101"/>
    <p:sldId id="692" r:id="rId102"/>
    <p:sldId id="693" r:id="rId103"/>
    <p:sldId id="691" r:id="rId104"/>
    <p:sldId id="467" r:id="rId105"/>
    <p:sldId id="469" r:id="rId106"/>
    <p:sldId id="468" r:id="rId107"/>
    <p:sldId id="694" r:id="rId108"/>
    <p:sldId id="695" r:id="rId109"/>
    <p:sldId id="618" r:id="rId110"/>
    <p:sldId id="613" r:id="rId111"/>
    <p:sldId id="614" r:id="rId112"/>
    <p:sldId id="616" r:id="rId113"/>
    <p:sldId id="617" r:id="rId114"/>
    <p:sldId id="625" r:id="rId115"/>
    <p:sldId id="626" r:id="rId116"/>
    <p:sldId id="627" r:id="rId117"/>
    <p:sldId id="628" r:id="rId118"/>
    <p:sldId id="629" r:id="rId119"/>
    <p:sldId id="630" r:id="rId120"/>
    <p:sldId id="488" r:id="rId121"/>
    <p:sldId id="631" r:id="rId122"/>
    <p:sldId id="677" r:id="rId123"/>
    <p:sldId id="492" r:id="rId124"/>
    <p:sldId id="633" r:id="rId125"/>
    <p:sldId id="493" r:id="rId126"/>
    <p:sldId id="634" r:id="rId127"/>
    <p:sldId id="635" r:id="rId128"/>
    <p:sldId id="636" r:id="rId129"/>
    <p:sldId id="637" r:id="rId130"/>
    <p:sldId id="696" r:id="rId131"/>
    <p:sldId id="697" r:id="rId132"/>
    <p:sldId id="686" r:id="rId133"/>
    <p:sldId id="685" r:id="rId134"/>
    <p:sldId id="698" r:id="rId135"/>
    <p:sldId id="699" r:id="rId136"/>
    <p:sldId id="700" r:id="rId137"/>
    <p:sldId id="701" r:id="rId138"/>
    <p:sldId id="702" r:id="rId139"/>
    <p:sldId id="703" r:id="rId140"/>
    <p:sldId id="704" r:id="rId141"/>
    <p:sldId id="705" r:id="rId142"/>
    <p:sldId id="706" r:id="rId143"/>
    <p:sldId id="707" r:id="rId144"/>
    <p:sldId id="708" r:id="rId145"/>
    <p:sldId id="678" r:id="rId146"/>
    <p:sldId id="679" r:id="rId147"/>
    <p:sldId id="657" r:id="rId148"/>
    <p:sldId id="658" r:id="rId149"/>
    <p:sldId id="659" r:id="rId150"/>
    <p:sldId id="660" r:id="rId151"/>
    <p:sldId id="661" r:id="rId152"/>
    <p:sldId id="662" r:id="rId153"/>
    <p:sldId id="680" r:id="rId154"/>
    <p:sldId id="681" r:id="rId155"/>
    <p:sldId id="682" r:id="rId156"/>
    <p:sldId id="664" r:id="rId157"/>
    <p:sldId id="683" r:id="rId158"/>
    <p:sldId id="665" r:id="rId159"/>
    <p:sldId id="666" r:id="rId160"/>
    <p:sldId id="667" r:id="rId161"/>
    <p:sldId id="668" r:id="rId162"/>
    <p:sldId id="562" r:id="rId163"/>
    <p:sldId id="561" r:id="rId164"/>
    <p:sldId id="709" r:id="rId165"/>
    <p:sldId id="307" r:id="rId166"/>
    <p:sldId id="420" r:id="rId167"/>
    <p:sldId id="419" r:id="rId168"/>
    <p:sldId id="619" r:id="rId169"/>
    <p:sldId id="471" r:id="rId170"/>
    <p:sldId id="472" r:id="rId171"/>
    <p:sldId id="622" r:id="rId172"/>
    <p:sldId id="621" r:id="rId173"/>
    <p:sldId id="684" r:id="rId174"/>
    <p:sldId id="656" r:id="rId175"/>
    <p:sldId id="710" r:id="rId176"/>
    <p:sldId id="689" r:id="rId177"/>
    <p:sldId id="663" r:id="rId178"/>
    <p:sldId id="308" r:id="rId179"/>
    <p:sldId id="309" r:id="rId180"/>
    <p:sldId id="310" r:id="rId181"/>
    <p:sldId id="311" r:id="rId182"/>
    <p:sldId id="312" r:id="rId183"/>
    <p:sldId id="313" r:id="rId184"/>
    <p:sldId id="314" r:id="rId185"/>
    <p:sldId id="315" r:id="rId186"/>
    <p:sldId id="333" r:id="rId187"/>
    <p:sldId id="330" r:id="rId188"/>
    <p:sldId id="332" r:id="rId189"/>
    <p:sldId id="362" r:id="rId190"/>
    <p:sldId id="711" r:id="rId191"/>
    <p:sldId id="318" r:id="rId192"/>
    <p:sldId id="356" r:id="rId193"/>
    <p:sldId id="326" r:id="rId194"/>
    <p:sldId id="712" r:id="rId195"/>
    <p:sldId id="713" r:id="rId196"/>
    <p:sldId id="714" r:id="rId197"/>
    <p:sldId id="715" r:id="rId198"/>
    <p:sldId id="716" r:id="rId199"/>
    <p:sldId id="564" r:id="rId200"/>
    <p:sldId id="373" r:id="rId201"/>
    <p:sldId id="384" r:id="rId202"/>
    <p:sldId id="387" r:id="rId203"/>
    <p:sldId id="433" r:id="rId204"/>
    <p:sldId id="515" r:id="rId205"/>
    <p:sldId id="418" r:id="rId206"/>
    <p:sldId id="383" r:id="rId207"/>
    <p:sldId id="378" r:id="rId208"/>
    <p:sldId id="379" r:id="rId209"/>
    <p:sldId id="380" r:id="rId210"/>
    <p:sldId id="351" r:id="rId211"/>
    <p:sldId id="338" r:id="rId212"/>
    <p:sldId id="299" r:id="rId213"/>
    <p:sldId id="340" r:id="rId214"/>
    <p:sldId id="370" r:id="rId215"/>
    <p:sldId id="434" r:id="rId216"/>
    <p:sldId id="421" r:id="rId217"/>
    <p:sldId id="687" r:id="rId218"/>
    <p:sldId id="670" r:id="rId219"/>
    <p:sldId id="669" r:id="rId220"/>
    <p:sldId id="391" r:id="rId221"/>
    <p:sldId id="568" r:id="rId222"/>
    <p:sldId id="392" r:id="rId223"/>
    <p:sldId id="396" r:id="rId224"/>
    <p:sldId id="411" r:id="rId225"/>
    <p:sldId id="345" r:id="rId226"/>
    <p:sldId id="349" r:id="rId227"/>
    <p:sldId id="717" r:id="rId228"/>
    <p:sldId id="364" r:id="rId229"/>
    <p:sldId id="566" r:id="rId230"/>
    <p:sldId id="398" r:id="rId231"/>
    <p:sldId id="397" r:id="rId232"/>
    <p:sldId id="399" r:id="rId233"/>
    <p:sldId id="400" r:id="rId234"/>
    <p:sldId id="401" r:id="rId235"/>
    <p:sldId id="402" r:id="rId236"/>
    <p:sldId id="409" r:id="rId237"/>
    <p:sldId id="410" r:id="rId238"/>
    <p:sldId id="403" r:id="rId239"/>
    <p:sldId id="404" r:id="rId240"/>
    <p:sldId id="406" r:id="rId241"/>
    <p:sldId id="590" r:id="rId242"/>
    <p:sldId id="591" r:id="rId243"/>
    <p:sldId id="592" r:id="rId244"/>
    <p:sldId id="407" r:id="rId245"/>
    <p:sldId id="408" r:id="rId246"/>
    <p:sldId id="257" r:id="rId247"/>
    <p:sldId id="258" r:id="rId248"/>
    <p:sldId id="259" r:id="rId249"/>
    <p:sldId id="260" r:id="rId250"/>
    <p:sldId id="261" r:id="rId251"/>
    <p:sldId id="262" r:id="rId252"/>
    <p:sldId id="263" r:id="rId253"/>
    <p:sldId id="264" r:id="rId254"/>
    <p:sldId id="265" r:id="rId255"/>
    <p:sldId id="266" r:id="rId256"/>
    <p:sldId id="267" r:id="rId257"/>
    <p:sldId id="268" r:id="rId258"/>
    <p:sldId id="269" r:id="rId259"/>
    <p:sldId id="270" r:id="rId260"/>
    <p:sldId id="271" r:id="rId261"/>
    <p:sldId id="272" r:id="rId262"/>
    <p:sldId id="273" r:id="rId263"/>
    <p:sldId id="274" r:id="rId264"/>
    <p:sldId id="275" r:id="rId265"/>
    <p:sldId id="276" r:id="rId266"/>
    <p:sldId id="277" r:id="rId267"/>
    <p:sldId id="278" r:id="rId268"/>
    <p:sldId id="279" r:id="rId269"/>
    <p:sldId id="280" r:id="rId270"/>
    <p:sldId id="281" r:id="rId271"/>
    <p:sldId id="282" r:id="rId272"/>
    <p:sldId id="283" r:id="rId273"/>
    <p:sldId id="284" r:id="rId274"/>
    <p:sldId id="285" r:id="rId275"/>
    <p:sldId id="286" r:id="rId276"/>
    <p:sldId id="287" r:id="rId277"/>
    <p:sldId id="288" r:id="rId278"/>
    <p:sldId id="289" r:id="rId279"/>
    <p:sldId id="290" r:id="rId280"/>
    <p:sldId id="291" r:id="rId281"/>
    <p:sldId id="292" r:id="rId282"/>
    <p:sldId id="293" r:id="rId283"/>
    <p:sldId id="294" r:id="rId284"/>
  </p:sldIdLst>
  <p:sldSz cx="9144000" cy="5143500" type="screen16x9"/>
  <p:notesSz cx="6858000" cy="9144000"/>
  <p:embeddedFontLst>
    <p:embeddedFont>
      <p:font typeface="Calibri" panose="020F0502020204030204" pitchFamily="34" charset="0"/>
      <p:regular r:id="rId286"/>
      <p:bold r:id="rId287"/>
      <p:italic r:id="rId288"/>
      <p:boldItalic r:id="rId289"/>
    </p:embeddedFont>
    <p:embeddedFont>
      <p:font typeface="DM Mono" panose="020B0509040201040103" pitchFamily="49" charset="77"/>
      <p:regular r:id="rId290"/>
      <p:italic r:id="rId291"/>
    </p:embeddedFont>
    <p:embeddedFont>
      <p:font typeface="DM Mono Medium" panose="020F0502020204030204" pitchFamily="34" charset="0"/>
      <p:regular r:id="rId292"/>
      <p:italic r:id="rId293"/>
    </p:embeddedFont>
    <p:embeddedFont>
      <p:font typeface="DM Sans" pitchFamily="2" charset="77"/>
      <p:regular r:id="rId294"/>
      <p:bold r:id="rId295"/>
      <p:italic r:id="rId296"/>
      <p:boldItalic r:id="rId297"/>
    </p:embeddedFont>
    <p:embeddedFont>
      <p:font typeface="DM Sans Medium" pitchFamily="2" charset="77"/>
      <p:regular r:id="rId298"/>
      <p:italic r:id="rId299"/>
    </p:embeddedFont>
    <p:embeddedFont>
      <p:font typeface="Impact" panose="020B0806030902050204" pitchFamily="34" charset="0"/>
      <p:regular r:id="rId300"/>
    </p:embeddedFont>
    <p:embeddedFont>
      <p:font typeface="Inter" panose="02000503000000020004" pitchFamily="2" charset="0"/>
      <p:regular r:id="rId301"/>
      <p:bold r:id="rId302"/>
      <p:italic r:id="rId303"/>
      <p:boldItalic r:id="rId304"/>
    </p:embeddedFont>
    <p:embeddedFont>
      <p:font typeface="Montserrat" pitchFamily="2" charset="77"/>
      <p:regular r:id="rId305"/>
      <p:bold r:id="rId306"/>
      <p:italic r:id="rId307"/>
      <p:boldItalic r:id="rId308"/>
    </p:embeddedFont>
    <p:embeddedFont>
      <p:font typeface="Nothing You Could Do" panose="02000000000000000000" pitchFamily="2" charset="0"/>
      <p:regular r:id="rId309"/>
      <p:bold r:id="rId310"/>
      <p:italic r:id="rId311"/>
      <p:boldItalic r:id="rId312"/>
    </p:embeddedFont>
    <p:embeddedFont>
      <p:font typeface="Oswald" pitchFamily="2" charset="77"/>
      <p:regular r:id="rId313"/>
      <p:bold r:id="rId314"/>
    </p:embeddedFont>
    <p:embeddedFont>
      <p:font typeface="Source Sans Pro" panose="020B0503030403020204" pitchFamily="34" charset="0"/>
      <p:regular r:id="rId315"/>
      <p:bold r:id="rId316"/>
      <p:italic r:id="rId317"/>
      <p:boldItalic r:id="rId31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D25D1A13-739D-774F-AFA4-80AFB3F71346}">
          <p14:sldIdLst>
            <p14:sldId id="256"/>
          </p14:sldIdLst>
        </p14:section>
        <p14:section name="Intro -2 mins (2:30)" id="{DDC39A85-1A3F-9842-8322-B95779DAFA6B}">
          <p14:sldIdLst>
            <p14:sldId id="639"/>
            <p14:sldId id="341"/>
            <p14:sldId id="342"/>
            <p14:sldId id="344"/>
            <p14:sldId id="369"/>
            <p14:sldId id="368"/>
            <p14:sldId id="348"/>
          </p14:sldIdLst>
        </p14:section>
        <p14:section name="The bug - 5 mins (7:30)" id="{C14D927E-9464-7041-905F-4805733AF566}">
          <p14:sldIdLst>
            <p14:sldId id="640"/>
            <p14:sldId id="641"/>
            <p14:sldId id="642"/>
            <p14:sldId id="354"/>
            <p14:sldId id="643"/>
            <p14:sldId id="644"/>
            <p14:sldId id="645"/>
            <p14:sldId id="646"/>
            <p14:sldId id="647"/>
            <p14:sldId id="648"/>
            <p14:sldId id="359"/>
            <p14:sldId id="325"/>
            <p14:sldId id="360"/>
            <p14:sldId id="363"/>
            <p14:sldId id="649"/>
            <p14:sldId id="361"/>
            <p14:sldId id="320"/>
            <p14:sldId id="357"/>
            <p14:sldId id="358"/>
          </p14:sldIdLst>
        </p14:section>
        <p14:section name="The test" id="{652D6630-AD7F-CC4B-98BF-78CD76FD9303}">
          <p14:sldIdLst>
            <p14:sldId id="608"/>
            <p14:sldId id="587"/>
            <p14:sldId id="588"/>
            <p14:sldId id="650"/>
            <p14:sldId id="589"/>
            <p14:sldId id="389"/>
            <p14:sldId id="390"/>
            <p14:sldId id="382"/>
            <p14:sldId id="381"/>
            <p14:sldId id="651"/>
            <p14:sldId id="652"/>
            <p14:sldId id="653"/>
            <p14:sldId id="654"/>
            <p14:sldId id="655"/>
            <p14:sldId id="297"/>
            <p14:sldId id="298"/>
            <p14:sldId id="365"/>
          </p14:sldIdLst>
        </p14:section>
        <p14:section name="Code Example" id="{175FE5B8-5047-9E4D-AA14-521C08E19BAB}">
          <p14:sldIdLst>
            <p14:sldId id="567"/>
            <p14:sldId id="301"/>
            <p14:sldId id="601"/>
            <p14:sldId id="593"/>
            <p14:sldId id="412"/>
            <p14:sldId id="599"/>
            <p14:sldId id="597"/>
            <p14:sldId id="600"/>
            <p14:sldId id="603"/>
            <p14:sldId id="563"/>
            <p14:sldId id="674"/>
            <p14:sldId id="671"/>
            <p14:sldId id="672"/>
            <p14:sldId id="675"/>
            <p14:sldId id="676"/>
            <p14:sldId id="688"/>
            <p14:sldId id="372"/>
            <p14:sldId id="690"/>
            <p14:sldId id="426"/>
            <p14:sldId id="575"/>
            <p14:sldId id="602"/>
            <p14:sldId id="435"/>
            <p14:sldId id="424"/>
            <p14:sldId id="574"/>
            <p14:sldId id="573"/>
            <p14:sldId id="572"/>
            <p14:sldId id="571"/>
            <p14:sldId id="570"/>
            <p14:sldId id="604"/>
            <p14:sldId id="432"/>
            <p14:sldId id="569"/>
            <p14:sldId id="429"/>
            <p14:sldId id="430"/>
            <p14:sldId id="576"/>
            <p14:sldId id="440"/>
            <p14:sldId id="577"/>
            <p14:sldId id="442"/>
            <p14:sldId id="445"/>
            <p14:sldId id="446"/>
            <p14:sldId id="605"/>
            <p14:sldId id="448"/>
            <p14:sldId id="451"/>
            <p14:sldId id="606"/>
            <p14:sldId id="453"/>
            <p14:sldId id="454"/>
            <p14:sldId id="455"/>
            <p14:sldId id="607"/>
            <p14:sldId id="457"/>
            <p14:sldId id="609"/>
            <p14:sldId id="610"/>
            <p14:sldId id="611"/>
            <p14:sldId id="459"/>
            <p14:sldId id="612"/>
            <p14:sldId id="623"/>
            <p14:sldId id="624"/>
            <p14:sldId id="620"/>
            <p14:sldId id="692"/>
            <p14:sldId id="693"/>
            <p14:sldId id="691"/>
            <p14:sldId id="467"/>
            <p14:sldId id="469"/>
            <p14:sldId id="468"/>
            <p14:sldId id="694"/>
            <p14:sldId id="695"/>
            <p14:sldId id="618"/>
            <p14:sldId id="613"/>
            <p14:sldId id="614"/>
            <p14:sldId id="616"/>
            <p14:sldId id="617"/>
            <p14:sldId id="625"/>
            <p14:sldId id="626"/>
            <p14:sldId id="627"/>
            <p14:sldId id="628"/>
            <p14:sldId id="629"/>
            <p14:sldId id="630"/>
            <p14:sldId id="488"/>
            <p14:sldId id="631"/>
            <p14:sldId id="677"/>
            <p14:sldId id="492"/>
            <p14:sldId id="633"/>
            <p14:sldId id="493"/>
            <p14:sldId id="634"/>
            <p14:sldId id="635"/>
            <p14:sldId id="636"/>
            <p14:sldId id="637"/>
            <p14:sldId id="696"/>
            <p14:sldId id="697"/>
            <p14:sldId id="686"/>
            <p14:sldId id="685"/>
            <p14:sldId id="698"/>
            <p14:sldId id="699"/>
            <p14:sldId id="700"/>
            <p14:sldId id="701"/>
            <p14:sldId id="702"/>
            <p14:sldId id="703"/>
            <p14:sldId id="704"/>
            <p14:sldId id="705"/>
            <p14:sldId id="706"/>
            <p14:sldId id="707"/>
            <p14:sldId id="708"/>
            <p14:sldId id="678"/>
            <p14:sldId id="679"/>
            <p14:sldId id="657"/>
            <p14:sldId id="658"/>
            <p14:sldId id="659"/>
            <p14:sldId id="660"/>
            <p14:sldId id="661"/>
            <p14:sldId id="662"/>
            <p14:sldId id="680"/>
            <p14:sldId id="681"/>
            <p14:sldId id="682"/>
            <p14:sldId id="664"/>
            <p14:sldId id="683"/>
            <p14:sldId id="665"/>
            <p14:sldId id="666"/>
            <p14:sldId id="667"/>
            <p14:sldId id="668"/>
            <p14:sldId id="562"/>
            <p14:sldId id="561"/>
            <p14:sldId id="709"/>
            <p14:sldId id="307"/>
          </p14:sldIdLst>
        </p14:section>
        <p14:section name="Unused slides" id="{0224A10C-9B3A-BD44-9629-260EA2B90369}">
          <p14:sldIdLst>
            <p14:sldId id="420"/>
            <p14:sldId id="419"/>
            <p14:sldId id="619"/>
            <p14:sldId id="471"/>
            <p14:sldId id="472"/>
            <p14:sldId id="622"/>
            <p14:sldId id="621"/>
            <p14:sldId id="684"/>
            <p14:sldId id="656"/>
            <p14:sldId id="710"/>
            <p14:sldId id="689"/>
            <p14:sldId id="663"/>
            <p14:sldId id="308"/>
            <p14:sldId id="309"/>
            <p14:sldId id="310"/>
            <p14:sldId id="311"/>
            <p14:sldId id="312"/>
            <p14:sldId id="313"/>
            <p14:sldId id="314"/>
            <p14:sldId id="315"/>
            <p14:sldId id="333"/>
            <p14:sldId id="330"/>
            <p14:sldId id="332"/>
            <p14:sldId id="362"/>
            <p14:sldId id="711"/>
            <p14:sldId id="318"/>
            <p14:sldId id="356"/>
            <p14:sldId id="326"/>
            <p14:sldId id="712"/>
            <p14:sldId id="713"/>
            <p14:sldId id="714"/>
            <p14:sldId id="715"/>
            <p14:sldId id="716"/>
            <p14:sldId id="564"/>
            <p14:sldId id="373"/>
            <p14:sldId id="384"/>
            <p14:sldId id="387"/>
            <p14:sldId id="433"/>
            <p14:sldId id="515"/>
            <p14:sldId id="418"/>
            <p14:sldId id="383"/>
            <p14:sldId id="378"/>
            <p14:sldId id="379"/>
            <p14:sldId id="380"/>
            <p14:sldId id="351"/>
            <p14:sldId id="338"/>
            <p14:sldId id="299"/>
            <p14:sldId id="340"/>
            <p14:sldId id="370"/>
            <p14:sldId id="434"/>
            <p14:sldId id="421"/>
            <p14:sldId id="687"/>
            <p14:sldId id="670"/>
            <p14:sldId id="669"/>
            <p14:sldId id="391"/>
            <p14:sldId id="568"/>
            <p14:sldId id="392"/>
            <p14:sldId id="396"/>
            <p14:sldId id="411"/>
            <p14:sldId id="345"/>
            <p14:sldId id="349"/>
            <p14:sldId id="717"/>
            <p14:sldId id="364"/>
            <p14:sldId id="566"/>
            <p14:sldId id="398"/>
            <p14:sldId id="397"/>
            <p14:sldId id="399"/>
            <p14:sldId id="400"/>
            <p14:sldId id="401"/>
            <p14:sldId id="402"/>
            <p14:sldId id="409"/>
            <p14:sldId id="410"/>
            <p14:sldId id="403"/>
            <p14:sldId id="404"/>
            <p14:sldId id="406"/>
            <p14:sldId id="590"/>
            <p14:sldId id="591"/>
            <p14:sldId id="592"/>
            <p14:sldId id="407"/>
            <p14:sldId id="408"/>
            <p14:sldId id="257"/>
            <p14:sldId id="258"/>
            <p14:sldId id="259"/>
            <p14:sldId id="260"/>
            <p14:sldId id="261"/>
            <p14:sldId id="262"/>
            <p14:sldId id="263"/>
            <p14:sldId id="264"/>
            <p14:sldId id="265"/>
            <p14:sldId id="266"/>
            <p14:sldId id="267"/>
            <p14:sldId id="268"/>
            <p14:sldId id="269"/>
            <p14:sldId id="270"/>
            <p14:sldId id="271"/>
            <p14:sldId id="272"/>
            <p14:sldId id="273"/>
            <p14:sldId id="274"/>
            <p14:sldId id="275"/>
            <p14:sldId id="276"/>
            <p14:sldId id="277"/>
            <p14:sldId id="278"/>
            <p14:sldId id="279"/>
            <p14:sldId id="280"/>
            <p14:sldId id="281"/>
            <p14:sldId id="282"/>
            <p14:sldId id="283"/>
            <p14:sldId id="284"/>
            <p14:sldId id="285"/>
            <p14:sldId id="286"/>
            <p14:sldId id="287"/>
            <p14:sldId id="288"/>
            <p14:sldId id="289"/>
            <p14:sldId id="290"/>
            <p14:sldId id="291"/>
            <p14:sldId id="292"/>
            <p14:sldId id="293"/>
            <p14:sldId id="294"/>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91A1956-3D7E-41C0-9DF7-105A978C6925}">
  <a:tblStyle styleId="{891A1956-3D7E-41C0-9DF7-105A978C6925}"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C82E05BE-877C-40BA-BEE6-E4ECDAF45F91}"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753"/>
    <p:restoredTop sz="94699"/>
  </p:normalViewPr>
  <p:slideViewPr>
    <p:cSldViewPr snapToGrid="0">
      <p:cViewPr varScale="1">
        <p:scale>
          <a:sx n="120" d="100"/>
          <a:sy n="120" d="100"/>
        </p:scale>
        <p:origin x="200" y="4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font" Target="fonts/font14.fntdata"/><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170" Type="http://schemas.openxmlformats.org/officeDocument/2006/relationships/slide" Target="slides/slide169.xml"/><Relationship Id="rId226" Type="http://schemas.openxmlformats.org/officeDocument/2006/relationships/slide" Target="slides/slide225.xml"/><Relationship Id="rId268" Type="http://schemas.openxmlformats.org/officeDocument/2006/relationships/slide" Target="slides/slide26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279" Type="http://schemas.openxmlformats.org/officeDocument/2006/relationships/slide" Target="slides/slide278.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font" Target="fonts/font5.fntdata"/><Relationship Id="rId304" Type="http://schemas.openxmlformats.org/officeDocument/2006/relationships/font" Target="fonts/font19.fntdata"/><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248" Type="http://schemas.openxmlformats.org/officeDocument/2006/relationships/slide" Target="slides/slide247.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font" Target="fonts/font30.fntdata"/><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172" Type="http://schemas.openxmlformats.org/officeDocument/2006/relationships/slide" Target="slides/slide171.xml"/><Relationship Id="rId228" Type="http://schemas.openxmlformats.org/officeDocument/2006/relationships/slide" Target="slides/slide227.xml"/><Relationship Id="rId281" Type="http://schemas.openxmlformats.org/officeDocument/2006/relationships/slide" Target="slides/slide280.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slide" Target="slides/slide249.xml"/><Relationship Id="rId271" Type="http://schemas.openxmlformats.org/officeDocument/2006/relationships/slide" Target="slides/slide270.xml"/><Relationship Id="rId292" Type="http://schemas.openxmlformats.org/officeDocument/2006/relationships/font" Target="fonts/font7.fntdata"/><Relationship Id="rId306" Type="http://schemas.openxmlformats.org/officeDocument/2006/relationships/font" Target="fonts/font21.fntdata"/><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261" Type="http://schemas.openxmlformats.org/officeDocument/2006/relationships/slide" Target="slides/slide260.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17" Type="http://schemas.openxmlformats.org/officeDocument/2006/relationships/font" Target="fonts/font32.fntdata"/><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slide" Target="slides/slide271.xml"/><Relationship Id="rId293" Type="http://schemas.openxmlformats.org/officeDocument/2006/relationships/font" Target="fonts/font8.fntdata"/><Relationship Id="rId307" Type="http://schemas.openxmlformats.org/officeDocument/2006/relationships/font" Target="fonts/font22.fntdata"/><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283" Type="http://schemas.openxmlformats.org/officeDocument/2006/relationships/slide" Target="slides/slide282.xml"/><Relationship Id="rId318" Type="http://schemas.openxmlformats.org/officeDocument/2006/relationships/font" Target="fonts/font33.fntdata"/><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font" Target="fonts/font9.fntdata"/><Relationship Id="rId308" Type="http://schemas.openxmlformats.org/officeDocument/2006/relationships/font" Target="fonts/font23.fntdata"/><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19" Type="http://schemas.openxmlformats.org/officeDocument/2006/relationships/presProps" Target="presProps.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font" Target="fonts/font10.fntdata"/><Relationship Id="rId309" Type="http://schemas.openxmlformats.org/officeDocument/2006/relationships/font" Target="fonts/font24.fntdata"/><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viewProps" Target="viewProps.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notesMaster" Target="notesMasters/notesMaster1.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font" Target="fonts/font25.fntdata"/><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font" Target="fonts/font11.fntdata"/><Relationship Id="rId300" Type="http://schemas.openxmlformats.org/officeDocument/2006/relationships/font" Target="fonts/font15.fntdata"/><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theme" Target="theme/theme1.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font" Target="fonts/font1.fntdata"/><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font" Target="fonts/font26.fntdata"/><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font" Target="fonts/font12.fntdata"/><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font" Target="fonts/font16.fntdata"/><Relationship Id="rId322"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font" Target="fonts/font2.fntdata"/><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font" Target="fonts/font27.fntdata"/><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font" Target="fonts/font13.fntdata"/><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font" Target="fonts/font17.fntdata"/><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font" Target="fonts/font3.fntdata"/><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font" Target="fonts/font28.fntdata"/><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303" Type="http://schemas.openxmlformats.org/officeDocument/2006/relationships/font" Target="fonts/font18.fntdata"/><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107" Type="http://schemas.openxmlformats.org/officeDocument/2006/relationships/slide" Target="slides/slide106.xml"/><Relationship Id="rId289" Type="http://schemas.openxmlformats.org/officeDocument/2006/relationships/font" Target="fonts/font4.fntdata"/><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font" Target="fonts/font29.fntdata"/><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258" Type="http://schemas.openxmlformats.org/officeDocument/2006/relationships/slide" Target="slides/slide25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6" Type="http://schemas.openxmlformats.org/officeDocument/2006/relationships/slide" Target="slides/slide5.xml"/><Relationship Id="rId238" Type="http://schemas.openxmlformats.org/officeDocument/2006/relationships/slide" Target="slides/slide237.xml"/><Relationship Id="rId291" Type="http://schemas.openxmlformats.org/officeDocument/2006/relationships/font" Target="fonts/font6.fntdata"/><Relationship Id="rId305" Type="http://schemas.openxmlformats.org/officeDocument/2006/relationships/font" Target="fonts/font20.fntdata"/><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font" Target="fonts/font3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253.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254.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255.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256.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257.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258.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259.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0.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261.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262.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263.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264.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265.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266.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267.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268.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269.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0.xml.rels><?xml version="1.0" encoding="UTF-8" standalone="yes"?>
<Relationships xmlns="http://schemas.openxmlformats.org/package/2006/relationships"><Relationship Id="rId2" Type="http://schemas.openxmlformats.org/officeDocument/2006/relationships/slide" Target="../slides/slide273.xml"/><Relationship Id="rId1" Type="http://schemas.openxmlformats.org/officeDocument/2006/relationships/notesMaster" Target="../notesMasters/notesMaster1.xml"/></Relationships>
</file>

<file path=ppt/notesSlides/_rels/notesSlide271.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272.xml.rels><?xml version="1.0" encoding="UTF-8" standalone="yes"?>
<Relationships xmlns="http://schemas.openxmlformats.org/package/2006/relationships"><Relationship Id="rId2" Type="http://schemas.openxmlformats.org/officeDocument/2006/relationships/slide" Target="../slides/slide275.xml"/><Relationship Id="rId1" Type="http://schemas.openxmlformats.org/officeDocument/2006/relationships/notesMaster" Target="../notesMasters/notesMaster1.xml"/></Relationships>
</file>

<file path=ppt/notesSlides/_rels/notesSlide273.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274.xml.rels><?xml version="1.0" encoding="UTF-8" standalone="yes"?>
<Relationships xmlns="http://schemas.openxmlformats.org/package/2006/relationships"><Relationship Id="rId2" Type="http://schemas.openxmlformats.org/officeDocument/2006/relationships/slide" Target="../slides/slide277.xml"/><Relationship Id="rId1" Type="http://schemas.openxmlformats.org/officeDocument/2006/relationships/notesMaster" Target="../notesMasters/notesMaster1.xml"/></Relationships>
</file>

<file path=ppt/notesSlides/_rels/notesSlide275.xml.rels><?xml version="1.0" encoding="UTF-8" standalone="yes"?>
<Relationships xmlns="http://schemas.openxmlformats.org/package/2006/relationships"><Relationship Id="rId2" Type="http://schemas.openxmlformats.org/officeDocument/2006/relationships/slide" Target="../slides/slide278.xml"/><Relationship Id="rId1" Type="http://schemas.openxmlformats.org/officeDocument/2006/relationships/notesMaster" Target="../notesMasters/notesMaster1.xml"/></Relationships>
</file>

<file path=ppt/notesSlides/_rels/notesSlide276.xml.rels><?xml version="1.0" encoding="UTF-8" standalone="yes"?>
<Relationships xmlns="http://schemas.openxmlformats.org/package/2006/relationships"><Relationship Id="rId2" Type="http://schemas.openxmlformats.org/officeDocument/2006/relationships/slide" Target="../slides/slide279.xml"/><Relationship Id="rId1" Type="http://schemas.openxmlformats.org/officeDocument/2006/relationships/notesMaster" Target="../notesMasters/notesMaster1.xml"/></Relationships>
</file>

<file path=ppt/notesSlides/_rels/notesSlide277.xml.rels><?xml version="1.0" encoding="UTF-8" standalone="yes"?>
<Relationships xmlns="http://schemas.openxmlformats.org/package/2006/relationships"><Relationship Id="rId2" Type="http://schemas.openxmlformats.org/officeDocument/2006/relationships/slide" Target="../slides/slide280.xml"/><Relationship Id="rId1" Type="http://schemas.openxmlformats.org/officeDocument/2006/relationships/notesMaster" Target="../notesMasters/notesMaster1.xml"/></Relationships>
</file>

<file path=ppt/notesSlides/_rels/notesSlide278.xml.rels><?xml version="1.0" encoding="UTF-8" standalone="yes"?>
<Relationships xmlns="http://schemas.openxmlformats.org/package/2006/relationships"><Relationship Id="rId2" Type="http://schemas.openxmlformats.org/officeDocument/2006/relationships/slide" Target="../slides/slide281.xml"/><Relationship Id="rId1" Type="http://schemas.openxmlformats.org/officeDocument/2006/relationships/notesMaster" Target="../notesMasters/notesMaster1.xml"/></Relationships>
</file>

<file path=ppt/notesSlides/_rels/notesSlide279.xml.rels><?xml version="1.0" encoding="UTF-8" standalone="yes"?>
<Relationships xmlns="http://schemas.openxmlformats.org/package/2006/relationships"><Relationship Id="rId2" Type="http://schemas.openxmlformats.org/officeDocument/2006/relationships/slide" Target="../slides/slide28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0.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2" name="Google Shape;462;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
        <p:cNvGrpSpPr/>
        <p:nvPr/>
      </p:nvGrpSpPr>
      <p:grpSpPr>
        <a:xfrm>
          <a:off x="0" y="0"/>
          <a:ext cx="0" cy="0"/>
          <a:chOff x="0" y="0"/>
          <a:chExt cx="0" cy="0"/>
        </a:xfrm>
      </p:grpSpPr>
      <p:sp>
        <p:nvSpPr>
          <p:cNvPr id="498" name="Google Shape;498;g11e55e00af0_0_35: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9" name="Google Shape;499;g11e55e00af0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77719959"/>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04777616"/>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38736099"/>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30406778"/>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39781433"/>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25503652"/>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175843529"/>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56988926"/>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615999"/>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696986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
        <p:cNvGrpSpPr/>
        <p:nvPr/>
      </p:nvGrpSpPr>
      <p:grpSpPr>
        <a:xfrm>
          <a:off x="0" y="0"/>
          <a:ext cx="0" cy="0"/>
          <a:chOff x="0" y="0"/>
          <a:chExt cx="0" cy="0"/>
        </a:xfrm>
      </p:grpSpPr>
      <p:sp>
        <p:nvSpPr>
          <p:cNvPr id="540" name="Google Shape;540;g122a417ca9a_0_7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1" name="Google Shape;541;g122a417ca9a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80410937"/>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64852604"/>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48324229"/>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75881351"/>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22649507"/>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5276335"/>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855231602"/>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3555143"/>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83911600"/>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63313052"/>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36358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
        <p:cNvGrpSpPr/>
        <p:nvPr/>
      </p:nvGrpSpPr>
      <p:grpSpPr>
        <a:xfrm>
          <a:off x="0" y="0"/>
          <a:ext cx="0" cy="0"/>
          <a:chOff x="0" y="0"/>
          <a:chExt cx="0" cy="0"/>
        </a:xfrm>
      </p:grpSpPr>
      <p:sp>
        <p:nvSpPr>
          <p:cNvPr id="507" name="Google Shape;507;g122a417ca9a_0_4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8" name="Google Shape;508;g122a417ca9a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81271965"/>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529556458"/>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5894687"/>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77107295"/>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686397569"/>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36932829"/>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30231996"/>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80546109"/>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92519544"/>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083271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Google Shape;518;g122a417ca9a_0_5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9" name="Google Shape;519;g122a417ca9a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50245578"/>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644590725"/>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83460514"/>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95744687"/>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45513818"/>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19947780"/>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337220192"/>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89720056"/>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86419636"/>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301522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8"/>
        <p:cNvGrpSpPr/>
        <p:nvPr/>
      </p:nvGrpSpPr>
      <p:grpSpPr>
        <a:xfrm>
          <a:off x="0" y="0"/>
          <a:ext cx="0" cy="0"/>
          <a:chOff x="0" y="0"/>
          <a:chExt cx="0" cy="0"/>
        </a:xfrm>
      </p:grpSpPr>
      <p:sp>
        <p:nvSpPr>
          <p:cNvPr id="529" name="Google Shape;529;g122a417ca9a_0_6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0" name="Google Shape;530;g122a417ca9a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01561729"/>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99674747"/>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12235844"/>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55901270"/>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11318979"/>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48983647"/>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83615502"/>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74651965"/>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56935408"/>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680313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
        <p:cNvGrpSpPr/>
        <p:nvPr/>
      </p:nvGrpSpPr>
      <p:grpSpPr>
        <a:xfrm>
          <a:off x="0" y="0"/>
          <a:ext cx="0" cy="0"/>
          <a:chOff x="0" y="0"/>
          <a:chExt cx="0" cy="0"/>
        </a:xfrm>
      </p:grpSpPr>
      <p:sp>
        <p:nvSpPr>
          <p:cNvPr id="540" name="Google Shape;540;g122a417ca9a_0_7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1" name="Google Shape;541;g122a417ca9a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7530498"/>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82042046"/>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22030343"/>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06506853"/>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191016545"/>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163850384"/>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40644447"/>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92263021"/>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579959242"/>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482176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
        <p:cNvGrpSpPr/>
        <p:nvPr/>
      </p:nvGrpSpPr>
      <p:grpSpPr>
        <a:xfrm>
          <a:off x="0" y="0"/>
          <a:ext cx="0" cy="0"/>
          <a:chOff x="0" y="0"/>
          <a:chExt cx="0" cy="0"/>
        </a:xfrm>
      </p:grpSpPr>
      <p:sp>
        <p:nvSpPr>
          <p:cNvPr id="551" name="Google Shape;551;g122a417ca9a_0_3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2" name="Google Shape;552;g122a417ca9a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84136989"/>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6141668"/>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9281384"/>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3"/>
        <p:cNvGrpSpPr/>
        <p:nvPr/>
      </p:nvGrpSpPr>
      <p:grpSpPr>
        <a:xfrm>
          <a:off x="0" y="0"/>
          <a:ext cx="0" cy="0"/>
          <a:chOff x="0" y="0"/>
          <a:chExt cx="0" cy="0"/>
        </a:xfrm>
      </p:grpSpPr>
      <p:sp>
        <p:nvSpPr>
          <p:cNvPr id="1304" name="Google Shape;1304;g11054eeab4c_0_765: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5" name="Google Shape;1305;g11054eeab4c_0_7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14862039"/>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18409973"/>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62643580"/>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40272018"/>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57455394"/>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566571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Google Shape;560;g124eb64c8a4_0_147: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1" name="Google Shape;561;g124eb64c8a4_0_1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47091100"/>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94067369"/>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66211349"/>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17312698"/>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37498946"/>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65778714"/>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8"/>
        <p:cNvGrpSpPr/>
        <p:nvPr/>
      </p:nvGrpSpPr>
      <p:grpSpPr>
        <a:xfrm>
          <a:off x="0" y="0"/>
          <a:ext cx="0" cy="0"/>
          <a:chOff x="0" y="0"/>
          <a:chExt cx="0" cy="0"/>
        </a:xfrm>
      </p:grpSpPr>
      <p:sp>
        <p:nvSpPr>
          <p:cNvPr id="1319" name="Google Shape;1319;g12785880b2a_0_4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0" name="Google Shape;1320;g12785880b2a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1200"/>
              </a:spcBef>
              <a:spcAft>
                <a:spcPts val="0"/>
              </a:spcAft>
              <a:buClr>
                <a:schemeClr val="dk1"/>
              </a:buClr>
              <a:buSzPts val="1000"/>
              <a:buChar char="●"/>
            </a:pPr>
            <a:r>
              <a:rPr lang="en" sz="1000" dirty="0">
                <a:solidFill>
                  <a:schemeClr val="dk1"/>
                </a:solidFill>
              </a:rPr>
              <a:t>Efficient tests are: Fast, Confidence Inspiring, Reproducible and easy to write</a:t>
            </a:r>
            <a:endParaRPr sz="1000" dirty="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dirty="0">
                <a:solidFill>
                  <a:schemeClr val="dk1"/>
                </a:solidFill>
              </a:rPr>
              <a:t>The easiest tests to write are the ones that are set up for you.</a:t>
            </a:r>
            <a:endParaRPr dirty="0"/>
          </a:p>
        </p:txBody>
      </p:sp>
    </p:spTree>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9"/>
        <p:cNvGrpSpPr/>
        <p:nvPr/>
      </p:nvGrpSpPr>
      <p:grpSpPr>
        <a:xfrm>
          <a:off x="0" y="0"/>
          <a:ext cx="0" cy="0"/>
          <a:chOff x="0" y="0"/>
          <a:chExt cx="0" cy="0"/>
        </a:xfrm>
      </p:grpSpPr>
      <p:sp>
        <p:nvSpPr>
          <p:cNvPr id="1330" name="Google Shape;1330;g12785880b2a_0_93: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1" name="Google Shape;1331;g12785880b2a_0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1200"/>
              </a:spcBef>
              <a:spcAft>
                <a:spcPts val="0"/>
              </a:spcAft>
              <a:buClr>
                <a:schemeClr val="dk1"/>
              </a:buClr>
              <a:buSzPts val="1000"/>
              <a:buChar char="●"/>
            </a:pPr>
            <a:r>
              <a:rPr lang="en" sz="1000" dirty="0">
                <a:solidFill>
                  <a:schemeClr val="dk1"/>
                </a:solidFill>
              </a:rPr>
              <a:t>Efficient tests are: Fast, Confidence Inspiring, Reproducible and easy to write</a:t>
            </a:r>
            <a:endParaRPr sz="1000" dirty="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dirty="0">
                <a:solidFill>
                  <a:schemeClr val="dk1"/>
                </a:solidFill>
              </a:rPr>
              <a:t>The easiest tests to write are the ones that are set up for you.</a:t>
            </a:r>
            <a:endParaRPr dirty="0"/>
          </a:p>
        </p:txBody>
      </p:sp>
    </p:spTree>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1"/>
        <p:cNvGrpSpPr/>
        <p:nvPr/>
      </p:nvGrpSpPr>
      <p:grpSpPr>
        <a:xfrm>
          <a:off x="0" y="0"/>
          <a:ext cx="0" cy="0"/>
          <a:chOff x="0" y="0"/>
          <a:chExt cx="0" cy="0"/>
        </a:xfrm>
      </p:grpSpPr>
      <p:sp>
        <p:nvSpPr>
          <p:cNvPr id="1352" name="Google Shape;1352;g12785880b2a_0_13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3" name="Google Shape;1353;g12785880b2a_0_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1200"/>
              </a:spcBef>
              <a:spcAft>
                <a:spcPts val="0"/>
              </a:spcAft>
              <a:buClr>
                <a:schemeClr val="dk1"/>
              </a:buClr>
              <a:buSzPts val="1000"/>
              <a:buChar char="●"/>
            </a:pPr>
            <a:r>
              <a:rPr lang="en" sz="1000" dirty="0">
                <a:solidFill>
                  <a:schemeClr val="dk1"/>
                </a:solidFill>
              </a:rPr>
              <a:t>Efficient tests are: Fast, Confidence Inspiring, Reproducible and easy to write</a:t>
            </a:r>
            <a:endParaRPr sz="1000" dirty="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dirty="0">
                <a:solidFill>
                  <a:schemeClr val="dk1"/>
                </a:solidFill>
              </a:rPr>
              <a:t>The easiest tests to write are the ones that are set up for you.</a:t>
            </a:r>
            <a:endParaRPr dirty="0"/>
          </a:p>
        </p:txBody>
      </p:sp>
    </p:spTree>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2"/>
        <p:cNvGrpSpPr/>
        <p:nvPr/>
      </p:nvGrpSpPr>
      <p:grpSpPr>
        <a:xfrm>
          <a:off x="0" y="0"/>
          <a:ext cx="0" cy="0"/>
          <a:chOff x="0" y="0"/>
          <a:chExt cx="0" cy="0"/>
        </a:xfrm>
      </p:grpSpPr>
      <p:sp>
        <p:nvSpPr>
          <p:cNvPr id="1373" name="Google Shape;1373;g12785880b2a_0_151: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4" name="Google Shape;1374;g12785880b2a_0_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1200"/>
              </a:spcBef>
              <a:spcAft>
                <a:spcPts val="0"/>
              </a:spcAft>
              <a:buClr>
                <a:schemeClr val="dk1"/>
              </a:buClr>
              <a:buSzPts val="1000"/>
              <a:buChar char="●"/>
            </a:pPr>
            <a:r>
              <a:rPr lang="en" sz="1000" dirty="0">
                <a:solidFill>
                  <a:schemeClr val="dk1"/>
                </a:solidFill>
              </a:rPr>
              <a:t>Efficient tests are: Fast, Confidence Inspiring, Reproducible and easy to write</a:t>
            </a:r>
            <a:endParaRPr sz="1000" dirty="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dirty="0">
                <a:solidFill>
                  <a:schemeClr val="dk1"/>
                </a:solidFill>
              </a:rPr>
              <a:t>The easiest tests to write are the ones that are set up for you.</a:t>
            </a:r>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
        <p:cNvGrpSpPr/>
        <p:nvPr/>
      </p:nvGrpSpPr>
      <p:grpSpPr>
        <a:xfrm>
          <a:off x="0" y="0"/>
          <a:ext cx="0" cy="0"/>
          <a:chOff x="0" y="0"/>
          <a:chExt cx="0" cy="0"/>
        </a:xfrm>
      </p:grpSpPr>
      <p:sp>
        <p:nvSpPr>
          <p:cNvPr id="573" name="Google Shape;573;g124c0fb9b03_0_46: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4" name="Google Shape;574;g124c0fb9b03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1200"/>
              </a:spcAft>
              <a:buNone/>
            </a:pPr>
            <a:endParaRPr dirty="0"/>
          </a:p>
        </p:txBody>
      </p:sp>
    </p:spTree>
    <p:extLst>
      <p:ext uri="{BB962C8B-B14F-4D97-AF65-F5344CB8AC3E}">
        <p14:creationId xmlns:p14="http://schemas.microsoft.com/office/powerpoint/2010/main" val="3307680421"/>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3"/>
        <p:cNvGrpSpPr/>
        <p:nvPr/>
      </p:nvGrpSpPr>
      <p:grpSpPr>
        <a:xfrm>
          <a:off x="0" y="0"/>
          <a:ext cx="0" cy="0"/>
          <a:chOff x="0" y="0"/>
          <a:chExt cx="0" cy="0"/>
        </a:xfrm>
      </p:grpSpPr>
      <p:sp>
        <p:nvSpPr>
          <p:cNvPr id="1394" name="Google Shape;1394;g12785880b2a_0_171: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5" name="Google Shape;1395;g12785880b2a_0_1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1200"/>
              </a:spcBef>
              <a:spcAft>
                <a:spcPts val="0"/>
              </a:spcAft>
              <a:buClr>
                <a:schemeClr val="dk1"/>
              </a:buClr>
              <a:buSzPts val="1000"/>
              <a:buChar char="●"/>
            </a:pPr>
            <a:r>
              <a:rPr lang="en" sz="1000" dirty="0">
                <a:solidFill>
                  <a:schemeClr val="dk1"/>
                </a:solidFill>
              </a:rPr>
              <a:t>Efficient tests are: Fast, Confidence Inspiring, Reproducible and easy to write</a:t>
            </a:r>
            <a:endParaRPr sz="1000" dirty="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dirty="0">
                <a:solidFill>
                  <a:schemeClr val="dk1"/>
                </a:solidFill>
              </a:rPr>
              <a:t>The easiest tests to write are the ones that are set up for you.</a:t>
            </a:r>
            <a:endParaRPr dirty="0"/>
          </a:p>
        </p:txBody>
      </p:sp>
    </p:spTree>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5"/>
        <p:cNvGrpSpPr/>
        <p:nvPr/>
      </p:nvGrpSpPr>
      <p:grpSpPr>
        <a:xfrm>
          <a:off x="0" y="0"/>
          <a:ext cx="0" cy="0"/>
          <a:chOff x="0" y="0"/>
          <a:chExt cx="0" cy="0"/>
        </a:xfrm>
      </p:grpSpPr>
      <p:sp>
        <p:nvSpPr>
          <p:cNvPr id="1416" name="Google Shape;1416;g12785880b2a_0_194: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7" name="Google Shape;1417;g12785880b2a_0_1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1200"/>
              </a:spcBef>
              <a:spcAft>
                <a:spcPts val="0"/>
              </a:spcAft>
              <a:buClr>
                <a:schemeClr val="dk1"/>
              </a:buClr>
              <a:buSzPts val="1000"/>
              <a:buChar char="●"/>
            </a:pPr>
            <a:r>
              <a:rPr lang="en" sz="1000" dirty="0">
                <a:solidFill>
                  <a:schemeClr val="dk1"/>
                </a:solidFill>
              </a:rPr>
              <a:t>Efficient tests are: Fast, Confidence Inspiring, Reproducible and easy to write</a:t>
            </a:r>
            <a:endParaRPr sz="1000" dirty="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dirty="0">
                <a:solidFill>
                  <a:schemeClr val="dk1"/>
                </a:solidFill>
              </a:rPr>
              <a:t>The easiest tests to write are the ones that are set up for you.</a:t>
            </a:r>
            <a:endParaRPr dirty="0"/>
          </a:p>
        </p:txBody>
      </p:sp>
    </p:spTree>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7"/>
        <p:cNvGrpSpPr/>
        <p:nvPr/>
      </p:nvGrpSpPr>
      <p:grpSpPr>
        <a:xfrm>
          <a:off x="0" y="0"/>
          <a:ext cx="0" cy="0"/>
          <a:chOff x="0" y="0"/>
          <a:chExt cx="0" cy="0"/>
        </a:xfrm>
      </p:grpSpPr>
      <p:sp>
        <p:nvSpPr>
          <p:cNvPr id="1438" name="Google Shape;1438;g12785880b2a_0_215: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9" name="Google Shape;1439;g12785880b2a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1200"/>
              </a:spcBef>
              <a:spcAft>
                <a:spcPts val="0"/>
              </a:spcAft>
              <a:buClr>
                <a:schemeClr val="dk1"/>
              </a:buClr>
              <a:buSzPts val="1000"/>
              <a:buChar char="●"/>
            </a:pPr>
            <a:r>
              <a:rPr lang="en" sz="1000" dirty="0">
                <a:solidFill>
                  <a:schemeClr val="dk1"/>
                </a:solidFill>
              </a:rPr>
              <a:t>Efficient tests are: Fast, Confidence Inspiring, Reproducible and easy to write</a:t>
            </a:r>
            <a:endParaRPr sz="1000" dirty="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dirty="0">
                <a:solidFill>
                  <a:schemeClr val="dk1"/>
                </a:solidFill>
              </a:rPr>
              <a:t>The easiest tests to write are the ones that are set up for you.</a:t>
            </a:r>
            <a:endParaRPr dirty="0"/>
          </a:p>
        </p:txBody>
      </p:sp>
    </p:spTree>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8"/>
        <p:cNvGrpSpPr/>
        <p:nvPr/>
      </p:nvGrpSpPr>
      <p:grpSpPr>
        <a:xfrm>
          <a:off x="0" y="0"/>
          <a:ext cx="0" cy="0"/>
          <a:chOff x="0" y="0"/>
          <a:chExt cx="0" cy="0"/>
        </a:xfrm>
      </p:grpSpPr>
      <p:sp>
        <p:nvSpPr>
          <p:cNvPr id="1459" name="Google Shape;1459;g12785880b2a_0_236: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0" name="Google Shape;1460;g12785880b2a_0_2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1200"/>
              </a:spcBef>
              <a:spcAft>
                <a:spcPts val="0"/>
              </a:spcAft>
              <a:buClr>
                <a:schemeClr val="dk1"/>
              </a:buClr>
              <a:buSzPts val="1000"/>
              <a:buChar char="●"/>
            </a:pPr>
            <a:r>
              <a:rPr lang="en" sz="1000" dirty="0">
                <a:solidFill>
                  <a:schemeClr val="dk1"/>
                </a:solidFill>
              </a:rPr>
              <a:t>Efficient tests are: Fast, Confidence Inspiring, Reproducible and easy to write</a:t>
            </a:r>
            <a:endParaRPr sz="1000" dirty="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dirty="0">
                <a:solidFill>
                  <a:schemeClr val="dk1"/>
                </a:solidFill>
              </a:rPr>
              <a:t>The easiest tests to write are the ones that are set up for you.</a:t>
            </a:r>
            <a:endParaRPr dirty="0"/>
          </a:p>
        </p:txBody>
      </p:sp>
    </p:spTree>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3"/>
        <p:cNvGrpSpPr/>
        <p:nvPr/>
      </p:nvGrpSpPr>
      <p:grpSpPr>
        <a:xfrm>
          <a:off x="0" y="0"/>
          <a:ext cx="0" cy="0"/>
          <a:chOff x="0" y="0"/>
          <a:chExt cx="0" cy="0"/>
        </a:xfrm>
      </p:grpSpPr>
      <p:sp>
        <p:nvSpPr>
          <p:cNvPr id="1114" name="Google Shape;1114;g124c0fb9b03_0_408: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5" name="Google Shape;1115;g124c0fb9b03_0_4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000" dirty="0">
                <a:solidFill>
                  <a:schemeClr val="dk1"/>
                </a:solidFill>
              </a:rPr>
              <a:t>-Lucky to be working on the Clickstream team, which means we help analyze user events. </a:t>
            </a:r>
            <a:endParaRPr sz="1000" dirty="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sz="1000" dirty="0">
                <a:solidFill>
                  <a:schemeClr val="dk1"/>
                </a:solidFill>
              </a:rPr>
              <a:t> - With a team passionate about quality software</a:t>
            </a:r>
            <a:endParaRPr sz="1000" dirty="0">
              <a:solidFill>
                <a:schemeClr val="dk1"/>
              </a:solidFill>
            </a:endParaRPr>
          </a:p>
          <a:p>
            <a:pPr marL="457200" lvl="0" indent="-292100" algn="l" rtl="0">
              <a:lnSpc>
                <a:spcPct val="115000"/>
              </a:lnSpc>
              <a:spcBef>
                <a:spcPts val="1200"/>
              </a:spcBef>
              <a:spcAft>
                <a:spcPts val="0"/>
              </a:spcAft>
              <a:buClr>
                <a:schemeClr val="dk1"/>
              </a:buClr>
              <a:buSzPts val="1000"/>
              <a:buChar char="●"/>
            </a:pPr>
            <a:r>
              <a:rPr lang="en" sz="1000" dirty="0">
                <a:solidFill>
                  <a:schemeClr val="dk1"/>
                </a:solidFill>
              </a:rPr>
              <a:t>Already had some testing infrastructure set up</a:t>
            </a:r>
            <a:endParaRPr sz="1000" dirty="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dirty="0">
                <a:solidFill>
                  <a:schemeClr val="dk1"/>
                </a:solidFill>
              </a:rPr>
              <a:t>Automated testing for data pipelines is HARD</a:t>
            </a:r>
            <a:endParaRPr sz="1000" dirty="0">
              <a:solidFill>
                <a:schemeClr val="dk1"/>
              </a:solidFill>
            </a:endParaRPr>
          </a:p>
          <a:p>
            <a:pPr marL="914400" lvl="1" indent="-292100" algn="l" rtl="0">
              <a:lnSpc>
                <a:spcPct val="115000"/>
              </a:lnSpc>
              <a:spcBef>
                <a:spcPts val="0"/>
              </a:spcBef>
              <a:spcAft>
                <a:spcPts val="0"/>
              </a:spcAft>
              <a:buClr>
                <a:schemeClr val="dk1"/>
              </a:buClr>
              <a:buSzPts val="1000"/>
              <a:buChar char="●"/>
            </a:pPr>
            <a:r>
              <a:rPr lang="en" sz="1000" dirty="0">
                <a:solidFill>
                  <a:schemeClr val="dk1"/>
                </a:solidFill>
                <a:latin typeface="DM Mono" panose="020B0509040201040103" pitchFamily="49" charset="77"/>
              </a:rPr>
              <a:t>Lots of integration points</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a:solidFill>
                  <a:schemeClr val="dk1"/>
                </a:solidFill>
                <a:latin typeface="DM Mono" panose="020B0509040201040103" pitchFamily="49" charset="77"/>
              </a:rPr>
              <a:t>Dealing with large amounts of data</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err="1">
                <a:solidFill>
                  <a:schemeClr val="dk1"/>
                </a:solidFill>
                <a:latin typeface="DM Mono" panose="020B0509040201040103" pitchFamily="49" charset="77"/>
              </a:rPr>
              <a:t>pySpark</a:t>
            </a:r>
            <a:r>
              <a:rPr lang="en" sz="1000" dirty="0">
                <a:solidFill>
                  <a:schemeClr val="dk1"/>
                </a:solidFill>
                <a:latin typeface="DM Mono" panose="020B0509040201040103" pitchFamily="49" charset="77"/>
              </a:rPr>
              <a:t> isn’t optimized for working with small datasets</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a:solidFill>
                  <a:schemeClr val="dk1"/>
                </a:solidFill>
                <a:latin typeface="DM Mono" panose="020B0509040201040103" pitchFamily="49" charset="77"/>
              </a:rPr>
              <a:t>Can be costly to run </a:t>
            </a:r>
            <a:r>
              <a:rPr lang="en" sz="1000" dirty="0" err="1">
                <a:solidFill>
                  <a:schemeClr val="dk1"/>
                </a:solidFill>
                <a:latin typeface="DM Mono" panose="020B0509040201040103" pitchFamily="49" charset="77"/>
              </a:rPr>
              <a:t>pySpark</a:t>
            </a:r>
            <a:r>
              <a:rPr lang="en" sz="1000" dirty="0">
                <a:solidFill>
                  <a:schemeClr val="dk1"/>
                </a:solidFill>
                <a:latin typeface="DM Mono" panose="020B0509040201040103" pitchFamily="49" charset="77"/>
              </a:rPr>
              <a:t> many times</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err="1">
                <a:solidFill>
                  <a:schemeClr val="dk1"/>
                </a:solidFill>
                <a:latin typeface="DM Mono" panose="020B0509040201040103" pitchFamily="49" charset="77"/>
              </a:rPr>
              <a:t>Dataframes</a:t>
            </a:r>
            <a:r>
              <a:rPr lang="en" sz="1000" dirty="0">
                <a:solidFill>
                  <a:schemeClr val="dk1"/>
                </a:solidFill>
                <a:latin typeface="DM Mono" panose="020B0509040201040103" pitchFamily="49" charset="77"/>
              </a:rPr>
              <a:t> with many columns</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a:solidFill>
                  <a:schemeClr val="dk1"/>
                </a:solidFill>
                <a:latin typeface="DM Mono" panose="020B0509040201040103" pitchFamily="49" charset="77"/>
              </a:rPr>
              <a:t>Often multiple sources of inputs and out puts</a:t>
            </a:r>
            <a:endParaRPr dirty="0">
              <a:latin typeface="DM Mono" panose="020B0509040201040103" pitchFamily="49" charset="77"/>
            </a:endParaRPr>
          </a:p>
        </p:txBody>
      </p:sp>
    </p:spTree>
    <p:extLst>
      <p:ext uri="{BB962C8B-B14F-4D97-AF65-F5344CB8AC3E}">
        <p14:creationId xmlns:p14="http://schemas.microsoft.com/office/powerpoint/2010/main" val="349594779"/>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40726405"/>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853147304"/>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5"/>
        <p:cNvGrpSpPr/>
        <p:nvPr/>
      </p:nvGrpSpPr>
      <p:grpSpPr>
        <a:xfrm>
          <a:off x="0" y="0"/>
          <a:ext cx="0" cy="0"/>
          <a:chOff x="0" y="0"/>
          <a:chExt cx="0" cy="0"/>
        </a:xfrm>
      </p:grpSpPr>
      <p:sp>
        <p:nvSpPr>
          <p:cNvPr id="876" name="Google Shape;876;g124c0fb9b03_0_248: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7" name="Google Shape;877;g124c0fb9b03_0_2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DBT is the Data Build Tool</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It is traditionally an ELT tool that allows you to transform data in your warehouse, but it has a bunch of features that also make it useful for ETL too.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In this specific case, it allows us to place checks on our output datasets in production and set alerts on that output.</a:t>
            </a:r>
            <a:endParaRPr dirty="0"/>
          </a:p>
        </p:txBody>
      </p:sp>
    </p:spTree>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
        <p:cNvGrpSpPr/>
        <p:nvPr/>
      </p:nvGrpSpPr>
      <p:grpSpPr>
        <a:xfrm>
          <a:off x="0" y="0"/>
          <a:ext cx="0" cy="0"/>
          <a:chOff x="0" y="0"/>
          <a:chExt cx="0" cy="0"/>
        </a:xfrm>
      </p:grpSpPr>
      <p:sp>
        <p:nvSpPr>
          <p:cNvPr id="573" name="Google Shape;573;g124c0fb9b03_0_46: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4" name="Google Shape;574;g124c0fb9b03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1200"/>
              </a:spcAft>
              <a:buNone/>
            </a:pPr>
            <a:endParaRPr dirty="0"/>
          </a:p>
        </p:txBody>
      </p:sp>
    </p:spTree>
    <p:extLst>
      <p:ext uri="{BB962C8B-B14F-4D97-AF65-F5344CB8AC3E}">
        <p14:creationId xmlns:p14="http://schemas.microsoft.com/office/powerpoint/2010/main" val="3030830029"/>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8"/>
        <p:cNvGrpSpPr/>
        <p:nvPr/>
      </p:nvGrpSpPr>
      <p:grpSpPr>
        <a:xfrm>
          <a:off x="0" y="0"/>
          <a:ext cx="0" cy="0"/>
          <a:chOff x="0" y="0"/>
          <a:chExt cx="0" cy="0"/>
        </a:xfrm>
      </p:grpSpPr>
      <p:sp>
        <p:nvSpPr>
          <p:cNvPr id="869" name="Google Shape;869;g1248e9d7396_0_3: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0" name="Google Shape;870;g1248e9d7396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I don’t just work on one pipeline. I work on a system of pipelines, each of which depends on one another.</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This is a diagram one of my teammates made for one half of the system I help maintain.</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Manually checking that each one of these pieces works together would be a nightmare</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My data is important. It’s used to inform machine learning models that have a direct impact on our customers, and the small businesses we try to support.</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This means that my team prefers to automate all the testing we can.</a:t>
            </a:r>
          </a:p>
        </p:txBody>
      </p:sp>
    </p:spTree>
    <p:extLst>
      <p:ext uri="{BB962C8B-B14F-4D97-AF65-F5344CB8AC3E}">
        <p14:creationId xmlns:p14="http://schemas.microsoft.com/office/powerpoint/2010/main" val="24232875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8"/>
        <p:cNvGrpSpPr/>
        <p:nvPr/>
      </p:nvGrpSpPr>
      <p:grpSpPr>
        <a:xfrm>
          <a:off x="0" y="0"/>
          <a:ext cx="0" cy="0"/>
          <a:chOff x="0" y="0"/>
          <a:chExt cx="0" cy="0"/>
        </a:xfrm>
      </p:grpSpPr>
      <p:sp>
        <p:nvSpPr>
          <p:cNvPr id="869" name="Google Shape;869;g1248e9d7396_0_3: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0" name="Google Shape;870;g1248e9d7396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000" dirty="0">
                <a:solidFill>
                  <a:schemeClr val="dk1"/>
                </a:solidFill>
              </a:rPr>
              <a:t>-Lucky to be working on the Clickstream team, which means we help analyze user events. </a:t>
            </a:r>
            <a:endParaRPr sz="1000" dirty="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sz="1000" dirty="0">
                <a:solidFill>
                  <a:schemeClr val="dk1"/>
                </a:solidFill>
              </a:rPr>
              <a:t> - With a team passionate about quality software</a:t>
            </a:r>
            <a:endParaRPr sz="1000" dirty="0">
              <a:solidFill>
                <a:schemeClr val="dk1"/>
              </a:solidFill>
            </a:endParaRPr>
          </a:p>
          <a:p>
            <a:pPr marL="457200" lvl="0" indent="-292100" algn="l" rtl="0">
              <a:lnSpc>
                <a:spcPct val="115000"/>
              </a:lnSpc>
              <a:spcBef>
                <a:spcPts val="1200"/>
              </a:spcBef>
              <a:spcAft>
                <a:spcPts val="0"/>
              </a:spcAft>
              <a:buClr>
                <a:schemeClr val="dk1"/>
              </a:buClr>
              <a:buSzPts val="1000"/>
              <a:buChar char="●"/>
            </a:pPr>
            <a:r>
              <a:rPr lang="en" sz="1000" dirty="0">
                <a:solidFill>
                  <a:schemeClr val="dk1"/>
                </a:solidFill>
              </a:rPr>
              <a:t>Already had some testing infrastructure set up</a:t>
            </a:r>
            <a:endParaRPr sz="1000" dirty="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dirty="0">
                <a:solidFill>
                  <a:schemeClr val="dk1"/>
                </a:solidFill>
              </a:rPr>
              <a:t>Automated testing for data pipelines is HARD</a:t>
            </a:r>
            <a:endParaRPr sz="1000" dirty="0">
              <a:solidFill>
                <a:schemeClr val="dk1"/>
              </a:solidFill>
            </a:endParaRPr>
          </a:p>
          <a:p>
            <a:pPr marL="914400" lvl="1" indent="-292100" algn="l" rtl="0">
              <a:lnSpc>
                <a:spcPct val="115000"/>
              </a:lnSpc>
              <a:spcBef>
                <a:spcPts val="0"/>
              </a:spcBef>
              <a:spcAft>
                <a:spcPts val="0"/>
              </a:spcAft>
              <a:buClr>
                <a:schemeClr val="dk1"/>
              </a:buClr>
              <a:buSzPts val="1000"/>
              <a:buChar char="●"/>
            </a:pPr>
            <a:r>
              <a:rPr lang="en" sz="1000" dirty="0">
                <a:solidFill>
                  <a:schemeClr val="dk1"/>
                </a:solidFill>
                <a:latin typeface="DM Mono" panose="020B0509040201040103" pitchFamily="49" charset="77"/>
              </a:rPr>
              <a:t>Lots of integration points</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a:solidFill>
                  <a:schemeClr val="dk1"/>
                </a:solidFill>
                <a:latin typeface="DM Mono" panose="020B0509040201040103" pitchFamily="49" charset="77"/>
              </a:rPr>
              <a:t>Dealing with large amounts of data</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err="1">
                <a:solidFill>
                  <a:schemeClr val="dk1"/>
                </a:solidFill>
                <a:latin typeface="DM Mono" panose="020B0509040201040103" pitchFamily="49" charset="77"/>
              </a:rPr>
              <a:t>pySpark</a:t>
            </a:r>
            <a:r>
              <a:rPr lang="en" sz="1000" dirty="0">
                <a:solidFill>
                  <a:schemeClr val="dk1"/>
                </a:solidFill>
                <a:latin typeface="DM Mono" panose="020B0509040201040103" pitchFamily="49" charset="77"/>
              </a:rPr>
              <a:t> isn’t optimized for working with small datasets</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a:solidFill>
                  <a:schemeClr val="dk1"/>
                </a:solidFill>
                <a:latin typeface="DM Mono" panose="020B0509040201040103" pitchFamily="49" charset="77"/>
              </a:rPr>
              <a:t>Can be costly to run </a:t>
            </a:r>
            <a:r>
              <a:rPr lang="en" sz="1000" dirty="0" err="1">
                <a:solidFill>
                  <a:schemeClr val="dk1"/>
                </a:solidFill>
                <a:latin typeface="DM Mono" panose="020B0509040201040103" pitchFamily="49" charset="77"/>
              </a:rPr>
              <a:t>pySpark</a:t>
            </a:r>
            <a:r>
              <a:rPr lang="en" sz="1000" dirty="0">
                <a:solidFill>
                  <a:schemeClr val="dk1"/>
                </a:solidFill>
                <a:latin typeface="DM Mono" panose="020B0509040201040103" pitchFamily="49" charset="77"/>
              </a:rPr>
              <a:t> many times</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err="1">
                <a:solidFill>
                  <a:schemeClr val="dk1"/>
                </a:solidFill>
                <a:latin typeface="DM Mono" panose="020B0509040201040103" pitchFamily="49" charset="77"/>
              </a:rPr>
              <a:t>Dataframes</a:t>
            </a:r>
            <a:r>
              <a:rPr lang="en" sz="1000" dirty="0">
                <a:solidFill>
                  <a:schemeClr val="dk1"/>
                </a:solidFill>
                <a:latin typeface="DM Mono" panose="020B0509040201040103" pitchFamily="49" charset="77"/>
              </a:rPr>
              <a:t> with many columns</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a:solidFill>
                  <a:schemeClr val="dk1"/>
                </a:solidFill>
                <a:latin typeface="DM Mono" panose="020B0509040201040103" pitchFamily="49" charset="77"/>
              </a:rPr>
              <a:t>Often multiple sources of inputs and outputs</a:t>
            </a:r>
            <a:endParaRPr dirty="0">
              <a:latin typeface="DM Mono" panose="020B0509040201040103" pitchFamily="49" charset="77"/>
            </a:endParaRPr>
          </a:p>
        </p:txBody>
      </p:sp>
    </p:spTree>
    <p:extLst>
      <p:ext uri="{BB962C8B-B14F-4D97-AF65-F5344CB8AC3E}">
        <p14:creationId xmlns:p14="http://schemas.microsoft.com/office/powerpoint/2010/main" val="1230066489"/>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6"/>
        <p:cNvGrpSpPr/>
        <p:nvPr/>
      </p:nvGrpSpPr>
      <p:grpSpPr>
        <a:xfrm>
          <a:off x="0" y="0"/>
          <a:ext cx="0" cy="0"/>
          <a:chOff x="0" y="0"/>
          <a:chExt cx="0" cy="0"/>
        </a:xfrm>
      </p:grpSpPr>
      <p:sp>
        <p:nvSpPr>
          <p:cNvPr id="807" name="Google Shape;807;g124c0fb9b03_0_135: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8" name="Google Shape;808;g124c0fb9b03_0_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1200"/>
              </a:spcBef>
              <a:spcAft>
                <a:spcPts val="0"/>
              </a:spcAft>
              <a:buClr>
                <a:schemeClr val="dk1"/>
              </a:buClr>
              <a:buSzPts val="1000"/>
              <a:buChar char="●"/>
            </a:pPr>
            <a:r>
              <a:rPr lang="en" sz="1000" dirty="0">
                <a:solidFill>
                  <a:schemeClr val="dk1"/>
                </a:solidFill>
              </a:rPr>
              <a:t>Efficient tests are: Fast, Confidence Inspiring, Reproducible and easy to write</a:t>
            </a:r>
            <a:endParaRPr sz="1000" dirty="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dirty="0">
                <a:solidFill>
                  <a:schemeClr val="dk1"/>
                </a:solidFill>
              </a:rPr>
              <a:t>The easiest tests to write are the ones that are set up for you.</a:t>
            </a:r>
            <a:endParaRPr dirty="0"/>
          </a:p>
        </p:txBody>
      </p:sp>
    </p:spTree>
    <p:extLst>
      <p:ext uri="{BB962C8B-B14F-4D97-AF65-F5344CB8AC3E}">
        <p14:creationId xmlns:p14="http://schemas.microsoft.com/office/powerpoint/2010/main" val="2777117087"/>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5"/>
        <p:cNvGrpSpPr/>
        <p:nvPr/>
      </p:nvGrpSpPr>
      <p:grpSpPr>
        <a:xfrm>
          <a:off x="0" y="0"/>
          <a:ext cx="0" cy="0"/>
          <a:chOff x="0" y="0"/>
          <a:chExt cx="0" cy="0"/>
        </a:xfrm>
      </p:grpSpPr>
      <p:sp>
        <p:nvSpPr>
          <p:cNvPr id="616" name="Google Shape;616;g124eb64c8a4_0_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7" name="Google Shape;617;g124eb64c8a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1200"/>
              </a:spcBef>
              <a:spcAft>
                <a:spcPts val="0"/>
              </a:spcAft>
              <a:buClr>
                <a:schemeClr val="dk1"/>
              </a:buClr>
              <a:buSzPts val="1000"/>
              <a:buChar char="●"/>
            </a:pPr>
            <a:r>
              <a:rPr lang="en" sz="1000" dirty="0">
                <a:solidFill>
                  <a:schemeClr val="dk1"/>
                </a:solidFill>
              </a:rPr>
              <a:t>Efficient tests are: Fast, Confidence Inspiring, Reproducible and easy to write</a:t>
            </a:r>
            <a:endParaRPr sz="1000" dirty="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dirty="0">
                <a:solidFill>
                  <a:schemeClr val="dk1"/>
                </a:solidFill>
              </a:rPr>
              <a:t>The easiest tests to write are the ones that are set up for you.</a:t>
            </a:r>
            <a:endParaRPr dirty="0"/>
          </a:p>
        </p:txBody>
      </p:sp>
    </p:spTree>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7"/>
        <p:cNvGrpSpPr/>
        <p:nvPr/>
      </p:nvGrpSpPr>
      <p:grpSpPr>
        <a:xfrm>
          <a:off x="0" y="0"/>
          <a:ext cx="0" cy="0"/>
          <a:chOff x="0" y="0"/>
          <a:chExt cx="0" cy="0"/>
        </a:xfrm>
      </p:grpSpPr>
      <p:sp>
        <p:nvSpPr>
          <p:cNvPr id="658" name="Google Shape;658;g124eb64c8a4_0_5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9" name="Google Shape;659;g124eb64c8a4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1200"/>
              </a:spcBef>
              <a:spcAft>
                <a:spcPts val="0"/>
              </a:spcAft>
              <a:buClr>
                <a:schemeClr val="dk1"/>
              </a:buClr>
              <a:buSzPts val="1000"/>
              <a:buChar char="●"/>
            </a:pPr>
            <a:r>
              <a:rPr lang="en" sz="1000" dirty="0">
                <a:solidFill>
                  <a:schemeClr val="dk1"/>
                </a:solidFill>
              </a:rPr>
              <a:t>Efficient tests are: Fast, Confidence Inspiring, Reproducible and easy to write</a:t>
            </a:r>
            <a:endParaRPr sz="1000" dirty="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dirty="0">
                <a:solidFill>
                  <a:schemeClr val="dk1"/>
                </a:solidFill>
              </a:rPr>
              <a:t>The easiest tests to write are the ones that are set up for you.</a:t>
            </a:r>
            <a:endParaRPr dirty="0"/>
          </a:p>
        </p:txBody>
      </p:sp>
    </p:spTree>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7"/>
        <p:cNvGrpSpPr/>
        <p:nvPr/>
      </p:nvGrpSpPr>
      <p:grpSpPr>
        <a:xfrm>
          <a:off x="0" y="0"/>
          <a:ext cx="0" cy="0"/>
          <a:chOff x="0" y="0"/>
          <a:chExt cx="0" cy="0"/>
        </a:xfrm>
      </p:grpSpPr>
      <p:sp>
        <p:nvSpPr>
          <p:cNvPr id="708" name="Google Shape;708;g1251ccded53_0_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9" name="Google Shape;709;g1251ccded5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1200"/>
              </a:spcBef>
              <a:spcAft>
                <a:spcPts val="0"/>
              </a:spcAft>
              <a:buClr>
                <a:schemeClr val="dk1"/>
              </a:buClr>
              <a:buSzPts val="1000"/>
              <a:buChar char="●"/>
            </a:pPr>
            <a:r>
              <a:rPr lang="en" sz="1000" dirty="0">
                <a:solidFill>
                  <a:schemeClr val="dk1"/>
                </a:solidFill>
              </a:rPr>
              <a:t>Efficient tests are: Fast, Confidence Inspiring, Reproducible and easy to write</a:t>
            </a:r>
            <a:endParaRPr sz="1000" dirty="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dirty="0">
                <a:solidFill>
                  <a:schemeClr val="dk1"/>
                </a:solidFill>
              </a:rPr>
              <a:t>The easiest tests to write are the ones that are set up for you.</a:t>
            </a:r>
            <a:endParaRPr dirty="0"/>
          </a:p>
        </p:txBody>
      </p:sp>
    </p:spTree>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7"/>
        <p:cNvGrpSpPr/>
        <p:nvPr/>
      </p:nvGrpSpPr>
      <p:grpSpPr>
        <a:xfrm>
          <a:off x="0" y="0"/>
          <a:ext cx="0" cy="0"/>
          <a:chOff x="0" y="0"/>
          <a:chExt cx="0" cy="0"/>
        </a:xfrm>
      </p:grpSpPr>
      <p:sp>
        <p:nvSpPr>
          <p:cNvPr id="758" name="Google Shape;758;g1251ccded53_0_48: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9" name="Google Shape;759;g1251ccded53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1200"/>
              </a:spcBef>
              <a:spcAft>
                <a:spcPts val="0"/>
              </a:spcAft>
              <a:buClr>
                <a:schemeClr val="dk1"/>
              </a:buClr>
              <a:buSzPts val="1000"/>
              <a:buChar char="●"/>
            </a:pPr>
            <a:r>
              <a:rPr lang="en" sz="1000" dirty="0">
                <a:solidFill>
                  <a:schemeClr val="dk1"/>
                </a:solidFill>
              </a:rPr>
              <a:t>Efficient tests are: Fast, Confidence Inspiring, Reproducible and easy to write</a:t>
            </a:r>
            <a:endParaRPr sz="1000" dirty="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dirty="0">
                <a:solidFill>
                  <a:schemeClr val="dk1"/>
                </a:solidFill>
              </a:rPr>
              <a:t>The easiest tests to write are the ones that are set up for you.</a:t>
            </a:r>
            <a:endParaRPr dirty="0"/>
          </a:p>
        </p:txBody>
      </p:sp>
    </p:spTree>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3"/>
        <p:cNvGrpSpPr/>
        <p:nvPr/>
      </p:nvGrpSpPr>
      <p:grpSpPr>
        <a:xfrm>
          <a:off x="0" y="0"/>
          <a:ext cx="0" cy="0"/>
          <a:chOff x="0" y="0"/>
          <a:chExt cx="0" cy="0"/>
        </a:xfrm>
      </p:grpSpPr>
      <p:sp>
        <p:nvSpPr>
          <p:cNvPr id="844" name="Google Shape;844;g12431048d57_0_33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5" name="Google Shape;845;g12431048d57_0_3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1200"/>
              </a:spcBef>
              <a:spcAft>
                <a:spcPts val="0"/>
              </a:spcAft>
              <a:buClr>
                <a:schemeClr val="dk1"/>
              </a:buClr>
              <a:buSzPts val="1000"/>
              <a:buChar char="●"/>
            </a:pPr>
            <a:r>
              <a:rPr lang="en" sz="1000" dirty="0">
                <a:solidFill>
                  <a:schemeClr val="dk1"/>
                </a:solidFill>
              </a:rPr>
              <a:t>Efficient tests are: Fast, Confidence Inspiring, Reproducible and easy to write</a:t>
            </a:r>
            <a:endParaRPr sz="1000" dirty="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dirty="0">
                <a:solidFill>
                  <a:schemeClr val="dk1"/>
                </a:solidFill>
              </a:rPr>
              <a:t>The easiest tests to write are the ones that are set up for you.</a:t>
            </a:r>
            <a:endParaRPr dirty="0"/>
          </a:p>
        </p:txBody>
      </p:sp>
    </p:spTree>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72386524"/>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138019245"/>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05843793"/>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742211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g11e55e00af0_0_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3" name="Google Shape;483;g11e55e00af0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8"/>
        <p:cNvGrpSpPr/>
        <p:nvPr/>
      </p:nvGrpSpPr>
      <p:grpSpPr>
        <a:xfrm>
          <a:off x="0" y="0"/>
          <a:ext cx="0" cy="0"/>
          <a:chOff x="0" y="0"/>
          <a:chExt cx="0" cy="0"/>
        </a:xfrm>
      </p:grpSpPr>
      <p:sp>
        <p:nvSpPr>
          <p:cNvPr id="869" name="Google Shape;869;g1248e9d7396_0_3: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0" name="Google Shape;870;g1248e9d7396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000" dirty="0">
                <a:solidFill>
                  <a:schemeClr val="dk1"/>
                </a:solidFill>
              </a:rPr>
              <a:t>-Lucky to be working on the Clickstream team, which means we help analyze user events. </a:t>
            </a:r>
            <a:endParaRPr sz="1000" dirty="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sz="1000" dirty="0">
                <a:solidFill>
                  <a:schemeClr val="dk1"/>
                </a:solidFill>
              </a:rPr>
              <a:t> - With a team passionate about quality software</a:t>
            </a:r>
            <a:endParaRPr sz="1000" dirty="0">
              <a:solidFill>
                <a:schemeClr val="dk1"/>
              </a:solidFill>
            </a:endParaRPr>
          </a:p>
          <a:p>
            <a:pPr marL="457200" lvl="0" indent="-292100" algn="l" rtl="0">
              <a:lnSpc>
                <a:spcPct val="115000"/>
              </a:lnSpc>
              <a:spcBef>
                <a:spcPts val="1200"/>
              </a:spcBef>
              <a:spcAft>
                <a:spcPts val="0"/>
              </a:spcAft>
              <a:buClr>
                <a:schemeClr val="dk1"/>
              </a:buClr>
              <a:buSzPts val="1000"/>
              <a:buChar char="●"/>
            </a:pPr>
            <a:r>
              <a:rPr lang="en" sz="1000" dirty="0">
                <a:solidFill>
                  <a:schemeClr val="dk1"/>
                </a:solidFill>
              </a:rPr>
              <a:t>Already had some testing infrastructure set up</a:t>
            </a:r>
            <a:endParaRPr sz="1000" dirty="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dirty="0">
                <a:solidFill>
                  <a:schemeClr val="dk1"/>
                </a:solidFill>
              </a:rPr>
              <a:t>Automated testing for data pipelines is HARD</a:t>
            </a:r>
            <a:endParaRPr sz="1000" dirty="0">
              <a:solidFill>
                <a:schemeClr val="dk1"/>
              </a:solidFill>
            </a:endParaRPr>
          </a:p>
          <a:p>
            <a:pPr marL="914400" lvl="1" indent="-292100" algn="l" rtl="0">
              <a:lnSpc>
                <a:spcPct val="115000"/>
              </a:lnSpc>
              <a:spcBef>
                <a:spcPts val="0"/>
              </a:spcBef>
              <a:spcAft>
                <a:spcPts val="0"/>
              </a:spcAft>
              <a:buClr>
                <a:schemeClr val="dk1"/>
              </a:buClr>
              <a:buSzPts val="1000"/>
              <a:buChar char="●"/>
            </a:pPr>
            <a:r>
              <a:rPr lang="en" sz="1000" dirty="0">
                <a:solidFill>
                  <a:schemeClr val="dk1"/>
                </a:solidFill>
                <a:latin typeface="DM Mono" panose="020B0509040201040103" pitchFamily="49" charset="77"/>
              </a:rPr>
              <a:t>Lots of integration points</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a:solidFill>
                  <a:schemeClr val="dk1"/>
                </a:solidFill>
                <a:latin typeface="DM Mono" panose="020B0509040201040103" pitchFamily="49" charset="77"/>
              </a:rPr>
              <a:t>Dealing with large amounts of data</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err="1">
                <a:solidFill>
                  <a:schemeClr val="dk1"/>
                </a:solidFill>
                <a:latin typeface="DM Mono" panose="020B0509040201040103" pitchFamily="49" charset="77"/>
              </a:rPr>
              <a:t>pySpark</a:t>
            </a:r>
            <a:r>
              <a:rPr lang="en" sz="1000" dirty="0">
                <a:solidFill>
                  <a:schemeClr val="dk1"/>
                </a:solidFill>
                <a:latin typeface="DM Mono" panose="020B0509040201040103" pitchFamily="49" charset="77"/>
              </a:rPr>
              <a:t> isn’t optimized for working with small datasets</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a:solidFill>
                  <a:schemeClr val="dk1"/>
                </a:solidFill>
                <a:latin typeface="DM Mono" panose="020B0509040201040103" pitchFamily="49" charset="77"/>
              </a:rPr>
              <a:t>Can be costly to run </a:t>
            </a:r>
            <a:r>
              <a:rPr lang="en" sz="1000" dirty="0" err="1">
                <a:solidFill>
                  <a:schemeClr val="dk1"/>
                </a:solidFill>
                <a:latin typeface="DM Mono" panose="020B0509040201040103" pitchFamily="49" charset="77"/>
              </a:rPr>
              <a:t>pySpark</a:t>
            </a:r>
            <a:r>
              <a:rPr lang="en" sz="1000" dirty="0">
                <a:solidFill>
                  <a:schemeClr val="dk1"/>
                </a:solidFill>
                <a:latin typeface="DM Mono" panose="020B0509040201040103" pitchFamily="49" charset="77"/>
              </a:rPr>
              <a:t> many times</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err="1">
                <a:solidFill>
                  <a:schemeClr val="dk1"/>
                </a:solidFill>
                <a:latin typeface="DM Mono" panose="020B0509040201040103" pitchFamily="49" charset="77"/>
              </a:rPr>
              <a:t>Dataframes</a:t>
            </a:r>
            <a:r>
              <a:rPr lang="en" sz="1000" dirty="0">
                <a:solidFill>
                  <a:schemeClr val="dk1"/>
                </a:solidFill>
                <a:latin typeface="DM Mono" panose="020B0509040201040103" pitchFamily="49" charset="77"/>
              </a:rPr>
              <a:t> with many columns</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a:solidFill>
                  <a:schemeClr val="dk1"/>
                </a:solidFill>
                <a:latin typeface="DM Mono" panose="020B0509040201040103" pitchFamily="49" charset="77"/>
              </a:rPr>
              <a:t>Often multiple sources of inputs and outputs</a:t>
            </a:r>
            <a:endParaRPr dirty="0">
              <a:latin typeface="DM Mono" panose="020B0509040201040103" pitchFamily="49" charset="77"/>
            </a:endParaRPr>
          </a:p>
        </p:txBody>
      </p:sp>
    </p:spTree>
    <p:extLst>
      <p:ext uri="{BB962C8B-B14F-4D97-AF65-F5344CB8AC3E}">
        <p14:creationId xmlns:p14="http://schemas.microsoft.com/office/powerpoint/2010/main" val="612187492"/>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31363864"/>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23749411"/>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57073206"/>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70711255"/>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50656607"/>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823222932"/>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93576832"/>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3"/>
        <p:cNvGrpSpPr/>
        <p:nvPr/>
      </p:nvGrpSpPr>
      <p:grpSpPr>
        <a:xfrm>
          <a:off x="0" y="0"/>
          <a:ext cx="0" cy="0"/>
          <a:chOff x="0" y="0"/>
          <a:chExt cx="0" cy="0"/>
        </a:xfrm>
      </p:grpSpPr>
      <p:sp>
        <p:nvSpPr>
          <p:cNvPr id="1114" name="Google Shape;1114;g124c0fb9b03_0_408: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5" name="Google Shape;1115;g124c0fb9b03_0_4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000" dirty="0">
                <a:solidFill>
                  <a:schemeClr val="dk1"/>
                </a:solidFill>
              </a:rPr>
              <a:t>-Lucky to be working on the Clickstream team, which means we help analyze user events. </a:t>
            </a:r>
            <a:endParaRPr sz="1000" dirty="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sz="1000" dirty="0">
                <a:solidFill>
                  <a:schemeClr val="dk1"/>
                </a:solidFill>
              </a:rPr>
              <a:t> - With a team passionate about quality software</a:t>
            </a:r>
            <a:endParaRPr sz="1000" dirty="0">
              <a:solidFill>
                <a:schemeClr val="dk1"/>
              </a:solidFill>
            </a:endParaRPr>
          </a:p>
          <a:p>
            <a:pPr marL="457200" lvl="0" indent="-292100" algn="l" rtl="0">
              <a:lnSpc>
                <a:spcPct val="115000"/>
              </a:lnSpc>
              <a:spcBef>
                <a:spcPts val="1200"/>
              </a:spcBef>
              <a:spcAft>
                <a:spcPts val="0"/>
              </a:spcAft>
              <a:buClr>
                <a:schemeClr val="dk1"/>
              </a:buClr>
              <a:buSzPts val="1000"/>
              <a:buChar char="●"/>
            </a:pPr>
            <a:r>
              <a:rPr lang="en" sz="1000" dirty="0">
                <a:solidFill>
                  <a:schemeClr val="dk1"/>
                </a:solidFill>
              </a:rPr>
              <a:t>Already had some testing infrastructure set up</a:t>
            </a:r>
            <a:endParaRPr sz="1000" dirty="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dirty="0">
                <a:solidFill>
                  <a:schemeClr val="dk1"/>
                </a:solidFill>
              </a:rPr>
              <a:t>Automated testing for data pipelines is HARD</a:t>
            </a:r>
            <a:endParaRPr sz="1000" dirty="0">
              <a:solidFill>
                <a:schemeClr val="dk1"/>
              </a:solidFill>
            </a:endParaRPr>
          </a:p>
          <a:p>
            <a:pPr marL="914400" lvl="1" indent="-292100" algn="l" rtl="0">
              <a:lnSpc>
                <a:spcPct val="115000"/>
              </a:lnSpc>
              <a:spcBef>
                <a:spcPts val="0"/>
              </a:spcBef>
              <a:spcAft>
                <a:spcPts val="0"/>
              </a:spcAft>
              <a:buClr>
                <a:schemeClr val="dk1"/>
              </a:buClr>
              <a:buSzPts val="1000"/>
              <a:buChar char="●"/>
            </a:pPr>
            <a:r>
              <a:rPr lang="en" sz="1000" dirty="0">
                <a:solidFill>
                  <a:schemeClr val="dk1"/>
                </a:solidFill>
                <a:latin typeface="DM Mono" panose="020B0509040201040103" pitchFamily="49" charset="77"/>
              </a:rPr>
              <a:t>Lots of integration points</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a:solidFill>
                  <a:schemeClr val="dk1"/>
                </a:solidFill>
                <a:latin typeface="DM Mono" panose="020B0509040201040103" pitchFamily="49" charset="77"/>
              </a:rPr>
              <a:t>Dealing with large amounts of data</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err="1">
                <a:solidFill>
                  <a:schemeClr val="dk1"/>
                </a:solidFill>
                <a:latin typeface="DM Mono" panose="020B0509040201040103" pitchFamily="49" charset="77"/>
              </a:rPr>
              <a:t>pySpark</a:t>
            </a:r>
            <a:r>
              <a:rPr lang="en" sz="1000" dirty="0">
                <a:solidFill>
                  <a:schemeClr val="dk1"/>
                </a:solidFill>
                <a:latin typeface="DM Mono" panose="020B0509040201040103" pitchFamily="49" charset="77"/>
              </a:rPr>
              <a:t> isn’t optimized for working with small datasets</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a:solidFill>
                  <a:schemeClr val="dk1"/>
                </a:solidFill>
                <a:latin typeface="DM Mono" panose="020B0509040201040103" pitchFamily="49" charset="77"/>
              </a:rPr>
              <a:t>Can be costly to run </a:t>
            </a:r>
            <a:r>
              <a:rPr lang="en" sz="1000" dirty="0" err="1">
                <a:solidFill>
                  <a:schemeClr val="dk1"/>
                </a:solidFill>
                <a:latin typeface="DM Mono" panose="020B0509040201040103" pitchFamily="49" charset="77"/>
              </a:rPr>
              <a:t>pySpark</a:t>
            </a:r>
            <a:r>
              <a:rPr lang="en" sz="1000" dirty="0">
                <a:solidFill>
                  <a:schemeClr val="dk1"/>
                </a:solidFill>
                <a:latin typeface="DM Mono" panose="020B0509040201040103" pitchFamily="49" charset="77"/>
              </a:rPr>
              <a:t> many times</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err="1">
                <a:solidFill>
                  <a:schemeClr val="dk1"/>
                </a:solidFill>
                <a:latin typeface="DM Mono" panose="020B0509040201040103" pitchFamily="49" charset="77"/>
              </a:rPr>
              <a:t>Dataframes</a:t>
            </a:r>
            <a:r>
              <a:rPr lang="en" sz="1000" dirty="0">
                <a:solidFill>
                  <a:schemeClr val="dk1"/>
                </a:solidFill>
                <a:latin typeface="DM Mono" panose="020B0509040201040103" pitchFamily="49" charset="77"/>
              </a:rPr>
              <a:t> with many columns</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a:solidFill>
                  <a:schemeClr val="dk1"/>
                </a:solidFill>
                <a:latin typeface="DM Mono" panose="020B0509040201040103" pitchFamily="49" charset="77"/>
              </a:rPr>
              <a:t>Often multiple sources of inputs and out puts</a:t>
            </a:r>
            <a:endParaRPr dirty="0">
              <a:latin typeface="DM Mono" panose="020B0509040201040103" pitchFamily="49" charset="77"/>
            </a:endParaRPr>
          </a:p>
        </p:txBody>
      </p:sp>
    </p:spTree>
    <p:extLst>
      <p:ext uri="{BB962C8B-B14F-4D97-AF65-F5344CB8AC3E}">
        <p14:creationId xmlns:p14="http://schemas.microsoft.com/office/powerpoint/2010/main" val="3031615133"/>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60944471"/>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
        <p:cNvGrpSpPr/>
        <p:nvPr/>
      </p:nvGrpSpPr>
      <p:grpSpPr>
        <a:xfrm>
          <a:off x="0" y="0"/>
          <a:ext cx="0" cy="0"/>
          <a:chOff x="0" y="0"/>
          <a:chExt cx="0" cy="0"/>
        </a:xfrm>
      </p:grpSpPr>
      <p:sp>
        <p:nvSpPr>
          <p:cNvPr id="573" name="Google Shape;573;g124c0fb9b03_0_46: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4" name="Google Shape;574;g124c0fb9b03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1200"/>
              </a:spcAft>
              <a:buNone/>
            </a:pPr>
            <a:endParaRPr dirty="0"/>
          </a:p>
        </p:txBody>
      </p:sp>
    </p:spTree>
    <p:extLst>
      <p:ext uri="{BB962C8B-B14F-4D97-AF65-F5344CB8AC3E}">
        <p14:creationId xmlns:p14="http://schemas.microsoft.com/office/powerpoint/2010/main" val="1365347677"/>
      </p:ext>
    </p:extLst>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91200612"/>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32608270"/>
      </p:ext>
    </p:extLst>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633323869"/>
      </p:ext>
    </p:extLst>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04556347"/>
      </p:ext>
    </p:extLst>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3327110"/>
      </p:ext>
    </p:extLst>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1854179"/>
      </p:ext>
    </p:extLst>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
        <p:cNvGrpSpPr/>
        <p:nvPr/>
      </p:nvGrpSpPr>
      <p:grpSpPr>
        <a:xfrm>
          <a:off x="0" y="0"/>
          <a:ext cx="0" cy="0"/>
          <a:chOff x="0" y="0"/>
          <a:chExt cx="0" cy="0"/>
        </a:xfrm>
      </p:grpSpPr>
      <p:sp>
        <p:nvSpPr>
          <p:cNvPr id="573" name="Google Shape;573;g124c0fb9b03_0_46: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4" name="Google Shape;574;g124c0fb9b03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1200"/>
              </a:spcAft>
              <a:buNone/>
            </a:pPr>
            <a:endParaRPr dirty="0"/>
          </a:p>
        </p:txBody>
      </p:sp>
    </p:spTree>
    <p:extLst>
      <p:ext uri="{BB962C8B-B14F-4D97-AF65-F5344CB8AC3E}">
        <p14:creationId xmlns:p14="http://schemas.microsoft.com/office/powerpoint/2010/main" val="793814533"/>
      </p:ext>
    </p:extLst>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51443324"/>
      </p:ext>
    </p:extLst>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5707979"/>
      </p:ext>
    </p:extLst>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171418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9"/>
        <p:cNvGrpSpPr/>
        <p:nvPr/>
      </p:nvGrpSpPr>
      <p:grpSpPr>
        <a:xfrm>
          <a:off x="0" y="0"/>
          <a:ext cx="0" cy="0"/>
          <a:chOff x="0" y="0"/>
          <a:chExt cx="0" cy="0"/>
        </a:xfrm>
      </p:grpSpPr>
      <p:sp>
        <p:nvSpPr>
          <p:cNvPr id="580" name="Google Shape;580;gf3edd3360f_0_9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1" name="Google Shape;581;gf3edd3360f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97037932"/>
      </p:ext>
    </p:extLst>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893195433"/>
      </p:ext>
    </p:extLst>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11e55e00af0_0_16: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11e55e00af0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02447347"/>
      </p:ext>
    </p:extLst>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11e55e00af0_0_16: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11e55e00af0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85859694"/>
      </p:ext>
    </p:extLst>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8"/>
        <p:cNvGrpSpPr/>
        <p:nvPr/>
      </p:nvGrpSpPr>
      <p:grpSpPr>
        <a:xfrm>
          <a:off x="0" y="0"/>
          <a:ext cx="0" cy="0"/>
          <a:chOff x="0" y="0"/>
          <a:chExt cx="0" cy="0"/>
        </a:xfrm>
      </p:grpSpPr>
      <p:sp>
        <p:nvSpPr>
          <p:cNvPr id="869" name="Google Shape;869;g1248e9d7396_0_3: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0" name="Google Shape;870;g1248e9d7396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I don’t just work on one pipeline. I work on a system of pipelines, each of which depends on one another.</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This is a diagram one of my teammates made for one half of the system I help maintain.</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Manually checking that each one of these pieces works together would be a nightmare</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My data is important. It’s used to inform machine learning models that have a direct impact on our customers, and the small businesses we try to support.</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This means that my team prefers to automate all the testing we can.</a:t>
            </a:r>
          </a:p>
        </p:txBody>
      </p:sp>
    </p:spTree>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
        <p:cNvGrpSpPr/>
        <p:nvPr/>
      </p:nvGrpSpPr>
      <p:grpSpPr>
        <a:xfrm>
          <a:off x="0" y="0"/>
          <a:ext cx="0" cy="0"/>
          <a:chOff x="0" y="0"/>
          <a:chExt cx="0" cy="0"/>
        </a:xfrm>
      </p:grpSpPr>
      <p:sp>
        <p:nvSpPr>
          <p:cNvPr id="573" name="Google Shape;573;g124c0fb9b03_0_46: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4" name="Google Shape;574;g124c0fb9b03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1200"/>
              </a:spcAft>
              <a:buNone/>
            </a:pPr>
            <a:endParaRPr dirty="0"/>
          </a:p>
        </p:txBody>
      </p:sp>
    </p:spTree>
    <p:extLst>
      <p:ext uri="{BB962C8B-B14F-4D97-AF65-F5344CB8AC3E}">
        <p14:creationId xmlns:p14="http://schemas.microsoft.com/office/powerpoint/2010/main" val="2157486463"/>
      </p:ext>
    </p:extLst>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70246088"/>
      </p:ext>
    </p:extLst>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33519955"/>
      </p:ext>
    </p:extLst>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90055709"/>
      </p:ext>
    </p:extLst>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2679134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4412"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85353350"/>
      </p:ext>
    </p:extLst>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08147131"/>
      </p:ext>
    </p:extLst>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90420998"/>
      </p:ext>
    </p:extLst>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22506274"/>
      </p:ext>
    </p:extLst>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67798993"/>
      </p:ext>
    </p:extLst>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14492427"/>
      </p:ext>
    </p:extLst>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89851272"/>
      </p:ext>
    </p:extLst>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101739756"/>
      </p:ext>
    </p:extLst>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41916950"/>
      </p:ext>
    </p:extLst>
  </p:cSld>
  <p:clrMapOvr>
    <a:masterClrMapping/>
  </p:clrMapOvr>
</p:notes>
</file>

<file path=ppt/notesSlides/notesSlide2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160140651"/>
      </p:ext>
    </p:extLst>
  </p:cSld>
  <p:clrMapOvr>
    <a:masterClrMapping/>
  </p:clrMapOvr>
</p:notes>
</file>

<file path=ppt/notesSlides/notesSlide2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1264683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
        <p:cNvGrpSpPr/>
        <p:nvPr/>
      </p:nvGrpSpPr>
      <p:grpSpPr>
        <a:xfrm>
          <a:off x="0" y="0"/>
          <a:ext cx="0" cy="0"/>
          <a:chOff x="0" y="0"/>
          <a:chExt cx="0" cy="0"/>
        </a:xfrm>
      </p:grpSpPr>
      <p:sp>
        <p:nvSpPr>
          <p:cNvPr id="573" name="Google Shape;573;g124c0fb9b03_0_46: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4" name="Google Shape;574;g124c0fb9b03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1200"/>
              </a:spcAft>
              <a:buNone/>
            </a:pPr>
            <a:endParaRPr dirty="0"/>
          </a:p>
        </p:txBody>
      </p:sp>
    </p:spTree>
    <p:extLst>
      <p:ext uri="{BB962C8B-B14F-4D97-AF65-F5344CB8AC3E}">
        <p14:creationId xmlns:p14="http://schemas.microsoft.com/office/powerpoint/2010/main" val="2294921823"/>
      </p:ext>
    </p:extLst>
  </p:cSld>
  <p:clrMapOvr>
    <a:masterClrMapping/>
  </p:clrMapOvr>
</p:notes>
</file>

<file path=ppt/notesSlides/notesSlide2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953561932"/>
      </p:ext>
    </p:extLst>
  </p:cSld>
  <p:clrMapOvr>
    <a:masterClrMapping/>
  </p:clrMapOvr>
</p:notes>
</file>

<file path=ppt/notesSlides/notesSlide2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2732782"/>
      </p:ext>
    </p:extLst>
  </p:cSld>
  <p:clrMapOvr>
    <a:masterClrMapping/>
  </p:clrMapOvr>
</p:notes>
</file>

<file path=ppt/notesSlides/notesSlide2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30689140"/>
      </p:ext>
    </p:extLst>
  </p:cSld>
  <p:clrMapOvr>
    <a:masterClrMapping/>
  </p:clrMapOvr>
</p:notes>
</file>

<file path=ppt/notesSlides/notesSlide2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7" name="Google Shape;467;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6" name="Google Shape;476;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3" name="Google Shape;483;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Google Shape;490;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1" name="Google Shape;491;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p:cNvGrpSpPr/>
        <p:nvPr/>
      </p:nvGrpSpPr>
      <p:grpSpPr>
        <a:xfrm>
          <a:off x="0" y="0"/>
          <a:ext cx="0" cy="0"/>
          <a:chOff x="0" y="0"/>
          <a:chExt cx="0" cy="0"/>
        </a:xfrm>
      </p:grpSpPr>
      <p:sp>
        <p:nvSpPr>
          <p:cNvPr id="496" name="Google Shape;49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7" name="Google Shape;49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4" name="Google Shape;504;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9"/>
        <p:cNvGrpSpPr/>
        <p:nvPr/>
      </p:nvGrpSpPr>
      <p:grpSpPr>
        <a:xfrm>
          <a:off x="0" y="0"/>
          <a:ext cx="0" cy="0"/>
          <a:chOff x="0" y="0"/>
          <a:chExt cx="0" cy="0"/>
        </a:xfrm>
      </p:grpSpPr>
      <p:sp>
        <p:nvSpPr>
          <p:cNvPr id="520" name="Google Shape;520;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1" name="Google Shape;521;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8"/>
        <p:cNvGrpSpPr/>
        <p:nvPr/>
      </p:nvGrpSpPr>
      <p:grpSpPr>
        <a:xfrm>
          <a:off x="0" y="0"/>
          <a:ext cx="0" cy="0"/>
          <a:chOff x="0" y="0"/>
          <a:chExt cx="0" cy="0"/>
        </a:xfrm>
      </p:grpSpPr>
      <p:sp>
        <p:nvSpPr>
          <p:cNvPr id="869" name="Google Shape;869;g1248e9d7396_0_3: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0" name="Google Shape;870;g1248e9d7396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I don’t just work on one pipeline. I work on a system of pipelines, each of which depends on one another.</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This is a diagram one of my teammates made for one half of the system I help maintain.</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Manually checking that each one of these pieces works together would be a nightmare</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My data is important. It’s used to inform machine learning models that have a direct impact on our customers, and the small businesses we try to support.</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This means that my team prefers to automate all the testing we can.</a:t>
            </a:r>
          </a:p>
        </p:txBody>
      </p:sp>
    </p:spTree>
    <p:extLst>
      <p:ext uri="{BB962C8B-B14F-4D97-AF65-F5344CB8AC3E}">
        <p14:creationId xmlns:p14="http://schemas.microsoft.com/office/powerpoint/2010/main" val="3366064273"/>
      </p:ext>
    </p:extLst>
  </p:cSld>
  <p:clrMapOvr>
    <a:masterClrMapping/>
  </p:clrMapOvr>
</p:notes>
</file>

<file path=ppt/notesSlides/notesSlide2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p:cNvGrpSpPr/>
        <p:nvPr/>
      </p:nvGrpSpPr>
      <p:grpSpPr>
        <a:xfrm>
          <a:off x="0" y="0"/>
          <a:ext cx="0" cy="0"/>
          <a:chOff x="0" y="0"/>
          <a:chExt cx="0" cy="0"/>
        </a:xfrm>
      </p:grpSpPr>
      <p:sp>
        <p:nvSpPr>
          <p:cNvPr id="528" name="Google Shape;528;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9" name="Google Shape;529;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p:cNvGrpSpPr/>
        <p:nvPr/>
      </p:nvGrpSpPr>
      <p:grpSpPr>
        <a:xfrm>
          <a:off x="0" y="0"/>
          <a:ext cx="0" cy="0"/>
          <a:chOff x="0" y="0"/>
          <a:chExt cx="0" cy="0"/>
        </a:xfrm>
      </p:grpSpPr>
      <p:sp>
        <p:nvSpPr>
          <p:cNvPr id="537" name="Google Shape;537;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8" name="Google Shape;538;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5"/>
        <p:cNvGrpSpPr/>
        <p:nvPr/>
      </p:nvGrpSpPr>
      <p:grpSpPr>
        <a:xfrm>
          <a:off x="0" y="0"/>
          <a:ext cx="0" cy="0"/>
          <a:chOff x="0" y="0"/>
          <a:chExt cx="0" cy="0"/>
        </a:xfrm>
      </p:grpSpPr>
      <p:sp>
        <p:nvSpPr>
          <p:cNvPr id="546" name="Google Shape;546;g35f391192_0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7" name="Google Shape;547;g35f391192_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1"/>
        <p:cNvGrpSpPr/>
        <p:nvPr/>
      </p:nvGrpSpPr>
      <p:grpSpPr>
        <a:xfrm>
          <a:off x="0" y="0"/>
          <a:ext cx="0" cy="0"/>
          <a:chOff x="0" y="0"/>
          <a:chExt cx="0" cy="0"/>
        </a:xfrm>
      </p:grpSpPr>
      <p:sp>
        <p:nvSpPr>
          <p:cNvPr id="552" name="Google Shape;552;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3" name="Google Shape;553;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Google Shape;575;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6" name="Google Shape;576;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1"/>
        <p:cNvGrpSpPr/>
        <p:nvPr/>
      </p:nvGrpSpPr>
      <p:grpSpPr>
        <a:xfrm>
          <a:off x="0" y="0"/>
          <a:ext cx="0" cy="0"/>
          <a:chOff x="0" y="0"/>
          <a:chExt cx="0" cy="0"/>
        </a:xfrm>
      </p:grpSpPr>
      <p:sp>
        <p:nvSpPr>
          <p:cNvPr id="582" name="Google Shape;582;g35ed75ccf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3" name="Google Shape;583;g35ed75ccf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Google Shape;596;g35ed75ccf_0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7" name="Google Shape;597;g35ed75ccf_0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2"/>
        <p:cNvGrpSpPr/>
        <p:nvPr/>
      </p:nvGrpSpPr>
      <p:grpSpPr>
        <a:xfrm>
          <a:off x="0" y="0"/>
          <a:ext cx="0" cy="0"/>
          <a:chOff x="0" y="0"/>
          <a:chExt cx="0" cy="0"/>
        </a:xfrm>
      </p:grpSpPr>
      <p:sp>
        <p:nvSpPr>
          <p:cNvPr id="603" name="Google Shape;603;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4" name="Google Shape;604;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3"/>
        <p:cNvGrpSpPr/>
        <p:nvPr/>
      </p:nvGrpSpPr>
      <p:grpSpPr>
        <a:xfrm>
          <a:off x="0" y="0"/>
          <a:ext cx="0" cy="0"/>
          <a:chOff x="0" y="0"/>
          <a:chExt cx="0" cy="0"/>
        </a:xfrm>
      </p:grpSpPr>
      <p:sp>
        <p:nvSpPr>
          <p:cNvPr id="614" name="Google Shape;614;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5" name="Google Shape;615;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
        <p:cNvGrpSpPr/>
        <p:nvPr/>
      </p:nvGrpSpPr>
      <p:grpSpPr>
        <a:xfrm>
          <a:off x="0" y="0"/>
          <a:ext cx="0" cy="0"/>
          <a:chOff x="0" y="0"/>
          <a:chExt cx="0" cy="0"/>
        </a:xfrm>
      </p:grpSpPr>
      <p:sp>
        <p:nvSpPr>
          <p:cNvPr id="623" name="Google Shape;623;g35ed75ccf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4" name="Google Shape;624;g35ed75ccf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8"/>
        <p:cNvGrpSpPr/>
        <p:nvPr/>
      </p:nvGrpSpPr>
      <p:grpSpPr>
        <a:xfrm>
          <a:off x="0" y="0"/>
          <a:ext cx="0" cy="0"/>
          <a:chOff x="0" y="0"/>
          <a:chExt cx="0" cy="0"/>
        </a:xfrm>
      </p:grpSpPr>
      <p:sp>
        <p:nvSpPr>
          <p:cNvPr id="869" name="Google Shape;869;g1248e9d7396_0_3: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0" name="Google Shape;870;g1248e9d7396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I don’t just work on one pipeline. I work on a system of pipelines, each of which depends on one another.</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This is a diagram one of my teammates made for one half of the system I help maintain.</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Manually checking that each one of these pieces works together would be a nightmare</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My data is important. It’s used to inform machine learning models that have a direct impact on our customers, and the small businesses we try to support.</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This means that my team prefers to automate all the testing we can.</a:t>
            </a:r>
          </a:p>
        </p:txBody>
      </p:sp>
    </p:spTree>
    <p:extLst>
      <p:ext uri="{BB962C8B-B14F-4D97-AF65-F5344CB8AC3E}">
        <p14:creationId xmlns:p14="http://schemas.microsoft.com/office/powerpoint/2010/main" val="2700943834"/>
      </p:ext>
    </p:extLst>
  </p:cSld>
  <p:clrMapOvr>
    <a:masterClrMapping/>
  </p:clrMapOvr>
</p:notes>
</file>

<file path=ppt/notesSlides/notesSlide2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5"/>
        <p:cNvGrpSpPr/>
        <p:nvPr/>
      </p:nvGrpSpPr>
      <p:grpSpPr>
        <a:xfrm>
          <a:off x="0" y="0"/>
          <a:ext cx="0" cy="0"/>
          <a:chOff x="0" y="0"/>
          <a:chExt cx="0" cy="0"/>
        </a:xfrm>
      </p:grpSpPr>
      <p:sp>
        <p:nvSpPr>
          <p:cNvPr id="656" name="Google Shape;656;g35ed75ccf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7" name="Google Shape;657;g35ed75ccf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9"/>
        <p:cNvGrpSpPr/>
        <p:nvPr/>
      </p:nvGrpSpPr>
      <p:grpSpPr>
        <a:xfrm>
          <a:off x="0" y="0"/>
          <a:ext cx="0" cy="0"/>
          <a:chOff x="0" y="0"/>
          <a:chExt cx="0" cy="0"/>
        </a:xfrm>
      </p:grpSpPr>
      <p:sp>
        <p:nvSpPr>
          <p:cNvPr id="680" name="Google Shape;680;g35ed75ccf_0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1" name="Google Shape;681;g35ed75ccf_0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1"/>
        <p:cNvGrpSpPr/>
        <p:nvPr/>
      </p:nvGrpSpPr>
      <p:grpSpPr>
        <a:xfrm>
          <a:off x="0" y="0"/>
          <a:ext cx="0" cy="0"/>
          <a:chOff x="0" y="0"/>
          <a:chExt cx="0" cy="0"/>
        </a:xfrm>
      </p:grpSpPr>
      <p:sp>
        <p:nvSpPr>
          <p:cNvPr id="692" name="Google Shape;692;g35ed75ccf_0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3" name="Google Shape;693;g35ed75ccf_0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3"/>
        <p:cNvGrpSpPr/>
        <p:nvPr/>
      </p:nvGrpSpPr>
      <p:grpSpPr>
        <a:xfrm>
          <a:off x="0" y="0"/>
          <a:ext cx="0" cy="0"/>
          <a:chOff x="0" y="0"/>
          <a:chExt cx="0" cy="0"/>
        </a:xfrm>
      </p:grpSpPr>
      <p:sp>
        <p:nvSpPr>
          <p:cNvPr id="704" name="Google Shape;704;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5" name="Google Shape;705;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5"/>
        <p:cNvGrpSpPr/>
        <p:nvPr/>
      </p:nvGrpSpPr>
      <p:grpSpPr>
        <a:xfrm>
          <a:off x="0" y="0"/>
          <a:ext cx="0" cy="0"/>
          <a:chOff x="0" y="0"/>
          <a:chExt cx="0" cy="0"/>
        </a:xfrm>
      </p:grpSpPr>
      <p:sp>
        <p:nvSpPr>
          <p:cNvPr id="716" name="Google Shape;716;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7" name="Google Shape;717;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2"/>
        <p:cNvGrpSpPr/>
        <p:nvPr/>
      </p:nvGrpSpPr>
      <p:grpSpPr>
        <a:xfrm>
          <a:off x="0" y="0"/>
          <a:ext cx="0" cy="0"/>
          <a:chOff x="0" y="0"/>
          <a:chExt cx="0" cy="0"/>
        </a:xfrm>
      </p:grpSpPr>
      <p:sp>
        <p:nvSpPr>
          <p:cNvPr id="723" name="Google Shape;723;g35ed75ccf_0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4" name="Google Shape;724;g35ed75ccf_0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9"/>
        <p:cNvGrpSpPr/>
        <p:nvPr/>
      </p:nvGrpSpPr>
      <p:grpSpPr>
        <a:xfrm>
          <a:off x="0" y="0"/>
          <a:ext cx="0" cy="0"/>
          <a:chOff x="0" y="0"/>
          <a:chExt cx="0" cy="0"/>
        </a:xfrm>
      </p:grpSpPr>
      <p:sp>
        <p:nvSpPr>
          <p:cNvPr id="730" name="Google Shape;730;g35ed75ccf_0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1" name="Google Shape;731;g35ed75ccf_0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7"/>
        <p:cNvGrpSpPr/>
        <p:nvPr/>
      </p:nvGrpSpPr>
      <p:grpSpPr>
        <a:xfrm>
          <a:off x="0" y="0"/>
          <a:ext cx="0" cy="0"/>
          <a:chOff x="0" y="0"/>
          <a:chExt cx="0" cy="0"/>
        </a:xfrm>
      </p:grpSpPr>
      <p:sp>
        <p:nvSpPr>
          <p:cNvPr id="738" name="Google Shape;738;gcd566ac1d1_0_3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9" name="Google Shape;739;gcd566ac1d1_0_3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4"/>
        <p:cNvGrpSpPr/>
        <p:nvPr/>
      </p:nvGrpSpPr>
      <p:grpSpPr>
        <a:xfrm>
          <a:off x="0" y="0"/>
          <a:ext cx="0" cy="0"/>
          <a:chOff x="0" y="0"/>
          <a:chExt cx="0" cy="0"/>
        </a:xfrm>
      </p:grpSpPr>
      <p:sp>
        <p:nvSpPr>
          <p:cNvPr id="745" name="Google Shape;745;gcd566ac1d1_0_3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6" name="Google Shape;746;gcd566ac1d1_0_3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7"/>
        <p:cNvGrpSpPr/>
        <p:nvPr/>
      </p:nvGrpSpPr>
      <p:grpSpPr>
        <a:xfrm>
          <a:off x="0" y="0"/>
          <a:ext cx="0" cy="0"/>
          <a:chOff x="0" y="0"/>
          <a:chExt cx="0" cy="0"/>
        </a:xfrm>
      </p:grpSpPr>
      <p:sp>
        <p:nvSpPr>
          <p:cNvPr id="788" name="Google Shape;788;gcd566ac1d1_0_3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9" name="Google Shape;789;gcd566ac1d1_0_3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0"/>
        <p:cNvGrpSpPr/>
        <p:nvPr/>
      </p:nvGrpSpPr>
      <p:grpSpPr>
        <a:xfrm>
          <a:off x="0" y="0"/>
          <a:ext cx="0" cy="0"/>
          <a:chOff x="0" y="0"/>
          <a:chExt cx="0" cy="0"/>
        </a:xfrm>
      </p:grpSpPr>
      <p:sp>
        <p:nvSpPr>
          <p:cNvPr id="1091" name="Google Shape;1091;g12431048d57_0_118: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2" name="Google Shape;1092;g12431048d57_0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1200"/>
              </a:spcBef>
              <a:spcAft>
                <a:spcPts val="0"/>
              </a:spcAft>
              <a:buClr>
                <a:schemeClr val="dk1"/>
              </a:buClr>
              <a:buSzPts val="1000"/>
              <a:buChar char="●"/>
            </a:pPr>
            <a:endParaRPr dirty="0"/>
          </a:p>
        </p:txBody>
      </p:sp>
    </p:spTree>
    <p:extLst>
      <p:ext uri="{BB962C8B-B14F-4D97-AF65-F5344CB8AC3E}">
        <p14:creationId xmlns:p14="http://schemas.microsoft.com/office/powerpoint/2010/main" val="1651004467"/>
      </p:ext>
    </p:extLst>
  </p:cSld>
  <p:clrMapOvr>
    <a:masterClrMapping/>
  </p:clrMapOvr>
</p:notes>
</file>

<file path=ppt/notesSlides/notesSlide2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9"/>
        <p:cNvGrpSpPr/>
        <p:nvPr/>
      </p:nvGrpSpPr>
      <p:grpSpPr>
        <a:xfrm>
          <a:off x="0" y="0"/>
          <a:ext cx="0" cy="0"/>
          <a:chOff x="0" y="0"/>
          <a:chExt cx="0" cy="0"/>
        </a:xfrm>
      </p:grpSpPr>
      <p:sp>
        <p:nvSpPr>
          <p:cNvPr id="820" name="Google Shape;820;gcd566ac1d1_0_3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1" name="Google Shape;821;gcd566ac1d1_0_3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6"/>
        <p:cNvGrpSpPr/>
        <p:nvPr/>
      </p:nvGrpSpPr>
      <p:grpSpPr>
        <a:xfrm>
          <a:off x="0" y="0"/>
          <a:ext cx="0" cy="0"/>
          <a:chOff x="0" y="0"/>
          <a:chExt cx="0" cy="0"/>
        </a:xfrm>
      </p:grpSpPr>
      <p:sp>
        <p:nvSpPr>
          <p:cNvPr id="827" name="Google Shape;827;gcd566ac1d1_0_3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8" name="Google Shape;828;gcd566ac1d1_0_3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4"/>
        <p:cNvGrpSpPr/>
        <p:nvPr/>
      </p:nvGrpSpPr>
      <p:grpSpPr>
        <a:xfrm>
          <a:off x="0" y="0"/>
          <a:ext cx="0" cy="0"/>
          <a:chOff x="0" y="0"/>
          <a:chExt cx="0" cy="0"/>
        </a:xfrm>
      </p:grpSpPr>
      <p:sp>
        <p:nvSpPr>
          <p:cNvPr id="845" name="Google Shape;845;gcd566ac1d1_0_4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6" name="Google Shape;846;gcd566ac1d1_0_4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4"/>
        <p:cNvGrpSpPr/>
        <p:nvPr/>
      </p:nvGrpSpPr>
      <p:grpSpPr>
        <a:xfrm>
          <a:off x="0" y="0"/>
          <a:ext cx="0" cy="0"/>
          <a:chOff x="0" y="0"/>
          <a:chExt cx="0" cy="0"/>
        </a:xfrm>
      </p:grpSpPr>
      <p:sp>
        <p:nvSpPr>
          <p:cNvPr id="885" name="Google Shape;885;gcd566ac1d1_0_4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6" name="Google Shape;886;gcd566ac1d1_0_4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0"/>
        <p:cNvGrpSpPr/>
        <p:nvPr/>
      </p:nvGrpSpPr>
      <p:grpSpPr>
        <a:xfrm>
          <a:off x="0" y="0"/>
          <a:ext cx="0" cy="0"/>
          <a:chOff x="0" y="0"/>
          <a:chExt cx="0" cy="0"/>
        </a:xfrm>
      </p:grpSpPr>
      <p:sp>
        <p:nvSpPr>
          <p:cNvPr id="911" name="Google Shape;911;gcd566ac1d1_0_4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2" name="Google Shape;912;gcd566ac1d1_0_4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4"/>
        <p:cNvGrpSpPr/>
        <p:nvPr/>
      </p:nvGrpSpPr>
      <p:grpSpPr>
        <a:xfrm>
          <a:off x="0" y="0"/>
          <a:ext cx="0" cy="0"/>
          <a:chOff x="0" y="0"/>
          <a:chExt cx="0" cy="0"/>
        </a:xfrm>
      </p:grpSpPr>
      <p:sp>
        <p:nvSpPr>
          <p:cNvPr id="925" name="Google Shape;925;gcd566ac1d1_0_4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6" name="Google Shape;926;gcd566ac1d1_0_4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4"/>
        <p:cNvGrpSpPr/>
        <p:nvPr/>
      </p:nvGrpSpPr>
      <p:grpSpPr>
        <a:xfrm>
          <a:off x="0" y="0"/>
          <a:ext cx="0" cy="0"/>
          <a:chOff x="0" y="0"/>
          <a:chExt cx="0" cy="0"/>
        </a:xfrm>
      </p:grpSpPr>
      <p:sp>
        <p:nvSpPr>
          <p:cNvPr id="1015" name="Google Shape;1015;gcd566ac1d1_0_5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6" name="Google Shape;1016;gcd566ac1d1_0_5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1"/>
        <p:cNvGrpSpPr/>
        <p:nvPr/>
      </p:nvGrpSpPr>
      <p:grpSpPr>
        <a:xfrm>
          <a:off x="0" y="0"/>
          <a:ext cx="0" cy="0"/>
          <a:chOff x="0" y="0"/>
          <a:chExt cx="0" cy="0"/>
        </a:xfrm>
      </p:grpSpPr>
      <p:sp>
        <p:nvSpPr>
          <p:cNvPr id="1022" name="Google Shape;1022;g35694cd56_0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3" name="Google Shape;1023;g35694cd56_0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0"/>
        <p:cNvGrpSpPr/>
        <p:nvPr/>
      </p:nvGrpSpPr>
      <p:grpSpPr>
        <a:xfrm>
          <a:off x="0" y="0"/>
          <a:ext cx="0" cy="0"/>
          <a:chOff x="0" y="0"/>
          <a:chExt cx="0" cy="0"/>
        </a:xfrm>
      </p:grpSpPr>
      <p:sp>
        <p:nvSpPr>
          <p:cNvPr id="1311" name="Google Shape;1311;g851dafd40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2" name="Google Shape;1312;g851dafd40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0"/>
        <p:cNvGrpSpPr/>
        <p:nvPr/>
      </p:nvGrpSpPr>
      <p:grpSpPr>
        <a:xfrm>
          <a:off x="0" y="0"/>
          <a:ext cx="0" cy="0"/>
          <a:chOff x="0" y="0"/>
          <a:chExt cx="0" cy="0"/>
        </a:xfrm>
      </p:grpSpPr>
      <p:sp>
        <p:nvSpPr>
          <p:cNvPr id="1761" name="Google Shape;1761;g14616f3966_184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2" name="Google Shape;1762;g14616f3966_184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0"/>
        <p:cNvGrpSpPr/>
        <p:nvPr/>
      </p:nvGrpSpPr>
      <p:grpSpPr>
        <a:xfrm>
          <a:off x="0" y="0"/>
          <a:ext cx="0" cy="0"/>
          <a:chOff x="0" y="0"/>
          <a:chExt cx="0" cy="0"/>
        </a:xfrm>
      </p:grpSpPr>
      <p:sp>
        <p:nvSpPr>
          <p:cNvPr id="1091" name="Google Shape;1091;g12431048d57_0_118: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2" name="Google Shape;1092;g12431048d57_0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1200"/>
              </a:spcBef>
              <a:spcAft>
                <a:spcPts val="0"/>
              </a:spcAft>
              <a:buClr>
                <a:schemeClr val="dk1"/>
              </a:buClr>
              <a:buSzPts val="1000"/>
              <a:buChar char="●"/>
            </a:pPr>
            <a:endParaRPr dirty="0"/>
          </a:p>
        </p:txBody>
      </p:sp>
    </p:spTree>
    <p:extLst>
      <p:ext uri="{BB962C8B-B14F-4D97-AF65-F5344CB8AC3E}">
        <p14:creationId xmlns:p14="http://schemas.microsoft.com/office/powerpoint/2010/main" val="3449391512"/>
      </p:ext>
    </p:extLst>
  </p:cSld>
  <p:clrMapOvr>
    <a:masterClrMapping/>
  </p:clrMapOvr>
</p:notes>
</file>

<file path=ppt/notesSlides/notesSlide2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7"/>
        <p:cNvGrpSpPr/>
        <p:nvPr/>
      </p:nvGrpSpPr>
      <p:grpSpPr>
        <a:xfrm>
          <a:off x="0" y="0"/>
          <a:ext cx="0" cy="0"/>
          <a:chOff x="0" y="0"/>
          <a:chExt cx="0" cy="0"/>
        </a:xfrm>
      </p:grpSpPr>
      <p:sp>
        <p:nvSpPr>
          <p:cNvPr id="1768" name="Google Shape;1768;g73d5cce05c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9" name="Google Shape;1769;g73d5cce05c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0"/>
        <p:cNvGrpSpPr/>
        <p:nvPr/>
      </p:nvGrpSpPr>
      <p:grpSpPr>
        <a:xfrm>
          <a:off x="0" y="0"/>
          <a:ext cx="0" cy="0"/>
          <a:chOff x="0" y="0"/>
          <a:chExt cx="0" cy="0"/>
        </a:xfrm>
      </p:grpSpPr>
      <p:sp>
        <p:nvSpPr>
          <p:cNvPr id="1091" name="Google Shape;1091;g12431048d57_0_118: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2" name="Google Shape;1092;g12431048d57_0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1200"/>
              </a:spcBef>
              <a:spcAft>
                <a:spcPts val="0"/>
              </a:spcAft>
              <a:buClr>
                <a:schemeClr val="dk1"/>
              </a:buClr>
              <a:buSzPts val="1000"/>
              <a:buChar char="●"/>
            </a:pPr>
            <a:endParaRPr dirty="0"/>
          </a:p>
        </p:txBody>
      </p:sp>
    </p:spTree>
    <p:extLst>
      <p:ext uri="{BB962C8B-B14F-4D97-AF65-F5344CB8AC3E}">
        <p14:creationId xmlns:p14="http://schemas.microsoft.com/office/powerpoint/2010/main" val="41043734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11e55e00af0_0_16: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11e55e00af0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18850973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6342991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22956459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6343409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0940744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9"/>
        <p:cNvGrpSpPr/>
        <p:nvPr/>
      </p:nvGrpSpPr>
      <p:grpSpPr>
        <a:xfrm>
          <a:off x="0" y="0"/>
          <a:ext cx="0" cy="0"/>
          <a:chOff x="0" y="0"/>
          <a:chExt cx="0" cy="0"/>
        </a:xfrm>
      </p:grpSpPr>
      <p:sp>
        <p:nvSpPr>
          <p:cNvPr id="980" name="Google Shape;980;g124c0fb9b03_0_29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1" name="Google Shape;981;g124c0fb9b03_0_2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9"/>
        <p:cNvGrpSpPr/>
        <p:nvPr/>
      </p:nvGrpSpPr>
      <p:grpSpPr>
        <a:xfrm>
          <a:off x="0" y="0"/>
          <a:ext cx="0" cy="0"/>
          <a:chOff x="0" y="0"/>
          <a:chExt cx="0" cy="0"/>
        </a:xfrm>
      </p:grpSpPr>
      <p:sp>
        <p:nvSpPr>
          <p:cNvPr id="990" name="Google Shape;990;g122a417ca9a_0_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1" name="Google Shape;991;g122a417ca9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0"/>
        <p:cNvGrpSpPr/>
        <p:nvPr/>
      </p:nvGrpSpPr>
      <p:grpSpPr>
        <a:xfrm>
          <a:off x="0" y="0"/>
          <a:ext cx="0" cy="0"/>
          <a:chOff x="0" y="0"/>
          <a:chExt cx="0" cy="0"/>
        </a:xfrm>
      </p:grpSpPr>
      <p:sp>
        <p:nvSpPr>
          <p:cNvPr id="1001" name="Google Shape;1001;g122a417ca9a_0_1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2" name="Google Shape;1002;g122a417ca9a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1"/>
        <p:cNvGrpSpPr/>
        <p:nvPr/>
      </p:nvGrpSpPr>
      <p:grpSpPr>
        <a:xfrm>
          <a:off x="0" y="0"/>
          <a:ext cx="0" cy="0"/>
          <a:chOff x="0" y="0"/>
          <a:chExt cx="0" cy="0"/>
        </a:xfrm>
      </p:grpSpPr>
      <p:sp>
        <p:nvSpPr>
          <p:cNvPr id="1012" name="Google Shape;1012;g122a417ca9a_0_2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3" name="Google Shape;1013;g122a417ca9a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11e55e00af0_0_16: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11e55e00af0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573648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4"/>
        <p:cNvGrpSpPr/>
        <p:nvPr/>
      </p:nvGrpSpPr>
      <p:grpSpPr>
        <a:xfrm>
          <a:off x="0" y="0"/>
          <a:ext cx="0" cy="0"/>
          <a:chOff x="0" y="0"/>
          <a:chExt cx="0" cy="0"/>
        </a:xfrm>
      </p:grpSpPr>
      <p:sp>
        <p:nvSpPr>
          <p:cNvPr id="1025" name="Google Shape;1025;g124c0fb9b03_0_303: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6" name="Google Shape;1026;g124c0fb9b03_0_3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6"/>
        <p:cNvGrpSpPr/>
        <p:nvPr/>
      </p:nvGrpSpPr>
      <p:grpSpPr>
        <a:xfrm>
          <a:off x="0" y="0"/>
          <a:ext cx="0" cy="0"/>
          <a:chOff x="0" y="0"/>
          <a:chExt cx="0" cy="0"/>
        </a:xfrm>
      </p:grpSpPr>
      <p:sp>
        <p:nvSpPr>
          <p:cNvPr id="1147" name="Google Shape;1147;g124c0fb9b03_0_45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8" name="Google Shape;1148;g124c0fb9b03_0_4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1200"/>
              </a:spcBef>
              <a:spcAft>
                <a:spcPts val="0"/>
              </a:spcAft>
              <a:buClr>
                <a:schemeClr val="dk1"/>
              </a:buClr>
              <a:buSzPts val="1000"/>
              <a:buChar char="●"/>
            </a:pPr>
            <a:r>
              <a:rPr lang="en" sz="1000" dirty="0">
                <a:solidFill>
                  <a:schemeClr val="dk1"/>
                </a:solidFill>
              </a:rPr>
              <a:t>Efficient tests are: Fast, Confidence Inspiring, Reproducible and easy to write</a:t>
            </a:r>
            <a:endParaRPr sz="1000" dirty="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dirty="0">
                <a:solidFill>
                  <a:schemeClr val="dk1"/>
                </a:solidFill>
              </a:rPr>
              <a:t>The easiest tests to write are the ones that are set up for you.</a:t>
            </a:r>
            <a:endParaRPr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3"/>
        <p:cNvGrpSpPr/>
        <p:nvPr/>
      </p:nvGrpSpPr>
      <p:grpSpPr>
        <a:xfrm>
          <a:off x="0" y="0"/>
          <a:ext cx="0" cy="0"/>
          <a:chOff x="0" y="0"/>
          <a:chExt cx="0" cy="0"/>
        </a:xfrm>
      </p:grpSpPr>
      <p:sp>
        <p:nvSpPr>
          <p:cNvPr id="1154" name="Google Shape;1154;g1251ccded53_0_103: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5" name="Google Shape;1155;g1251ccded53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1200"/>
              </a:spcBef>
              <a:spcAft>
                <a:spcPts val="0"/>
              </a:spcAft>
              <a:buClr>
                <a:schemeClr val="dk1"/>
              </a:buClr>
              <a:buSzPts val="1000"/>
              <a:buChar char="●"/>
            </a:pPr>
            <a:r>
              <a:rPr lang="en" sz="1000" dirty="0">
                <a:solidFill>
                  <a:schemeClr val="dk1"/>
                </a:solidFill>
              </a:rPr>
              <a:t>Efficient tests are: Fast, Confidence Inspiring, Reproducible and easy to write</a:t>
            </a:r>
            <a:endParaRPr sz="1000" dirty="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dirty="0">
                <a:solidFill>
                  <a:schemeClr val="dk1"/>
                </a:solidFill>
              </a:rPr>
              <a:t>The easiest tests to write are the ones that are set up for you.</a:t>
            </a:r>
            <a:endParaRPr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9939913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3"/>
        <p:cNvGrpSpPr/>
        <p:nvPr/>
      </p:nvGrpSpPr>
      <p:grpSpPr>
        <a:xfrm>
          <a:off x="0" y="0"/>
          <a:ext cx="0" cy="0"/>
          <a:chOff x="0" y="0"/>
          <a:chExt cx="0" cy="0"/>
        </a:xfrm>
      </p:grpSpPr>
      <p:sp>
        <p:nvSpPr>
          <p:cNvPr id="1194" name="Google Shape;1194;g125aca41d6a_0_4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5" name="Google Shape;1195;g125aca41d6a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0410027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3"/>
        <p:cNvGrpSpPr/>
        <p:nvPr/>
      </p:nvGrpSpPr>
      <p:grpSpPr>
        <a:xfrm>
          <a:off x="0" y="0"/>
          <a:ext cx="0" cy="0"/>
          <a:chOff x="0" y="0"/>
          <a:chExt cx="0" cy="0"/>
        </a:xfrm>
      </p:grpSpPr>
      <p:sp>
        <p:nvSpPr>
          <p:cNvPr id="1194" name="Google Shape;1194;g125aca41d6a_0_4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5" name="Google Shape;1195;g125aca41d6a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7039691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3612997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8736441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544980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11e55e00af0_0_16: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11e55e00af0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074778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1033984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4077223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9208585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0348343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9027854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740826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8771390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3029195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5396783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76029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11e55e00af0_0_16: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11e55e00af0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8465171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3264507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65098311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8192926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1487929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68327651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65755898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3303460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9551406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1914177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362984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11e55e00af0_0_16: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11e55e00af0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1855712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50586033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1604184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4003798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2009405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8542090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600396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3631567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1294967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1428833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603381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g11eb6608f85_0_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3" name="Google Shape;483;g11eb6608f85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0572138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94327396"/>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75507139"/>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33762564"/>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52137400"/>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79870495"/>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8920874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96749523"/>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78816312"/>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670655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Google Shape;490;gf3edd3360f_0_81: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1" name="Google Shape;491;gf3edd3360f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00254016"/>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475781"/>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01419506"/>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05263623"/>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08302075"/>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45691951"/>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537917744"/>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76099514"/>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94006155"/>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6402490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33"/>
        <p:cNvGrpSpPr/>
        <p:nvPr/>
      </p:nvGrpSpPr>
      <p:grpSpPr>
        <a:xfrm>
          <a:off x="0" y="0"/>
          <a:ext cx="0" cy="0"/>
          <a:chOff x="0" y="0"/>
          <a:chExt cx="0" cy="0"/>
        </a:xfrm>
      </p:grpSpPr>
      <p:sp>
        <p:nvSpPr>
          <p:cNvPr id="34" name="Google Shape;34;p2"/>
          <p:cNvSpPr/>
          <p:nvPr/>
        </p:nvSpPr>
        <p:spPr>
          <a:xfrm>
            <a:off x="-26775" y="2008375"/>
            <a:ext cx="9210650" cy="3172625"/>
          </a:xfrm>
          <a:custGeom>
            <a:avLst/>
            <a:gdLst/>
            <a:ahLst/>
            <a:cxnLst/>
            <a:rect l="l" t="t" r="r" b="b"/>
            <a:pathLst>
              <a:path w="368426" h="126905" extrusionOk="0">
                <a:moveTo>
                  <a:pt x="309" y="263"/>
                </a:moveTo>
                <a:lnTo>
                  <a:pt x="16502" y="11294"/>
                </a:lnTo>
                <a:lnTo>
                  <a:pt x="31551" y="5122"/>
                </a:lnTo>
                <a:lnTo>
                  <a:pt x="62412" y="4991"/>
                </a:lnTo>
                <a:lnTo>
                  <a:pt x="77652" y="0"/>
                </a:lnTo>
                <a:lnTo>
                  <a:pt x="92892" y="13527"/>
                </a:lnTo>
                <a:lnTo>
                  <a:pt x="107942" y="21276"/>
                </a:lnTo>
                <a:lnTo>
                  <a:pt x="122991" y="21145"/>
                </a:lnTo>
                <a:lnTo>
                  <a:pt x="138993" y="10375"/>
                </a:lnTo>
                <a:lnTo>
                  <a:pt x="154043" y="7880"/>
                </a:lnTo>
                <a:lnTo>
                  <a:pt x="168711" y="2349"/>
                </a:lnTo>
                <a:lnTo>
                  <a:pt x="184332" y="14841"/>
                </a:lnTo>
                <a:lnTo>
                  <a:pt x="199572" y="15274"/>
                </a:lnTo>
                <a:lnTo>
                  <a:pt x="214622" y="25085"/>
                </a:lnTo>
                <a:lnTo>
                  <a:pt x="230052" y="25085"/>
                </a:lnTo>
                <a:lnTo>
                  <a:pt x="246054" y="20094"/>
                </a:lnTo>
                <a:lnTo>
                  <a:pt x="261104" y="20094"/>
                </a:lnTo>
                <a:lnTo>
                  <a:pt x="275391" y="11426"/>
                </a:lnTo>
                <a:lnTo>
                  <a:pt x="291584" y="16810"/>
                </a:lnTo>
                <a:lnTo>
                  <a:pt x="305871" y="8143"/>
                </a:lnTo>
                <a:lnTo>
                  <a:pt x="336732" y="8012"/>
                </a:lnTo>
                <a:lnTo>
                  <a:pt x="351782" y="11294"/>
                </a:lnTo>
                <a:lnTo>
                  <a:pt x="367593" y="2758"/>
                </a:lnTo>
                <a:lnTo>
                  <a:pt x="368426" y="126905"/>
                </a:lnTo>
                <a:lnTo>
                  <a:pt x="0" y="126369"/>
                </a:lnTo>
                <a:close/>
              </a:path>
            </a:pathLst>
          </a:custGeom>
          <a:solidFill>
            <a:schemeClr val="accent5"/>
          </a:solidFill>
          <a:ln>
            <a:noFill/>
          </a:ln>
        </p:spPr>
      </p:sp>
      <p:sp>
        <p:nvSpPr>
          <p:cNvPr id="35" name="Google Shape;35;p2"/>
          <p:cNvSpPr/>
          <p:nvPr/>
        </p:nvSpPr>
        <p:spPr>
          <a:xfrm>
            <a:off x="-26775" y="2139700"/>
            <a:ext cx="9210650" cy="3041300"/>
          </a:xfrm>
          <a:custGeom>
            <a:avLst/>
            <a:gdLst/>
            <a:ahLst/>
            <a:cxnLst/>
            <a:rect l="l" t="t" r="r" b="b"/>
            <a:pathLst>
              <a:path w="368426" h="121652" extrusionOk="0">
                <a:moveTo>
                  <a:pt x="309" y="5516"/>
                </a:moveTo>
                <a:lnTo>
                  <a:pt x="16692" y="11214"/>
                </a:lnTo>
                <a:lnTo>
                  <a:pt x="47172" y="11214"/>
                </a:lnTo>
                <a:lnTo>
                  <a:pt x="62412" y="6843"/>
                </a:lnTo>
                <a:lnTo>
                  <a:pt x="77652" y="16156"/>
                </a:lnTo>
                <a:lnTo>
                  <a:pt x="92892" y="16156"/>
                </a:lnTo>
                <a:lnTo>
                  <a:pt x="107370" y="11214"/>
                </a:lnTo>
                <a:lnTo>
                  <a:pt x="122610" y="8173"/>
                </a:lnTo>
                <a:lnTo>
                  <a:pt x="138612" y="8173"/>
                </a:lnTo>
                <a:lnTo>
                  <a:pt x="153852" y="10834"/>
                </a:lnTo>
                <a:lnTo>
                  <a:pt x="168711" y="7603"/>
                </a:lnTo>
                <a:lnTo>
                  <a:pt x="183951" y="12734"/>
                </a:lnTo>
                <a:lnTo>
                  <a:pt x="199572" y="20527"/>
                </a:lnTo>
                <a:lnTo>
                  <a:pt x="214050" y="15205"/>
                </a:lnTo>
                <a:lnTo>
                  <a:pt x="229671" y="15205"/>
                </a:lnTo>
                <a:lnTo>
                  <a:pt x="245292" y="5892"/>
                </a:lnTo>
                <a:lnTo>
                  <a:pt x="260532" y="11214"/>
                </a:lnTo>
                <a:lnTo>
                  <a:pt x="275772" y="11214"/>
                </a:lnTo>
                <a:lnTo>
                  <a:pt x="291012" y="6843"/>
                </a:lnTo>
                <a:lnTo>
                  <a:pt x="321492" y="6843"/>
                </a:lnTo>
                <a:lnTo>
                  <a:pt x="336732" y="15966"/>
                </a:lnTo>
                <a:lnTo>
                  <a:pt x="351210" y="12734"/>
                </a:lnTo>
                <a:lnTo>
                  <a:pt x="367593" y="0"/>
                </a:lnTo>
                <a:lnTo>
                  <a:pt x="368426" y="121652"/>
                </a:lnTo>
                <a:lnTo>
                  <a:pt x="0" y="121652"/>
                </a:lnTo>
                <a:close/>
              </a:path>
            </a:pathLst>
          </a:custGeom>
          <a:solidFill>
            <a:srgbClr val="00CEF6">
              <a:alpha val="73460"/>
            </a:srgbClr>
          </a:solidFill>
          <a:ln>
            <a:noFill/>
          </a:ln>
        </p:spPr>
      </p:sp>
      <p:sp>
        <p:nvSpPr>
          <p:cNvPr id="36" name="Google Shape;36;p2"/>
          <p:cNvSpPr/>
          <p:nvPr/>
        </p:nvSpPr>
        <p:spPr>
          <a:xfrm rot="8100000">
            <a:off x="1847981" y="1814569"/>
            <a:ext cx="122612" cy="122612"/>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rot="8100000">
            <a:off x="6038981" y="2098419"/>
            <a:ext cx="122612" cy="122612"/>
          </a:xfrm>
          <a:prstGeom prst="teardrop">
            <a:avLst>
              <a:gd name="adj" fmla="val 10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rot="8100000">
            <a:off x="7181981" y="2131769"/>
            <a:ext cx="122612" cy="122612"/>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 name="Google Shape;39;p2"/>
          <p:cNvGrpSpPr/>
          <p:nvPr/>
        </p:nvGrpSpPr>
        <p:grpSpPr>
          <a:xfrm>
            <a:off x="-9525" y="2024075"/>
            <a:ext cx="9167825" cy="595300"/>
            <a:chOff x="-9525" y="4462475"/>
            <a:chExt cx="9167825" cy="595300"/>
          </a:xfrm>
        </p:grpSpPr>
        <p:sp>
          <p:nvSpPr>
            <p:cNvPr id="40" name="Google Shape;40;p2"/>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chemeClr val="accent2"/>
              </a:solidFill>
              <a:prstDash val="solid"/>
              <a:round/>
              <a:headEnd type="none" w="med" len="med"/>
              <a:tailEnd type="none" w="med" len="med"/>
            </a:ln>
          </p:spPr>
        </p:sp>
        <p:sp>
          <p:nvSpPr>
            <p:cNvPr id="41" name="Google Shape;41;p2"/>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chemeClr val="accent2"/>
              </a:solidFill>
              <a:prstDash val="solid"/>
              <a:round/>
              <a:headEnd type="none" w="med" len="med"/>
              <a:tailEnd type="none" w="med" len="med"/>
            </a:ln>
          </p:spPr>
        </p:sp>
        <p:sp>
          <p:nvSpPr>
            <p:cNvPr id="42" name="Google Shape;42;p2"/>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chemeClr val="accent2"/>
              </a:solidFill>
              <a:prstDash val="solid"/>
              <a:round/>
              <a:headEnd type="none" w="med" len="med"/>
              <a:tailEnd type="none" w="med" len="med"/>
            </a:ln>
          </p:spPr>
        </p:sp>
      </p:grpSp>
      <p:grpSp>
        <p:nvGrpSpPr>
          <p:cNvPr id="43" name="Google Shape;43;p2"/>
          <p:cNvGrpSpPr/>
          <p:nvPr/>
        </p:nvGrpSpPr>
        <p:grpSpPr>
          <a:xfrm>
            <a:off x="-42837" y="2005088"/>
            <a:ext cx="9229575" cy="642787"/>
            <a:chOff x="-42837" y="4443488"/>
            <a:chExt cx="9229575" cy="642787"/>
          </a:xfrm>
        </p:grpSpPr>
        <p:sp>
          <p:nvSpPr>
            <p:cNvPr id="44" name="Google Shape;44;p2"/>
            <p:cNvSpPr/>
            <p:nvPr/>
          </p:nvSpPr>
          <p:spPr>
            <a:xfrm>
              <a:off x="1114450" y="49006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1495450" y="502927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733450" y="49721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352450" y="49626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42837" y="46054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1876450" y="48340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2257450" y="48292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2638450" y="454826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3019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3400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3781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4162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4543450" y="46673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4924450" y="45435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5305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a:off x="5686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a:off x="6067450" y="48483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a:off x="6448450" y="47292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a:off x="6829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a:off x="7210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7591450" y="44434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a:off x="7972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a:off x="8353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8734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a:off x="9129738" y="48673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 name="Google Shape;69;p2"/>
          <p:cNvSpPr/>
          <p:nvPr/>
        </p:nvSpPr>
        <p:spPr>
          <a:xfrm>
            <a:off x="2990700" y="214780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1085700" y="243355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a:off x="4895700" y="2077632"/>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rot="8100000">
            <a:off x="8699949" y="1890769"/>
            <a:ext cx="122612" cy="122612"/>
          </a:xfrm>
          <a:prstGeom prst="teardrop">
            <a:avLst>
              <a:gd name="adj" fmla="val 10000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txBox="1">
            <a:spLocks noGrp="1"/>
          </p:cNvSpPr>
          <p:nvPr>
            <p:ph type="ctrTitle"/>
          </p:nvPr>
        </p:nvSpPr>
        <p:spPr>
          <a:xfrm>
            <a:off x="2847975" y="3363425"/>
            <a:ext cx="5610300" cy="1159800"/>
          </a:xfrm>
          <a:prstGeom prst="rect">
            <a:avLst/>
          </a:prstGeom>
        </p:spPr>
        <p:txBody>
          <a:bodyPr spcFirstLastPara="1" wrap="square" lIns="91425" tIns="91425" rIns="91425" bIns="91425" anchor="ctr" anchorCtr="0">
            <a:noAutofit/>
          </a:bodyPr>
          <a:lstStyle>
            <a:lvl1pPr lvl="0" algn="r">
              <a:spcBef>
                <a:spcPts val="0"/>
              </a:spcBef>
              <a:spcAft>
                <a:spcPts val="0"/>
              </a:spcAft>
              <a:buClr>
                <a:srgbClr val="FFFFFF"/>
              </a:buClr>
              <a:buSzPts val="4800"/>
              <a:buNone/>
              <a:defRPr sz="4800">
                <a:solidFill>
                  <a:srgbClr val="FFFFFF"/>
                </a:solidFill>
              </a:defRPr>
            </a:lvl1pPr>
            <a:lvl2pPr lvl="1" algn="r">
              <a:spcBef>
                <a:spcPts val="0"/>
              </a:spcBef>
              <a:spcAft>
                <a:spcPts val="0"/>
              </a:spcAft>
              <a:buClr>
                <a:srgbClr val="FFFFFF"/>
              </a:buClr>
              <a:buSzPts val="4800"/>
              <a:buNone/>
              <a:defRPr sz="4800">
                <a:solidFill>
                  <a:srgbClr val="FFFFFF"/>
                </a:solidFill>
              </a:defRPr>
            </a:lvl2pPr>
            <a:lvl3pPr lvl="2" algn="r">
              <a:spcBef>
                <a:spcPts val="0"/>
              </a:spcBef>
              <a:spcAft>
                <a:spcPts val="0"/>
              </a:spcAft>
              <a:buClr>
                <a:srgbClr val="FFFFFF"/>
              </a:buClr>
              <a:buSzPts val="4800"/>
              <a:buNone/>
              <a:defRPr sz="4800">
                <a:solidFill>
                  <a:srgbClr val="FFFFFF"/>
                </a:solidFill>
              </a:defRPr>
            </a:lvl3pPr>
            <a:lvl4pPr lvl="3" algn="r">
              <a:spcBef>
                <a:spcPts val="0"/>
              </a:spcBef>
              <a:spcAft>
                <a:spcPts val="0"/>
              </a:spcAft>
              <a:buClr>
                <a:srgbClr val="FFFFFF"/>
              </a:buClr>
              <a:buSzPts val="4800"/>
              <a:buNone/>
              <a:defRPr sz="4800">
                <a:solidFill>
                  <a:srgbClr val="FFFFFF"/>
                </a:solidFill>
              </a:defRPr>
            </a:lvl4pPr>
            <a:lvl5pPr lvl="4" algn="r">
              <a:spcBef>
                <a:spcPts val="0"/>
              </a:spcBef>
              <a:spcAft>
                <a:spcPts val="0"/>
              </a:spcAft>
              <a:buClr>
                <a:srgbClr val="FFFFFF"/>
              </a:buClr>
              <a:buSzPts val="4800"/>
              <a:buNone/>
              <a:defRPr sz="4800">
                <a:solidFill>
                  <a:srgbClr val="FFFFFF"/>
                </a:solidFill>
              </a:defRPr>
            </a:lvl5pPr>
            <a:lvl6pPr lvl="5" algn="r">
              <a:spcBef>
                <a:spcPts val="0"/>
              </a:spcBef>
              <a:spcAft>
                <a:spcPts val="0"/>
              </a:spcAft>
              <a:buClr>
                <a:srgbClr val="FFFFFF"/>
              </a:buClr>
              <a:buSzPts val="4800"/>
              <a:buNone/>
              <a:defRPr sz="4800">
                <a:solidFill>
                  <a:srgbClr val="FFFFFF"/>
                </a:solidFill>
              </a:defRPr>
            </a:lvl6pPr>
            <a:lvl7pPr lvl="6" algn="r">
              <a:spcBef>
                <a:spcPts val="0"/>
              </a:spcBef>
              <a:spcAft>
                <a:spcPts val="0"/>
              </a:spcAft>
              <a:buClr>
                <a:srgbClr val="FFFFFF"/>
              </a:buClr>
              <a:buSzPts val="4800"/>
              <a:buNone/>
              <a:defRPr sz="4800">
                <a:solidFill>
                  <a:srgbClr val="FFFFFF"/>
                </a:solidFill>
              </a:defRPr>
            </a:lvl7pPr>
            <a:lvl8pPr lvl="7" algn="r">
              <a:spcBef>
                <a:spcPts val="0"/>
              </a:spcBef>
              <a:spcAft>
                <a:spcPts val="0"/>
              </a:spcAft>
              <a:buClr>
                <a:srgbClr val="FFFFFF"/>
              </a:buClr>
              <a:buSzPts val="4800"/>
              <a:buNone/>
              <a:defRPr sz="4800">
                <a:solidFill>
                  <a:srgbClr val="FFFFFF"/>
                </a:solidFill>
              </a:defRPr>
            </a:lvl8pPr>
            <a:lvl9pPr lvl="8" algn="r">
              <a:spcBef>
                <a:spcPts val="0"/>
              </a:spcBef>
              <a:spcAft>
                <a:spcPts val="0"/>
              </a:spcAft>
              <a:buClr>
                <a:srgbClr val="FFFFFF"/>
              </a:buClr>
              <a:buSzPts val="4800"/>
              <a:buNone/>
              <a:defRPr sz="4800">
                <a:solidFill>
                  <a:srgbClr val="FFFFFF"/>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All graph">
  <p:cSld name="BLANK_2">
    <p:spTree>
      <p:nvGrpSpPr>
        <p:cNvPr id="1" name="Shape 417"/>
        <p:cNvGrpSpPr/>
        <p:nvPr/>
      </p:nvGrpSpPr>
      <p:grpSpPr>
        <a:xfrm>
          <a:off x="0" y="0"/>
          <a:ext cx="0" cy="0"/>
          <a:chOff x="0" y="0"/>
          <a:chExt cx="0" cy="0"/>
        </a:xfrm>
      </p:grpSpPr>
      <p:sp>
        <p:nvSpPr>
          <p:cNvPr id="418" name="Google Shape;418;p11"/>
          <p:cNvSpPr/>
          <p:nvPr/>
        </p:nvSpPr>
        <p:spPr>
          <a:xfrm>
            <a:off x="-20075" y="636775"/>
            <a:ext cx="9203950" cy="4550900"/>
          </a:xfrm>
          <a:custGeom>
            <a:avLst/>
            <a:gdLst/>
            <a:ahLst/>
            <a:cxnLst/>
            <a:rect l="l" t="t" r="r" b="b"/>
            <a:pathLst>
              <a:path w="368158" h="182036" extrusionOk="0">
                <a:moveTo>
                  <a:pt x="41" y="263"/>
                </a:moveTo>
                <a:lnTo>
                  <a:pt x="16234" y="11294"/>
                </a:lnTo>
                <a:lnTo>
                  <a:pt x="31283" y="5122"/>
                </a:lnTo>
                <a:lnTo>
                  <a:pt x="62144" y="4991"/>
                </a:lnTo>
                <a:lnTo>
                  <a:pt x="77384" y="0"/>
                </a:lnTo>
                <a:lnTo>
                  <a:pt x="92624" y="13527"/>
                </a:lnTo>
                <a:lnTo>
                  <a:pt x="107674" y="21276"/>
                </a:lnTo>
                <a:lnTo>
                  <a:pt x="122723" y="21145"/>
                </a:lnTo>
                <a:lnTo>
                  <a:pt x="138725" y="10375"/>
                </a:lnTo>
                <a:lnTo>
                  <a:pt x="153775" y="7880"/>
                </a:lnTo>
                <a:lnTo>
                  <a:pt x="168443" y="2349"/>
                </a:lnTo>
                <a:lnTo>
                  <a:pt x="184064" y="14841"/>
                </a:lnTo>
                <a:lnTo>
                  <a:pt x="199304" y="15274"/>
                </a:lnTo>
                <a:lnTo>
                  <a:pt x="214354" y="25085"/>
                </a:lnTo>
                <a:lnTo>
                  <a:pt x="229784" y="25085"/>
                </a:lnTo>
                <a:lnTo>
                  <a:pt x="245786" y="20094"/>
                </a:lnTo>
                <a:lnTo>
                  <a:pt x="260836" y="20094"/>
                </a:lnTo>
                <a:lnTo>
                  <a:pt x="275123" y="11426"/>
                </a:lnTo>
                <a:lnTo>
                  <a:pt x="291316" y="16810"/>
                </a:lnTo>
                <a:lnTo>
                  <a:pt x="305603" y="8143"/>
                </a:lnTo>
                <a:lnTo>
                  <a:pt x="336464" y="8012"/>
                </a:lnTo>
                <a:lnTo>
                  <a:pt x="351514" y="11294"/>
                </a:lnTo>
                <a:lnTo>
                  <a:pt x="367325" y="2758"/>
                </a:lnTo>
                <a:lnTo>
                  <a:pt x="368158" y="181769"/>
                </a:lnTo>
                <a:lnTo>
                  <a:pt x="0" y="182036"/>
                </a:lnTo>
                <a:close/>
              </a:path>
            </a:pathLst>
          </a:custGeom>
          <a:solidFill>
            <a:schemeClr val="accent5"/>
          </a:solidFill>
          <a:ln>
            <a:noFill/>
          </a:ln>
        </p:spPr>
      </p:sp>
      <p:sp>
        <p:nvSpPr>
          <p:cNvPr id="419" name="Google Shape;419;p11"/>
          <p:cNvSpPr/>
          <p:nvPr/>
        </p:nvSpPr>
        <p:spPr>
          <a:xfrm>
            <a:off x="-33475" y="768100"/>
            <a:ext cx="9210650" cy="4406200"/>
          </a:xfrm>
          <a:custGeom>
            <a:avLst/>
            <a:gdLst/>
            <a:ahLst/>
            <a:cxnLst/>
            <a:rect l="l" t="t" r="r" b="b"/>
            <a:pathLst>
              <a:path w="368426" h="176248" extrusionOk="0">
                <a:moveTo>
                  <a:pt x="577" y="5516"/>
                </a:moveTo>
                <a:lnTo>
                  <a:pt x="16960" y="11214"/>
                </a:lnTo>
                <a:lnTo>
                  <a:pt x="47440" y="11214"/>
                </a:lnTo>
                <a:lnTo>
                  <a:pt x="62680" y="6843"/>
                </a:lnTo>
                <a:lnTo>
                  <a:pt x="77920" y="16156"/>
                </a:lnTo>
                <a:lnTo>
                  <a:pt x="93160" y="16156"/>
                </a:lnTo>
                <a:lnTo>
                  <a:pt x="107638" y="11214"/>
                </a:lnTo>
                <a:lnTo>
                  <a:pt x="122878" y="8173"/>
                </a:lnTo>
                <a:lnTo>
                  <a:pt x="138880" y="8173"/>
                </a:lnTo>
                <a:lnTo>
                  <a:pt x="154120" y="10834"/>
                </a:lnTo>
                <a:lnTo>
                  <a:pt x="168979" y="7603"/>
                </a:lnTo>
                <a:lnTo>
                  <a:pt x="184219" y="12734"/>
                </a:lnTo>
                <a:lnTo>
                  <a:pt x="199840" y="20527"/>
                </a:lnTo>
                <a:lnTo>
                  <a:pt x="214318" y="15205"/>
                </a:lnTo>
                <a:lnTo>
                  <a:pt x="229939" y="15205"/>
                </a:lnTo>
                <a:lnTo>
                  <a:pt x="245560" y="5892"/>
                </a:lnTo>
                <a:lnTo>
                  <a:pt x="260800" y="11214"/>
                </a:lnTo>
                <a:lnTo>
                  <a:pt x="276040" y="11214"/>
                </a:lnTo>
                <a:lnTo>
                  <a:pt x="291280" y="6843"/>
                </a:lnTo>
                <a:lnTo>
                  <a:pt x="321760" y="6843"/>
                </a:lnTo>
                <a:lnTo>
                  <a:pt x="337000" y="15966"/>
                </a:lnTo>
                <a:lnTo>
                  <a:pt x="351478" y="12734"/>
                </a:lnTo>
                <a:lnTo>
                  <a:pt x="367861" y="0"/>
                </a:lnTo>
                <a:lnTo>
                  <a:pt x="368426" y="176248"/>
                </a:lnTo>
                <a:lnTo>
                  <a:pt x="0" y="176248"/>
                </a:lnTo>
                <a:close/>
              </a:path>
            </a:pathLst>
          </a:custGeom>
          <a:solidFill>
            <a:srgbClr val="00CEF6">
              <a:alpha val="73460"/>
            </a:srgbClr>
          </a:solidFill>
          <a:ln>
            <a:noFill/>
          </a:ln>
        </p:spPr>
      </p:sp>
      <p:sp>
        <p:nvSpPr>
          <p:cNvPr id="420" name="Google Shape;420;p11"/>
          <p:cNvSpPr/>
          <p:nvPr/>
        </p:nvSpPr>
        <p:spPr>
          <a:xfrm rot="8100000">
            <a:off x="1847981" y="442969"/>
            <a:ext cx="122612" cy="122612"/>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11"/>
          <p:cNvSpPr/>
          <p:nvPr/>
        </p:nvSpPr>
        <p:spPr>
          <a:xfrm rot="8100000">
            <a:off x="6038981" y="726819"/>
            <a:ext cx="122612" cy="122612"/>
          </a:xfrm>
          <a:prstGeom prst="teardrop">
            <a:avLst>
              <a:gd name="adj" fmla="val 10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11"/>
          <p:cNvSpPr/>
          <p:nvPr/>
        </p:nvSpPr>
        <p:spPr>
          <a:xfrm rot="8100000">
            <a:off x="7181981" y="760169"/>
            <a:ext cx="122612" cy="122612"/>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3" name="Google Shape;423;p11"/>
          <p:cNvGrpSpPr/>
          <p:nvPr/>
        </p:nvGrpSpPr>
        <p:grpSpPr>
          <a:xfrm>
            <a:off x="-9525" y="652475"/>
            <a:ext cx="9167825" cy="595300"/>
            <a:chOff x="-9525" y="4462475"/>
            <a:chExt cx="9167825" cy="595300"/>
          </a:xfrm>
        </p:grpSpPr>
        <p:sp>
          <p:nvSpPr>
            <p:cNvPr id="424" name="Google Shape;424;p11"/>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chemeClr val="accent2"/>
              </a:solidFill>
              <a:prstDash val="solid"/>
              <a:round/>
              <a:headEnd type="none" w="med" len="med"/>
              <a:tailEnd type="none" w="med" len="med"/>
            </a:ln>
          </p:spPr>
        </p:sp>
        <p:sp>
          <p:nvSpPr>
            <p:cNvPr id="425" name="Google Shape;425;p11"/>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chemeClr val="accent2"/>
              </a:solidFill>
              <a:prstDash val="solid"/>
              <a:round/>
              <a:headEnd type="none" w="med" len="med"/>
              <a:tailEnd type="none" w="med" len="med"/>
            </a:ln>
          </p:spPr>
        </p:sp>
        <p:sp>
          <p:nvSpPr>
            <p:cNvPr id="426" name="Google Shape;426;p11"/>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chemeClr val="accent2"/>
              </a:solidFill>
              <a:prstDash val="solid"/>
              <a:round/>
              <a:headEnd type="none" w="med" len="med"/>
              <a:tailEnd type="none" w="med" len="med"/>
            </a:ln>
          </p:spPr>
        </p:sp>
      </p:grpSp>
      <p:grpSp>
        <p:nvGrpSpPr>
          <p:cNvPr id="427" name="Google Shape;427;p11"/>
          <p:cNvGrpSpPr/>
          <p:nvPr/>
        </p:nvGrpSpPr>
        <p:grpSpPr>
          <a:xfrm>
            <a:off x="-42837" y="633488"/>
            <a:ext cx="9229575" cy="642787"/>
            <a:chOff x="-42837" y="4443488"/>
            <a:chExt cx="9229575" cy="642787"/>
          </a:xfrm>
        </p:grpSpPr>
        <p:sp>
          <p:nvSpPr>
            <p:cNvPr id="428" name="Google Shape;428;p11"/>
            <p:cNvSpPr/>
            <p:nvPr/>
          </p:nvSpPr>
          <p:spPr>
            <a:xfrm>
              <a:off x="1114450" y="49006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11"/>
            <p:cNvSpPr/>
            <p:nvPr/>
          </p:nvSpPr>
          <p:spPr>
            <a:xfrm>
              <a:off x="1495450" y="502927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11"/>
            <p:cNvSpPr/>
            <p:nvPr/>
          </p:nvSpPr>
          <p:spPr>
            <a:xfrm>
              <a:off x="733450" y="49721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11"/>
            <p:cNvSpPr/>
            <p:nvPr/>
          </p:nvSpPr>
          <p:spPr>
            <a:xfrm>
              <a:off x="352450" y="49626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11"/>
            <p:cNvSpPr/>
            <p:nvPr/>
          </p:nvSpPr>
          <p:spPr>
            <a:xfrm>
              <a:off x="-42837" y="46054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11"/>
            <p:cNvSpPr/>
            <p:nvPr/>
          </p:nvSpPr>
          <p:spPr>
            <a:xfrm>
              <a:off x="1876450" y="48340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11"/>
            <p:cNvSpPr/>
            <p:nvPr/>
          </p:nvSpPr>
          <p:spPr>
            <a:xfrm>
              <a:off x="2257450" y="48292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11"/>
            <p:cNvSpPr/>
            <p:nvPr/>
          </p:nvSpPr>
          <p:spPr>
            <a:xfrm>
              <a:off x="2638450" y="454826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11"/>
            <p:cNvSpPr/>
            <p:nvPr/>
          </p:nvSpPr>
          <p:spPr>
            <a:xfrm>
              <a:off x="3019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11"/>
            <p:cNvSpPr/>
            <p:nvPr/>
          </p:nvSpPr>
          <p:spPr>
            <a:xfrm>
              <a:off x="3400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11"/>
            <p:cNvSpPr/>
            <p:nvPr/>
          </p:nvSpPr>
          <p:spPr>
            <a:xfrm>
              <a:off x="3781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11"/>
            <p:cNvSpPr/>
            <p:nvPr/>
          </p:nvSpPr>
          <p:spPr>
            <a:xfrm>
              <a:off x="4162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11"/>
            <p:cNvSpPr/>
            <p:nvPr/>
          </p:nvSpPr>
          <p:spPr>
            <a:xfrm>
              <a:off x="4543450" y="46673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11"/>
            <p:cNvSpPr/>
            <p:nvPr/>
          </p:nvSpPr>
          <p:spPr>
            <a:xfrm>
              <a:off x="4924450" y="45435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11"/>
            <p:cNvSpPr/>
            <p:nvPr/>
          </p:nvSpPr>
          <p:spPr>
            <a:xfrm>
              <a:off x="5305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11"/>
            <p:cNvSpPr/>
            <p:nvPr/>
          </p:nvSpPr>
          <p:spPr>
            <a:xfrm>
              <a:off x="5686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11"/>
            <p:cNvSpPr/>
            <p:nvPr/>
          </p:nvSpPr>
          <p:spPr>
            <a:xfrm>
              <a:off x="6067450" y="48483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11"/>
            <p:cNvSpPr/>
            <p:nvPr/>
          </p:nvSpPr>
          <p:spPr>
            <a:xfrm>
              <a:off x="6448450" y="47292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11"/>
            <p:cNvSpPr/>
            <p:nvPr/>
          </p:nvSpPr>
          <p:spPr>
            <a:xfrm>
              <a:off x="6829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11"/>
            <p:cNvSpPr/>
            <p:nvPr/>
          </p:nvSpPr>
          <p:spPr>
            <a:xfrm>
              <a:off x="7210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11"/>
            <p:cNvSpPr/>
            <p:nvPr/>
          </p:nvSpPr>
          <p:spPr>
            <a:xfrm>
              <a:off x="7591450" y="44434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11"/>
            <p:cNvSpPr/>
            <p:nvPr/>
          </p:nvSpPr>
          <p:spPr>
            <a:xfrm>
              <a:off x="7972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11"/>
            <p:cNvSpPr/>
            <p:nvPr/>
          </p:nvSpPr>
          <p:spPr>
            <a:xfrm>
              <a:off x="8353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11"/>
            <p:cNvSpPr/>
            <p:nvPr/>
          </p:nvSpPr>
          <p:spPr>
            <a:xfrm>
              <a:off x="8734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11"/>
            <p:cNvSpPr/>
            <p:nvPr/>
          </p:nvSpPr>
          <p:spPr>
            <a:xfrm>
              <a:off x="9129738" y="48673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3" name="Google Shape;453;p11"/>
          <p:cNvSpPr/>
          <p:nvPr/>
        </p:nvSpPr>
        <p:spPr>
          <a:xfrm>
            <a:off x="2990700" y="77620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11"/>
          <p:cNvSpPr/>
          <p:nvPr/>
        </p:nvSpPr>
        <p:spPr>
          <a:xfrm>
            <a:off x="1085700" y="106195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11"/>
          <p:cNvSpPr/>
          <p:nvPr/>
        </p:nvSpPr>
        <p:spPr>
          <a:xfrm>
            <a:off x="4895700" y="706032"/>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11"/>
          <p:cNvSpPr/>
          <p:nvPr/>
        </p:nvSpPr>
        <p:spPr>
          <a:xfrm rot="8100000">
            <a:off x="8699949" y="519169"/>
            <a:ext cx="122612" cy="122612"/>
          </a:xfrm>
          <a:prstGeom prst="teardrop">
            <a:avLst>
              <a:gd name="adj" fmla="val 10000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11"/>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ompletely blank">
  <p:cSld name="BLANK_1">
    <p:spTree>
      <p:nvGrpSpPr>
        <p:cNvPr id="1" name="Shape 458"/>
        <p:cNvGrpSpPr/>
        <p:nvPr/>
      </p:nvGrpSpPr>
      <p:grpSpPr>
        <a:xfrm>
          <a:off x="0" y="0"/>
          <a:ext cx="0" cy="0"/>
          <a:chOff x="0" y="0"/>
          <a:chExt cx="0" cy="0"/>
        </a:xfrm>
      </p:grpSpPr>
      <p:sp>
        <p:nvSpPr>
          <p:cNvPr id="459" name="Google Shape;459;p12"/>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29 - Basic Content Dark">
  <p:cSld name="29 - Basic Content Dark">
    <p:bg>
      <p:bgPr>
        <a:solidFill>
          <a:schemeClr val="dk1"/>
        </a:solidFill>
        <a:effectLst/>
      </p:bgPr>
    </p:bg>
    <p:spTree>
      <p:nvGrpSpPr>
        <p:cNvPr id="1" name="Shape 284"/>
        <p:cNvGrpSpPr/>
        <p:nvPr/>
      </p:nvGrpSpPr>
      <p:grpSpPr>
        <a:xfrm>
          <a:off x="0" y="0"/>
          <a:ext cx="0" cy="0"/>
          <a:chOff x="0" y="0"/>
          <a:chExt cx="0" cy="0"/>
        </a:xfrm>
      </p:grpSpPr>
      <p:sp>
        <p:nvSpPr>
          <p:cNvPr id="285" name="Google Shape;285;p30"/>
          <p:cNvSpPr txBox="1">
            <a:spLocks noGrp="1"/>
          </p:cNvSpPr>
          <p:nvPr>
            <p:ph type="title"/>
          </p:nvPr>
        </p:nvSpPr>
        <p:spPr>
          <a:xfrm>
            <a:off x="562080" y="401698"/>
            <a:ext cx="7996557" cy="437625"/>
          </a:xfrm>
          <a:prstGeom prst="rect">
            <a:avLst/>
          </a:prstGeom>
          <a:noFill/>
          <a:ln>
            <a:noFill/>
          </a:ln>
        </p:spPr>
        <p:txBody>
          <a:bodyPr spcFirstLastPara="1" wrap="square" lIns="0" tIns="0" rIns="0" bIns="0" anchor="ctr" anchorCtr="0">
            <a:noAutofit/>
          </a:bodyPr>
          <a:lstStyle>
            <a:lvl1pPr marR="0" lvl="0" algn="l" rtl="0">
              <a:lnSpc>
                <a:spcPct val="90000"/>
              </a:lnSpc>
              <a:spcBef>
                <a:spcPts val="0"/>
              </a:spcBef>
              <a:spcAft>
                <a:spcPts val="0"/>
              </a:spcAft>
              <a:buClr>
                <a:schemeClr val="lt1"/>
              </a:buClr>
              <a:buSzPts val="4000"/>
              <a:buFont typeface="DM Sans Medium"/>
              <a:buNone/>
              <a:defRPr sz="3000" i="0" u="none" strike="noStrike" cap="none">
                <a:solidFill>
                  <a:schemeClr val="lt1"/>
                </a:solidFill>
                <a:latin typeface="DM Sans Medium"/>
                <a:ea typeface="DM Sans Medium"/>
                <a:cs typeface="DM Sans Medium"/>
                <a:sym typeface="DM Sans Medium"/>
              </a:defRPr>
            </a:lvl1pPr>
            <a:lvl2pPr lvl="1" rtl="0">
              <a:spcBef>
                <a:spcPts val="0"/>
              </a:spcBef>
              <a:spcAft>
                <a:spcPts val="0"/>
              </a:spcAft>
              <a:buSzPts val="1500"/>
              <a:buNone/>
              <a:defRPr sz="1425"/>
            </a:lvl2pPr>
            <a:lvl3pPr lvl="2" rtl="0">
              <a:spcBef>
                <a:spcPts val="0"/>
              </a:spcBef>
              <a:spcAft>
                <a:spcPts val="0"/>
              </a:spcAft>
              <a:buSzPts val="1500"/>
              <a:buNone/>
              <a:defRPr sz="1425"/>
            </a:lvl3pPr>
            <a:lvl4pPr lvl="3" rtl="0">
              <a:spcBef>
                <a:spcPts val="0"/>
              </a:spcBef>
              <a:spcAft>
                <a:spcPts val="0"/>
              </a:spcAft>
              <a:buSzPts val="1500"/>
              <a:buNone/>
              <a:defRPr sz="1425"/>
            </a:lvl4pPr>
            <a:lvl5pPr lvl="4" rtl="0">
              <a:spcBef>
                <a:spcPts val="0"/>
              </a:spcBef>
              <a:spcAft>
                <a:spcPts val="0"/>
              </a:spcAft>
              <a:buSzPts val="1500"/>
              <a:buNone/>
              <a:defRPr sz="1425"/>
            </a:lvl5pPr>
            <a:lvl6pPr lvl="5" rtl="0">
              <a:spcBef>
                <a:spcPts val="0"/>
              </a:spcBef>
              <a:spcAft>
                <a:spcPts val="0"/>
              </a:spcAft>
              <a:buSzPts val="1500"/>
              <a:buNone/>
              <a:defRPr sz="1425"/>
            </a:lvl6pPr>
            <a:lvl7pPr lvl="6" rtl="0">
              <a:spcBef>
                <a:spcPts val="0"/>
              </a:spcBef>
              <a:spcAft>
                <a:spcPts val="0"/>
              </a:spcAft>
              <a:buSzPts val="1500"/>
              <a:buNone/>
              <a:defRPr sz="1425"/>
            </a:lvl7pPr>
            <a:lvl8pPr lvl="7" rtl="0">
              <a:spcBef>
                <a:spcPts val="0"/>
              </a:spcBef>
              <a:spcAft>
                <a:spcPts val="0"/>
              </a:spcAft>
              <a:buSzPts val="1500"/>
              <a:buNone/>
              <a:defRPr sz="1425"/>
            </a:lvl8pPr>
            <a:lvl9pPr lvl="8" rtl="0">
              <a:spcBef>
                <a:spcPts val="0"/>
              </a:spcBef>
              <a:spcAft>
                <a:spcPts val="0"/>
              </a:spcAft>
              <a:buSzPts val="1500"/>
              <a:buNone/>
              <a:defRPr sz="1425"/>
            </a:lvl9pPr>
          </a:lstStyle>
          <a:p>
            <a:endParaRPr/>
          </a:p>
        </p:txBody>
      </p:sp>
      <p:sp>
        <p:nvSpPr>
          <p:cNvPr id="286" name="Google Shape;286;p30"/>
          <p:cNvSpPr txBox="1">
            <a:spLocks noGrp="1"/>
          </p:cNvSpPr>
          <p:nvPr>
            <p:ph type="subTitle" idx="1"/>
          </p:nvPr>
        </p:nvSpPr>
        <p:spPr>
          <a:xfrm>
            <a:off x="573756" y="881027"/>
            <a:ext cx="7996557" cy="437625"/>
          </a:xfrm>
          <a:prstGeom prst="rect">
            <a:avLst/>
          </a:prstGeom>
        </p:spPr>
        <p:txBody>
          <a:bodyPr spcFirstLastPara="1" wrap="square" lIns="0" tIns="0" rIns="0" bIns="0" anchor="t" anchorCtr="0">
            <a:noAutofit/>
          </a:bodyPr>
          <a:lstStyle>
            <a:lvl1pPr lvl="0" rtl="0">
              <a:spcBef>
                <a:spcPts val="825"/>
              </a:spcBef>
              <a:spcAft>
                <a:spcPts val="0"/>
              </a:spcAft>
              <a:buClr>
                <a:schemeClr val="accent5"/>
              </a:buClr>
              <a:buSzPts val="2400"/>
              <a:buFont typeface="DM Mono"/>
              <a:buNone/>
              <a:defRPr sz="1800" b="0" i="0">
                <a:solidFill>
                  <a:schemeClr val="accent5"/>
                </a:solidFill>
                <a:latin typeface="DM Mono" panose="020B0509040201040103" pitchFamily="49" charset="77"/>
                <a:ea typeface="DM Mono" panose="020B0509040201040103" pitchFamily="49" charset="77"/>
                <a:cs typeface="DM Mono" panose="020B0509040201040103" pitchFamily="49" charset="77"/>
                <a:sym typeface="DM Mono"/>
              </a:defRPr>
            </a:lvl1pPr>
            <a:lvl2pPr lvl="1" rtl="0">
              <a:spcBef>
                <a:spcPts val="375"/>
              </a:spcBef>
              <a:spcAft>
                <a:spcPts val="0"/>
              </a:spcAft>
              <a:buClr>
                <a:schemeClr val="accent5"/>
              </a:buClr>
              <a:buSzPts val="2000"/>
              <a:buNone/>
              <a:defRPr>
                <a:solidFill>
                  <a:schemeClr val="accent5"/>
                </a:solidFill>
              </a:defRPr>
            </a:lvl2pPr>
            <a:lvl3pPr lvl="2" rtl="0">
              <a:spcBef>
                <a:spcPts val="375"/>
              </a:spcBef>
              <a:spcAft>
                <a:spcPts val="0"/>
              </a:spcAft>
              <a:buClr>
                <a:schemeClr val="accent5"/>
              </a:buClr>
              <a:buSzPts val="1600"/>
              <a:buNone/>
              <a:defRPr>
                <a:solidFill>
                  <a:schemeClr val="accent5"/>
                </a:solidFill>
              </a:defRPr>
            </a:lvl3pPr>
            <a:lvl4pPr lvl="3" rtl="0">
              <a:spcBef>
                <a:spcPts val="375"/>
              </a:spcBef>
              <a:spcAft>
                <a:spcPts val="0"/>
              </a:spcAft>
              <a:buClr>
                <a:schemeClr val="accent5"/>
              </a:buClr>
              <a:buSzPts val="1600"/>
              <a:buNone/>
              <a:defRPr>
                <a:solidFill>
                  <a:schemeClr val="accent5"/>
                </a:solidFill>
              </a:defRPr>
            </a:lvl4pPr>
            <a:lvl5pPr lvl="4" rtl="0">
              <a:spcBef>
                <a:spcPts val="375"/>
              </a:spcBef>
              <a:spcAft>
                <a:spcPts val="0"/>
              </a:spcAft>
              <a:buClr>
                <a:schemeClr val="accent5"/>
              </a:buClr>
              <a:buSzPts val="1600"/>
              <a:buNone/>
              <a:defRPr>
                <a:solidFill>
                  <a:schemeClr val="accent5"/>
                </a:solidFill>
              </a:defRPr>
            </a:lvl5pPr>
            <a:lvl6pPr lvl="5" rtl="0">
              <a:spcBef>
                <a:spcPts val="375"/>
              </a:spcBef>
              <a:spcAft>
                <a:spcPts val="0"/>
              </a:spcAft>
              <a:buClr>
                <a:schemeClr val="accent5"/>
              </a:buClr>
              <a:buSzPts val="1600"/>
              <a:buNone/>
              <a:defRPr>
                <a:solidFill>
                  <a:schemeClr val="accent5"/>
                </a:solidFill>
              </a:defRPr>
            </a:lvl6pPr>
            <a:lvl7pPr lvl="6" rtl="0">
              <a:spcBef>
                <a:spcPts val="375"/>
              </a:spcBef>
              <a:spcAft>
                <a:spcPts val="0"/>
              </a:spcAft>
              <a:buClr>
                <a:schemeClr val="accent5"/>
              </a:buClr>
              <a:buSzPts val="1600"/>
              <a:buNone/>
              <a:defRPr>
                <a:solidFill>
                  <a:schemeClr val="accent5"/>
                </a:solidFill>
              </a:defRPr>
            </a:lvl7pPr>
            <a:lvl8pPr lvl="7" rtl="0">
              <a:spcBef>
                <a:spcPts val="375"/>
              </a:spcBef>
              <a:spcAft>
                <a:spcPts val="0"/>
              </a:spcAft>
              <a:buClr>
                <a:schemeClr val="accent5"/>
              </a:buClr>
              <a:buSzPts val="1600"/>
              <a:buNone/>
              <a:defRPr>
                <a:solidFill>
                  <a:schemeClr val="accent5"/>
                </a:solidFill>
              </a:defRPr>
            </a:lvl8pPr>
            <a:lvl9pPr lvl="8" rtl="0">
              <a:spcBef>
                <a:spcPts val="375"/>
              </a:spcBef>
              <a:spcAft>
                <a:spcPts val="0"/>
              </a:spcAft>
              <a:buClr>
                <a:schemeClr val="accent5"/>
              </a:buClr>
              <a:buSzPts val="1600"/>
              <a:buNone/>
              <a:defRPr>
                <a:solidFill>
                  <a:schemeClr val="accent5"/>
                </a:solidFill>
              </a:defRPr>
            </a:lvl9pPr>
          </a:lstStyle>
          <a:p>
            <a:endParaRPr dirty="0"/>
          </a:p>
        </p:txBody>
      </p:sp>
      <p:sp>
        <p:nvSpPr>
          <p:cNvPr id="287" name="Google Shape;287;p30"/>
          <p:cNvSpPr txBox="1">
            <a:spLocks noGrp="1"/>
          </p:cNvSpPr>
          <p:nvPr>
            <p:ph type="body" idx="2"/>
          </p:nvPr>
        </p:nvSpPr>
        <p:spPr>
          <a:xfrm>
            <a:off x="571506" y="1491625"/>
            <a:ext cx="7996557" cy="3112425"/>
          </a:xfrm>
          <a:prstGeom prst="rect">
            <a:avLst/>
          </a:prstGeom>
          <a:noFill/>
          <a:ln>
            <a:noFill/>
          </a:ln>
        </p:spPr>
        <p:txBody>
          <a:bodyPr spcFirstLastPara="1" wrap="square" lIns="0" tIns="0" rIns="0" bIns="0" anchor="t" anchorCtr="0">
            <a:noAutofit/>
          </a:bodyPr>
          <a:lstStyle>
            <a:lvl1pPr marL="342900" marR="0" lvl="0" indent="-285750" algn="l" rtl="0">
              <a:lnSpc>
                <a:spcPct val="115000"/>
              </a:lnSpc>
              <a:spcBef>
                <a:spcPts val="825"/>
              </a:spcBef>
              <a:spcAft>
                <a:spcPts val="0"/>
              </a:spcAft>
              <a:buClr>
                <a:schemeClr val="accent5"/>
              </a:buClr>
              <a:buSzPts val="2400"/>
              <a:buFont typeface="DM Sans"/>
              <a:buChar char="•"/>
              <a:defRPr sz="1800" b="0" i="0" u="none" strike="noStrike" cap="none">
                <a:solidFill>
                  <a:schemeClr val="lt1"/>
                </a:solidFill>
                <a:latin typeface="DM Mono" panose="020B0509040201040103" pitchFamily="49" charset="77"/>
                <a:ea typeface="DM Mono" panose="020B0509040201040103" pitchFamily="49" charset="77"/>
                <a:cs typeface="DM Mono" panose="020B0509040201040103" pitchFamily="49" charset="77"/>
                <a:sym typeface="DM Sans"/>
              </a:defRPr>
            </a:lvl1pPr>
            <a:lvl2pPr marL="685800" marR="0" lvl="1" indent="-266700" algn="l" rtl="0">
              <a:lnSpc>
                <a:spcPct val="115000"/>
              </a:lnSpc>
              <a:spcBef>
                <a:spcPts val="375"/>
              </a:spcBef>
              <a:spcAft>
                <a:spcPts val="0"/>
              </a:spcAft>
              <a:buClr>
                <a:schemeClr val="accent6"/>
              </a:buClr>
              <a:buSzPts val="2000"/>
              <a:buFont typeface="DM Sans"/>
              <a:buChar char="•"/>
              <a:defRPr sz="1500" i="0" u="none" strike="noStrike" cap="none">
                <a:solidFill>
                  <a:schemeClr val="lt1"/>
                </a:solidFill>
                <a:latin typeface="DM Sans"/>
                <a:ea typeface="DM Sans"/>
                <a:cs typeface="DM Sans"/>
                <a:sym typeface="DM Sans"/>
              </a:defRPr>
            </a:lvl2pPr>
            <a:lvl3pPr marL="1028700" marR="0" lvl="2" indent="-247650" algn="l" rtl="0">
              <a:lnSpc>
                <a:spcPct val="115000"/>
              </a:lnSpc>
              <a:spcBef>
                <a:spcPts val="375"/>
              </a:spcBef>
              <a:spcAft>
                <a:spcPts val="0"/>
              </a:spcAft>
              <a:buClr>
                <a:schemeClr val="lt1"/>
              </a:buClr>
              <a:buSzPts val="1600"/>
              <a:buFont typeface="DM Sans"/>
              <a:buChar char="•"/>
              <a:defRPr sz="1200" i="0" u="none" strike="noStrike" cap="none">
                <a:solidFill>
                  <a:schemeClr val="lt1"/>
                </a:solidFill>
                <a:latin typeface="DM Sans"/>
                <a:ea typeface="DM Sans"/>
                <a:cs typeface="DM Sans"/>
                <a:sym typeface="DM Sans"/>
              </a:defRPr>
            </a:lvl3pPr>
            <a:lvl4pPr marL="1371600" marR="0" lvl="3" indent="-247650" algn="l" rtl="0">
              <a:lnSpc>
                <a:spcPct val="115000"/>
              </a:lnSpc>
              <a:spcBef>
                <a:spcPts val="375"/>
              </a:spcBef>
              <a:spcAft>
                <a:spcPts val="0"/>
              </a:spcAft>
              <a:buClr>
                <a:schemeClr val="lt1"/>
              </a:buClr>
              <a:buSzPts val="1600"/>
              <a:buFont typeface="DM Sans"/>
              <a:buChar char="•"/>
              <a:defRPr sz="1200" i="0" u="none" strike="noStrike" cap="none">
                <a:solidFill>
                  <a:schemeClr val="lt1"/>
                </a:solidFill>
                <a:latin typeface="DM Sans"/>
                <a:ea typeface="DM Sans"/>
                <a:cs typeface="DM Sans"/>
                <a:sym typeface="DM Sans"/>
              </a:defRPr>
            </a:lvl4pPr>
            <a:lvl5pPr marL="1714500" marR="0" lvl="4" indent="-247650" algn="l" rtl="0">
              <a:lnSpc>
                <a:spcPct val="115000"/>
              </a:lnSpc>
              <a:spcBef>
                <a:spcPts val="375"/>
              </a:spcBef>
              <a:spcAft>
                <a:spcPts val="0"/>
              </a:spcAft>
              <a:buClr>
                <a:schemeClr val="lt1"/>
              </a:buClr>
              <a:buSzPts val="1600"/>
              <a:buFont typeface="DM Sans"/>
              <a:buChar char="•"/>
              <a:defRPr sz="1200" i="0" u="none" strike="noStrike" cap="none">
                <a:solidFill>
                  <a:schemeClr val="lt1"/>
                </a:solidFill>
                <a:latin typeface="DM Sans"/>
                <a:ea typeface="DM Sans"/>
                <a:cs typeface="DM Sans"/>
                <a:sym typeface="DM Sans"/>
              </a:defRPr>
            </a:lvl5pPr>
            <a:lvl6pPr marL="2057400" marR="0" lvl="5" indent="-247650" algn="l" rtl="0">
              <a:lnSpc>
                <a:spcPct val="115000"/>
              </a:lnSpc>
              <a:spcBef>
                <a:spcPts val="375"/>
              </a:spcBef>
              <a:spcAft>
                <a:spcPts val="0"/>
              </a:spcAft>
              <a:buClr>
                <a:schemeClr val="lt1"/>
              </a:buClr>
              <a:buSzPts val="1600"/>
              <a:buFont typeface="DM Sans"/>
              <a:buChar char="•"/>
              <a:defRPr sz="1200" i="0" u="none" strike="noStrike" cap="none">
                <a:solidFill>
                  <a:schemeClr val="lt1"/>
                </a:solidFill>
                <a:latin typeface="DM Sans"/>
                <a:ea typeface="DM Sans"/>
                <a:cs typeface="DM Sans"/>
                <a:sym typeface="DM Sans"/>
              </a:defRPr>
            </a:lvl6pPr>
            <a:lvl7pPr marL="2400300" marR="0" lvl="6" indent="-247650" algn="l" rtl="0">
              <a:lnSpc>
                <a:spcPct val="115000"/>
              </a:lnSpc>
              <a:spcBef>
                <a:spcPts val="375"/>
              </a:spcBef>
              <a:spcAft>
                <a:spcPts val="0"/>
              </a:spcAft>
              <a:buClr>
                <a:schemeClr val="lt1"/>
              </a:buClr>
              <a:buSzPts val="1600"/>
              <a:buFont typeface="DM Sans"/>
              <a:buChar char="•"/>
              <a:defRPr sz="1200" i="0" u="none" strike="noStrike" cap="none">
                <a:solidFill>
                  <a:schemeClr val="lt1"/>
                </a:solidFill>
                <a:latin typeface="DM Sans"/>
                <a:ea typeface="DM Sans"/>
                <a:cs typeface="DM Sans"/>
                <a:sym typeface="DM Sans"/>
              </a:defRPr>
            </a:lvl7pPr>
            <a:lvl8pPr marL="2743200" marR="0" lvl="7" indent="-247650" algn="l" rtl="0">
              <a:lnSpc>
                <a:spcPct val="115000"/>
              </a:lnSpc>
              <a:spcBef>
                <a:spcPts val="375"/>
              </a:spcBef>
              <a:spcAft>
                <a:spcPts val="0"/>
              </a:spcAft>
              <a:buClr>
                <a:schemeClr val="lt1"/>
              </a:buClr>
              <a:buSzPts val="1600"/>
              <a:buFont typeface="DM Sans"/>
              <a:buChar char="•"/>
              <a:defRPr sz="1200" i="0" u="none" strike="noStrike" cap="none">
                <a:solidFill>
                  <a:schemeClr val="lt1"/>
                </a:solidFill>
                <a:latin typeface="DM Sans"/>
                <a:ea typeface="DM Sans"/>
                <a:cs typeface="DM Sans"/>
                <a:sym typeface="DM Sans"/>
              </a:defRPr>
            </a:lvl8pPr>
            <a:lvl9pPr marL="3086100" marR="0" lvl="8" indent="-247650" algn="l" rtl="0">
              <a:lnSpc>
                <a:spcPct val="115000"/>
              </a:lnSpc>
              <a:spcBef>
                <a:spcPts val="375"/>
              </a:spcBef>
              <a:spcAft>
                <a:spcPts val="0"/>
              </a:spcAft>
              <a:buClr>
                <a:schemeClr val="lt1"/>
              </a:buClr>
              <a:buSzPts val="1600"/>
              <a:buFont typeface="DM Sans"/>
              <a:buChar char="•"/>
              <a:defRPr sz="1200" i="0" u="none" strike="noStrike" cap="none">
                <a:solidFill>
                  <a:schemeClr val="lt1"/>
                </a:solidFill>
                <a:latin typeface="DM Sans"/>
                <a:ea typeface="DM Sans"/>
                <a:cs typeface="DM Sans"/>
                <a:sym typeface="DM Sans"/>
              </a:defRPr>
            </a:lvl9pPr>
          </a:lstStyle>
          <a:p>
            <a:endParaRPr dirty="0"/>
          </a:p>
        </p:txBody>
      </p:sp>
      <p:sp>
        <p:nvSpPr>
          <p:cNvPr id="288" name="Google Shape;288;p30"/>
          <p:cNvSpPr txBox="1">
            <a:spLocks noGrp="1"/>
          </p:cNvSpPr>
          <p:nvPr>
            <p:ph type="sldNum" idx="12"/>
          </p:nvPr>
        </p:nvSpPr>
        <p:spPr>
          <a:xfrm>
            <a:off x="8325420" y="4854975"/>
            <a:ext cx="243288" cy="139950"/>
          </a:xfrm>
          <a:prstGeom prst="rect">
            <a:avLst/>
          </a:prstGeom>
        </p:spPr>
        <p:txBody>
          <a:bodyPr spcFirstLastPara="1" wrap="square" lIns="0" tIns="0" rIns="0" bIns="0" anchor="t" anchorCtr="0">
            <a:noAutofit/>
          </a:bodyPr>
          <a:lstStyle>
            <a:lvl1pPr lvl="0" rtl="0">
              <a:buNone/>
              <a:defRPr b="0" i="0">
                <a:solidFill>
                  <a:schemeClr val="lt1"/>
                </a:solidFill>
                <a:latin typeface="DM Mono" panose="020B0509040201040103" pitchFamily="49" charset="77"/>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fld id="{00000000-1234-1234-1234-123412341234}" type="slidenum">
              <a:rPr lang="en" smtClean="0"/>
              <a:pPr/>
              <a:t>‹#›</a:t>
            </a:fld>
            <a:endParaRPr lang="en" dirty="0"/>
          </a:p>
        </p:txBody>
      </p:sp>
    </p:spTree>
    <p:extLst>
      <p:ext uri="{BB962C8B-B14F-4D97-AF65-F5344CB8AC3E}">
        <p14:creationId xmlns:p14="http://schemas.microsoft.com/office/powerpoint/2010/main" val="95064864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0 - Basic Content">
  <p:cSld name="10 - Basic Content">
    <p:bg>
      <p:bgPr>
        <a:solidFill>
          <a:schemeClr val="lt1"/>
        </a:solidFill>
        <a:effectLst/>
      </p:bgPr>
    </p:bg>
    <p:spTree>
      <p:nvGrpSpPr>
        <p:cNvPr id="1" name="Shape 100"/>
        <p:cNvGrpSpPr/>
        <p:nvPr/>
      </p:nvGrpSpPr>
      <p:grpSpPr>
        <a:xfrm>
          <a:off x="0" y="0"/>
          <a:ext cx="0" cy="0"/>
          <a:chOff x="0" y="0"/>
          <a:chExt cx="0" cy="0"/>
        </a:xfrm>
      </p:grpSpPr>
      <p:sp>
        <p:nvSpPr>
          <p:cNvPr id="101" name="Google Shape;101;p11"/>
          <p:cNvSpPr txBox="1">
            <a:spLocks noGrp="1"/>
          </p:cNvSpPr>
          <p:nvPr>
            <p:ph type="title"/>
          </p:nvPr>
        </p:nvSpPr>
        <p:spPr>
          <a:xfrm>
            <a:off x="562080" y="401698"/>
            <a:ext cx="7996557" cy="437625"/>
          </a:xfrm>
          <a:prstGeom prst="rect">
            <a:avLst/>
          </a:prstGeom>
          <a:noFill/>
          <a:ln>
            <a:noFill/>
          </a:ln>
        </p:spPr>
        <p:txBody>
          <a:bodyPr spcFirstLastPara="1" wrap="square" lIns="0" tIns="0" rIns="0" bIns="0" anchor="ctr" anchorCtr="0">
            <a:noAutofit/>
          </a:bodyPr>
          <a:lstStyle>
            <a:lvl1pPr marR="0" lvl="0" algn="l" rtl="0">
              <a:lnSpc>
                <a:spcPct val="90000"/>
              </a:lnSpc>
              <a:spcBef>
                <a:spcPts val="0"/>
              </a:spcBef>
              <a:spcAft>
                <a:spcPts val="0"/>
              </a:spcAft>
              <a:buClr>
                <a:schemeClr val="dk1"/>
              </a:buClr>
              <a:buSzPts val="4000"/>
              <a:buFont typeface="DM Sans Medium"/>
              <a:buNone/>
              <a:defRPr sz="3000" i="0" u="none" strike="noStrike" cap="non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425"/>
            </a:lvl2pPr>
            <a:lvl3pPr lvl="2" rtl="0">
              <a:spcBef>
                <a:spcPts val="0"/>
              </a:spcBef>
              <a:spcAft>
                <a:spcPts val="0"/>
              </a:spcAft>
              <a:buSzPts val="1500"/>
              <a:buNone/>
              <a:defRPr sz="1425"/>
            </a:lvl3pPr>
            <a:lvl4pPr lvl="3" rtl="0">
              <a:spcBef>
                <a:spcPts val="0"/>
              </a:spcBef>
              <a:spcAft>
                <a:spcPts val="0"/>
              </a:spcAft>
              <a:buSzPts val="1500"/>
              <a:buNone/>
              <a:defRPr sz="1425"/>
            </a:lvl4pPr>
            <a:lvl5pPr lvl="4" rtl="0">
              <a:spcBef>
                <a:spcPts val="0"/>
              </a:spcBef>
              <a:spcAft>
                <a:spcPts val="0"/>
              </a:spcAft>
              <a:buSzPts val="1500"/>
              <a:buNone/>
              <a:defRPr sz="1425"/>
            </a:lvl5pPr>
            <a:lvl6pPr lvl="5" rtl="0">
              <a:spcBef>
                <a:spcPts val="0"/>
              </a:spcBef>
              <a:spcAft>
                <a:spcPts val="0"/>
              </a:spcAft>
              <a:buSzPts val="1500"/>
              <a:buNone/>
              <a:defRPr sz="1425"/>
            </a:lvl6pPr>
            <a:lvl7pPr lvl="6" rtl="0">
              <a:spcBef>
                <a:spcPts val="0"/>
              </a:spcBef>
              <a:spcAft>
                <a:spcPts val="0"/>
              </a:spcAft>
              <a:buSzPts val="1500"/>
              <a:buNone/>
              <a:defRPr sz="1425"/>
            </a:lvl7pPr>
            <a:lvl8pPr lvl="7" rtl="0">
              <a:spcBef>
                <a:spcPts val="0"/>
              </a:spcBef>
              <a:spcAft>
                <a:spcPts val="0"/>
              </a:spcAft>
              <a:buSzPts val="1500"/>
              <a:buNone/>
              <a:defRPr sz="1425"/>
            </a:lvl8pPr>
            <a:lvl9pPr lvl="8" rtl="0">
              <a:spcBef>
                <a:spcPts val="0"/>
              </a:spcBef>
              <a:spcAft>
                <a:spcPts val="0"/>
              </a:spcAft>
              <a:buSzPts val="1500"/>
              <a:buNone/>
              <a:defRPr sz="1425"/>
            </a:lvl9pPr>
          </a:lstStyle>
          <a:p>
            <a:endParaRPr/>
          </a:p>
        </p:txBody>
      </p:sp>
      <p:sp>
        <p:nvSpPr>
          <p:cNvPr id="102" name="Google Shape;102;p11"/>
          <p:cNvSpPr txBox="1">
            <a:spLocks noGrp="1"/>
          </p:cNvSpPr>
          <p:nvPr>
            <p:ph type="subTitle" idx="1"/>
          </p:nvPr>
        </p:nvSpPr>
        <p:spPr>
          <a:xfrm>
            <a:off x="573756" y="881027"/>
            <a:ext cx="7996557" cy="437625"/>
          </a:xfrm>
          <a:prstGeom prst="rect">
            <a:avLst/>
          </a:prstGeom>
        </p:spPr>
        <p:txBody>
          <a:bodyPr spcFirstLastPara="1" wrap="square" lIns="0" tIns="0" rIns="0" bIns="0" anchor="t" anchorCtr="0">
            <a:noAutofit/>
          </a:bodyPr>
          <a:lstStyle>
            <a:lvl1pPr lvl="0" rtl="0">
              <a:spcBef>
                <a:spcPts val="825"/>
              </a:spcBef>
              <a:spcAft>
                <a:spcPts val="0"/>
              </a:spcAft>
              <a:buSzPts val="2400"/>
              <a:buFont typeface="DM Mono Medium"/>
              <a:buNone/>
              <a:defRPr sz="1800">
                <a:solidFill>
                  <a:schemeClr val="accent1"/>
                </a:solidFill>
                <a:latin typeface="DM Mono Medium"/>
                <a:ea typeface="DM Mono Medium"/>
                <a:cs typeface="DM Mono Medium"/>
                <a:sym typeface="DM Mono Medium"/>
              </a:defRPr>
            </a:lvl1pPr>
            <a:lvl2pPr lvl="1" rtl="0">
              <a:spcBef>
                <a:spcPts val="375"/>
              </a:spcBef>
              <a:spcAft>
                <a:spcPts val="0"/>
              </a:spcAft>
              <a:buSzPts val="2000"/>
              <a:buNone/>
              <a:defRPr/>
            </a:lvl2pPr>
            <a:lvl3pPr lvl="2" rtl="0">
              <a:spcBef>
                <a:spcPts val="375"/>
              </a:spcBef>
              <a:spcAft>
                <a:spcPts val="0"/>
              </a:spcAft>
              <a:buSzPts val="1600"/>
              <a:buNone/>
              <a:defRPr/>
            </a:lvl3pPr>
            <a:lvl4pPr lvl="3" rtl="0">
              <a:spcBef>
                <a:spcPts val="375"/>
              </a:spcBef>
              <a:spcAft>
                <a:spcPts val="0"/>
              </a:spcAft>
              <a:buSzPts val="1600"/>
              <a:buNone/>
              <a:defRPr/>
            </a:lvl4pPr>
            <a:lvl5pPr lvl="4" rtl="0">
              <a:spcBef>
                <a:spcPts val="375"/>
              </a:spcBef>
              <a:spcAft>
                <a:spcPts val="0"/>
              </a:spcAft>
              <a:buSzPts val="1600"/>
              <a:buNone/>
              <a:defRPr/>
            </a:lvl5pPr>
            <a:lvl6pPr lvl="5" rtl="0">
              <a:spcBef>
                <a:spcPts val="375"/>
              </a:spcBef>
              <a:spcAft>
                <a:spcPts val="0"/>
              </a:spcAft>
              <a:buSzPts val="1600"/>
              <a:buNone/>
              <a:defRPr/>
            </a:lvl6pPr>
            <a:lvl7pPr lvl="6" rtl="0">
              <a:spcBef>
                <a:spcPts val="375"/>
              </a:spcBef>
              <a:spcAft>
                <a:spcPts val="0"/>
              </a:spcAft>
              <a:buSzPts val="1600"/>
              <a:buNone/>
              <a:defRPr/>
            </a:lvl7pPr>
            <a:lvl8pPr lvl="7" rtl="0">
              <a:spcBef>
                <a:spcPts val="375"/>
              </a:spcBef>
              <a:spcAft>
                <a:spcPts val="0"/>
              </a:spcAft>
              <a:buSzPts val="1600"/>
              <a:buNone/>
              <a:defRPr/>
            </a:lvl8pPr>
            <a:lvl9pPr lvl="8" rtl="0">
              <a:spcBef>
                <a:spcPts val="375"/>
              </a:spcBef>
              <a:spcAft>
                <a:spcPts val="0"/>
              </a:spcAft>
              <a:buSzPts val="1600"/>
              <a:buNone/>
              <a:defRPr/>
            </a:lvl9pPr>
          </a:lstStyle>
          <a:p>
            <a:endParaRPr/>
          </a:p>
        </p:txBody>
      </p:sp>
      <p:sp>
        <p:nvSpPr>
          <p:cNvPr id="103" name="Google Shape;103;p11"/>
          <p:cNvSpPr txBox="1">
            <a:spLocks noGrp="1"/>
          </p:cNvSpPr>
          <p:nvPr>
            <p:ph type="body" idx="2"/>
          </p:nvPr>
        </p:nvSpPr>
        <p:spPr>
          <a:xfrm>
            <a:off x="571506" y="1491625"/>
            <a:ext cx="7996557" cy="3112425"/>
          </a:xfrm>
          <a:prstGeom prst="rect">
            <a:avLst/>
          </a:prstGeom>
          <a:noFill/>
          <a:ln>
            <a:noFill/>
          </a:ln>
        </p:spPr>
        <p:txBody>
          <a:bodyPr spcFirstLastPara="1" wrap="square" lIns="0" tIns="0" rIns="0" bIns="0" anchor="t" anchorCtr="0">
            <a:noAutofit/>
          </a:bodyPr>
          <a:lstStyle>
            <a:lvl1pPr marL="342900" marR="0" lvl="0" indent="-285750" algn="l" rtl="0">
              <a:lnSpc>
                <a:spcPct val="115000"/>
              </a:lnSpc>
              <a:spcBef>
                <a:spcPts val="825"/>
              </a:spcBef>
              <a:spcAft>
                <a:spcPts val="0"/>
              </a:spcAft>
              <a:buClr>
                <a:schemeClr val="accent1"/>
              </a:buClr>
              <a:buSzPts val="2400"/>
              <a:buFont typeface="DM Sans"/>
              <a:buChar char="•"/>
              <a:defRPr sz="1800" b="0" i="0" u="none" strike="noStrike" cap="none">
                <a:solidFill>
                  <a:schemeClr val="dk1"/>
                </a:solidFill>
                <a:latin typeface="DM Mono" panose="020B0509040201040103" pitchFamily="49" charset="77"/>
                <a:ea typeface="DM Mono" panose="020B0509040201040103" pitchFamily="49" charset="77"/>
                <a:cs typeface="DM Mono" panose="020B0509040201040103" pitchFamily="49" charset="77"/>
                <a:sym typeface="DM Sans"/>
              </a:defRPr>
            </a:lvl1pPr>
            <a:lvl2pPr marL="685800" marR="0" lvl="1" indent="-266700" algn="l" rtl="0">
              <a:lnSpc>
                <a:spcPct val="115000"/>
              </a:lnSpc>
              <a:spcBef>
                <a:spcPts val="375"/>
              </a:spcBef>
              <a:spcAft>
                <a:spcPts val="0"/>
              </a:spcAft>
              <a:buClr>
                <a:schemeClr val="accent4"/>
              </a:buClr>
              <a:buSzPts val="2000"/>
              <a:buFont typeface="DM Sans"/>
              <a:buChar char="•"/>
              <a:defRPr sz="1500" i="0" u="none" strike="noStrike" cap="none">
                <a:solidFill>
                  <a:schemeClr val="dk1"/>
                </a:solidFill>
                <a:latin typeface="DM Sans"/>
                <a:ea typeface="DM Sans"/>
                <a:cs typeface="DM Sans"/>
                <a:sym typeface="DM Sans"/>
              </a:defRPr>
            </a:lvl2pPr>
            <a:lvl3pPr marL="1028700" marR="0" lvl="2" indent="-247650" algn="l" rtl="0">
              <a:lnSpc>
                <a:spcPct val="115000"/>
              </a:lnSpc>
              <a:spcBef>
                <a:spcPts val="375"/>
              </a:spcBef>
              <a:spcAft>
                <a:spcPts val="0"/>
              </a:spcAft>
              <a:buClr>
                <a:schemeClr val="dk1"/>
              </a:buClr>
              <a:buSzPts val="1600"/>
              <a:buFont typeface="DM Sans"/>
              <a:buChar char="•"/>
              <a:defRPr sz="1200" i="0" u="none" strike="noStrike" cap="none">
                <a:solidFill>
                  <a:schemeClr val="dk1"/>
                </a:solidFill>
                <a:latin typeface="DM Sans"/>
                <a:ea typeface="DM Sans"/>
                <a:cs typeface="DM Sans"/>
                <a:sym typeface="DM Sans"/>
              </a:defRPr>
            </a:lvl3pPr>
            <a:lvl4pPr marL="1371600" marR="0" lvl="3" indent="-247650" algn="l" rtl="0">
              <a:lnSpc>
                <a:spcPct val="115000"/>
              </a:lnSpc>
              <a:spcBef>
                <a:spcPts val="375"/>
              </a:spcBef>
              <a:spcAft>
                <a:spcPts val="0"/>
              </a:spcAft>
              <a:buClr>
                <a:schemeClr val="dk1"/>
              </a:buClr>
              <a:buSzPts val="1600"/>
              <a:buFont typeface="DM Sans"/>
              <a:buChar char="•"/>
              <a:defRPr sz="1200" i="0" u="none" strike="noStrike" cap="none">
                <a:solidFill>
                  <a:schemeClr val="dk1"/>
                </a:solidFill>
                <a:latin typeface="DM Sans"/>
                <a:ea typeface="DM Sans"/>
                <a:cs typeface="DM Sans"/>
                <a:sym typeface="DM Sans"/>
              </a:defRPr>
            </a:lvl4pPr>
            <a:lvl5pPr marL="1714500" marR="0" lvl="4" indent="-247650" algn="l" rtl="0">
              <a:lnSpc>
                <a:spcPct val="115000"/>
              </a:lnSpc>
              <a:spcBef>
                <a:spcPts val="375"/>
              </a:spcBef>
              <a:spcAft>
                <a:spcPts val="0"/>
              </a:spcAft>
              <a:buClr>
                <a:schemeClr val="dk1"/>
              </a:buClr>
              <a:buSzPts val="1600"/>
              <a:buFont typeface="DM Sans"/>
              <a:buChar char="•"/>
              <a:defRPr sz="1200" i="0" u="none" strike="noStrike" cap="none">
                <a:solidFill>
                  <a:schemeClr val="dk1"/>
                </a:solidFill>
                <a:latin typeface="DM Sans"/>
                <a:ea typeface="DM Sans"/>
                <a:cs typeface="DM Sans"/>
                <a:sym typeface="DM Sans"/>
              </a:defRPr>
            </a:lvl5pPr>
            <a:lvl6pPr marL="2057400" marR="0" lvl="5" indent="-247650" algn="l" rtl="0">
              <a:lnSpc>
                <a:spcPct val="115000"/>
              </a:lnSpc>
              <a:spcBef>
                <a:spcPts val="375"/>
              </a:spcBef>
              <a:spcAft>
                <a:spcPts val="0"/>
              </a:spcAft>
              <a:buClr>
                <a:schemeClr val="dk1"/>
              </a:buClr>
              <a:buSzPts val="1600"/>
              <a:buFont typeface="DM Sans"/>
              <a:buChar char="•"/>
              <a:defRPr sz="1200" i="0" u="none" strike="noStrike" cap="none">
                <a:solidFill>
                  <a:schemeClr val="dk1"/>
                </a:solidFill>
                <a:latin typeface="DM Sans"/>
                <a:ea typeface="DM Sans"/>
                <a:cs typeface="DM Sans"/>
                <a:sym typeface="DM Sans"/>
              </a:defRPr>
            </a:lvl6pPr>
            <a:lvl7pPr marL="2400300" marR="0" lvl="6" indent="-247650" algn="l" rtl="0">
              <a:lnSpc>
                <a:spcPct val="115000"/>
              </a:lnSpc>
              <a:spcBef>
                <a:spcPts val="375"/>
              </a:spcBef>
              <a:spcAft>
                <a:spcPts val="0"/>
              </a:spcAft>
              <a:buClr>
                <a:schemeClr val="dk1"/>
              </a:buClr>
              <a:buSzPts val="1600"/>
              <a:buFont typeface="DM Sans"/>
              <a:buChar char="•"/>
              <a:defRPr sz="1200" i="0" u="none" strike="noStrike" cap="none">
                <a:solidFill>
                  <a:schemeClr val="dk1"/>
                </a:solidFill>
                <a:latin typeface="DM Sans"/>
                <a:ea typeface="DM Sans"/>
                <a:cs typeface="DM Sans"/>
                <a:sym typeface="DM Sans"/>
              </a:defRPr>
            </a:lvl7pPr>
            <a:lvl8pPr marL="2743200" marR="0" lvl="7" indent="-247650" algn="l" rtl="0">
              <a:lnSpc>
                <a:spcPct val="115000"/>
              </a:lnSpc>
              <a:spcBef>
                <a:spcPts val="375"/>
              </a:spcBef>
              <a:spcAft>
                <a:spcPts val="0"/>
              </a:spcAft>
              <a:buClr>
                <a:schemeClr val="dk1"/>
              </a:buClr>
              <a:buSzPts val="1600"/>
              <a:buFont typeface="DM Sans"/>
              <a:buChar char="•"/>
              <a:defRPr sz="1200" i="0" u="none" strike="noStrike" cap="none">
                <a:solidFill>
                  <a:schemeClr val="dk1"/>
                </a:solidFill>
                <a:latin typeface="DM Sans"/>
                <a:ea typeface="DM Sans"/>
                <a:cs typeface="DM Sans"/>
                <a:sym typeface="DM Sans"/>
              </a:defRPr>
            </a:lvl8pPr>
            <a:lvl9pPr marL="3086100" marR="0" lvl="8" indent="-247650" algn="l" rtl="0">
              <a:lnSpc>
                <a:spcPct val="115000"/>
              </a:lnSpc>
              <a:spcBef>
                <a:spcPts val="375"/>
              </a:spcBef>
              <a:spcAft>
                <a:spcPts val="0"/>
              </a:spcAft>
              <a:buClr>
                <a:schemeClr val="dk1"/>
              </a:buClr>
              <a:buSzPts val="1600"/>
              <a:buFont typeface="DM Sans"/>
              <a:buChar char="•"/>
              <a:defRPr sz="1200" i="0" u="none" strike="noStrike" cap="none">
                <a:solidFill>
                  <a:schemeClr val="dk1"/>
                </a:solidFill>
                <a:latin typeface="DM Sans"/>
                <a:ea typeface="DM Sans"/>
                <a:cs typeface="DM Sans"/>
                <a:sym typeface="DM Sans"/>
              </a:defRPr>
            </a:lvl9pPr>
          </a:lstStyle>
          <a:p>
            <a:endParaRPr dirty="0"/>
          </a:p>
        </p:txBody>
      </p:sp>
      <p:sp>
        <p:nvSpPr>
          <p:cNvPr id="104" name="Google Shape;104;p11"/>
          <p:cNvSpPr txBox="1">
            <a:spLocks noGrp="1"/>
          </p:cNvSpPr>
          <p:nvPr>
            <p:ph type="sldNum" idx="12"/>
          </p:nvPr>
        </p:nvSpPr>
        <p:spPr>
          <a:xfrm>
            <a:off x="8325420" y="4854975"/>
            <a:ext cx="243288" cy="139950"/>
          </a:xfrm>
          <a:prstGeom prst="rect">
            <a:avLst/>
          </a:prstGeom>
        </p:spPr>
        <p:txBody>
          <a:bodyPr spcFirstLastPara="1" wrap="square" lIns="0" tIns="0" rIns="0" bIns="0" anchor="t" anchorCtr="0">
            <a:noAutofit/>
          </a:bodyPr>
          <a:lstStyle>
            <a:lvl1pPr lvl="0" rtl="0">
              <a:buNone/>
              <a:defRPr b="0" i="0">
                <a:latin typeface="DM Mono" panose="020B0509040201040103" pitchFamily="49" charset="77"/>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dirty="0"/>
          </a:p>
        </p:txBody>
      </p:sp>
    </p:spTree>
    <p:extLst>
      <p:ext uri="{BB962C8B-B14F-4D97-AF65-F5344CB8AC3E}">
        <p14:creationId xmlns:p14="http://schemas.microsoft.com/office/powerpoint/2010/main" val="54547265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43 - Breaker F">
  <p:cSld name="43 - Breaker F">
    <p:bg>
      <p:bgPr>
        <a:solidFill>
          <a:schemeClr val="dk1"/>
        </a:solidFill>
        <a:effectLst/>
      </p:bgPr>
    </p:bg>
    <p:spTree>
      <p:nvGrpSpPr>
        <p:cNvPr id="1" name="Shape 404"/>
        <p:cNvGrpSpPr/>
        <p:nvPr/>
      </p:nvGrpSpPr>
      <p:grpSpPr>
        <a:xfrm>
          <a:off x="0" y="0"/>
          <a:ext cx="0" cy="0"/>
          <a:chOff x="0" y="0"/>
          <a:chExt cx="0" cy="0"/>
        </a:xfrm>
      </p:grpSpPr>
      <p:sp>
        <p:nvSpPr>
          <p:cNvPr id="406" name="Google Shape;406;p44"/>
          <p:cNvSpPr txBox="1">
            <a:spLocks noGrp="1"/>
          </p:cNvSpPr>
          <p:nvPr>
            <p:ph type="sldNum" idx="12"/>
          </p:nvPr>
        </p:nvSpPr>
        <p:spPr>
          <a:xfrm>
            <a:off x="8325420" y="4854975"/>
            <a:ext cx="243288" cy="139950"/>
          </a:xfrm>
          <a:prstGeom prst="rect">
            <a:avLst/>
          </a:prstGeom>
        </p:spPr>
        <p:txBody>
          <a:bodyPr spcFirstLastPara="1" wrap="square" lIns="0" tIns="0" rIns="0" bIns="0" anchor="t" anchorCtr="0">
            <a:noAutofit/>
          </a:bodyPr>
          <a:lstStyle>
            <a:lvl1pPr lvl="0" rtl="0">
              <a:buNone/>
              <a:defRPr b="0" i="0">
                <a:solidFill>
                  <a:schemeClr val="lt2"/>
                </a:solidFill>
                <a:latin typeface="DM Mono" panose="020B0509040201040103" pitchFamily="49" charset="77"/>
              </a:defRPr>
            </a:lvl1pPr>
            <a:lvl2pPr lvl="1" rtl="0">
              <a:buNone/>
              <a:defRPr>
                <a:solidFill>
                  <a:schemeClr val="lt2"/>
                </a:solidFill>
              </a:defRPr>
            </a:lvl2pPr>
            <a:lvl3pPr lvl="2" rtl="0">
              <a:buNone/>
              <a:defRPr>
                <a:solidFill>
                  <a:schemeClr val="lt2"/>
                </a:solidFill>
              </a:defRPr>
            </a:lvl3pPr>
            <a:lvl4pPr lvl="3" rtl="0">
              <a:buNone/>
              <a:defRPr>
                <a:solidFill>
                  <a:schemeClr val="lt2"/>
                </a:solidFill>
              </a:defRPr>
            </a:lvl4pPr>
            <a:lvl5pPr lvl="4" rtl="0">
              <a:buNone/>
              <a:defRPr>
                <a:solidFill>
                  <a:schemeClr val="lt2"/>
                </a:solidFill>
              </a:defRPr>
            </a:lvl5pPr>
            <a:lvl6pPr lvl="5" rtl="0">
              <a:buNone/>
              <a:defRPr>
                <a:solidFill>
                  <a:schemeClr val="lt2"/>
                </a:solidFill>
              </a:defRPr>
            </a:lvl6pPr>
            <a:lvl7pPr lvl="6" rtl="0">
              <a:buNone/>
              <a:defRPr>
                <a:solidFill>
                  <a:schemeClr val="lt2"/>
                </a:solidFill>
              </a:defRPr>
            </a:lvl7pPr>
            <a:lvl8pPr lvl="7" rtl="0">
              <a:buNone/>
              <a:defRPr>
                <a:solidFill>
                  <a:schemeClr val="lt2"/>
                </a:solidFill>
              </a:defRPr>
            </a:lvl8pPr>
            <a:lvl9pPr lvl="8" rtl="0">
              <a:buNone/>
              <a:defRPr>
                <a:solidFill>
                  <a:schemeClr val="lt2"/>
                </a:solidFill>
              </a:defRPr>
            </a:lvl9pPr>
          </a:lstStyle>
          <a:p>
            <a:fld id="{00000000-1234-1234-1234-123412341234}" type="slidenum">
              <a:rPr lang="en" smtClean="0"/>
              <a:pPr/>
              <a:t>‹#›</a:t>
            </a:fld>
            <a:endParaRPr lang="en" dirty="0"/>
          </a:p>
        </p:txBody>
      </p:sp>
      <p:sp>
        <p:nvSpPr>
          <p:cNvPr id="408" name="Google Shape;408;p44"/>
          <p:cNvSpPr txBox="1">
            <a:spLocks noGrp="1"/>
          </p:cNvSpPr>
          <p:nvPr>
            <p:ph type="title"/>
          </p:nvPr>
        </p:nvSpPr>
        <p:spPr>
          <a:xfrm>
            <a:off x="571499" y="401719"/>
            <a:ext cx="4628780" cy="4284675"/>
          </a:xfrm>
          <a:prstGeom prst="rect">
            <a:avLst/>
          </a:prstGeom>
          <a:noFill/>
          <a:ln>
            <a:noFill/>
          </a:ln>
        </p:spPr>
        <p:txBody>
          <a:bodyPr spcFirstLastPara="1" wrap="square" lIns="0" tIns="0" rIns="0" bIns="0" anchor="ctr" anchorCtr="0">
            <a:noAutofit/>
          </a:bodyPr>
          <a:lstStyle>
            <a:lvl1pPr marR="0" lvl="0" rtl="0">
              <a:lnSpc>
                <a:spcPct val="100000"/>
              </a:lnSpc>
              <a:spcBef>
                <a:spcPts val="0"/>
              </a:spcBef>
              <a:spcAft>
                <a:spcPts val="0"/>
              </a:spcAft>
              <a:buClr>
                <a:schemeClr val="lt1"/>
              </a:buClr>
              <a:buSzPts val="4800"/>
              <a:buFont typeface="DM Mono"/>
              <a:buNone/>
              <a:defRPr sz="3600" b="0" i="0" u="none" strike="noStrike" cap="none">
                <a:solidFill>
                  <a:schemeClr val="lt1"/>
                </a:solidFill>
                <a:latin typeface="DM Mono" panose="020B0509040201040103" pitchFamily="49" charset="77"/>
                <a:ea typeface="DM Mono" panose="020B0509040201040103" pitchFamily="49" charset="77"/>
                <a:cs typeface="DM Mono" panose="020B0509040201040103" pitchFamily="49" charset="77"/>
                <a:sym typeface="DM Mono"/>
              </a:defRPr>
            </a:lvl1pPr>
            <a:lvl2pPr lvl="1" rtl="0">
              <a:spcBef>
                <a:spcPts val="0"/>
              </a:spcBef>
              <a:spcAft>
                <a:spcPts val="0"/>
              </a:spcAft>
              <a:buSzPts val="4800"/>
              <a:buNone/>
              <a:defRPr sz="3600"/>
            </a:lvl2pPr>
            <a:lvl3pPr lvl="2" rtl="0">
              <a:spcBef>
                <a:spcPts val="0"/>
              </a:spcBef>
              <a:spcAft>
                <a:spcPts val="0"/>
              </a:spcAft>
              <a:buSzPts val="4800"/>
              <a:buNone/>
              <a:defRPr sz="3600"/>
            </a:lvl3pPr>
            <a:lvl4pPr lvl="3" rtl="0">
              <a:spcBef>
                <a:spcPts val="0"/>
              </a:spcBef>
              <a:spcAft>
                <a:spcPts val="0"/>
              </a:spcAft>
              <a:buSzPts val="4800"/>
              <a:buNone/>
              <a:defRPr sz="3600"/>
            </a:lvl4pPr>
            <a:lvl5pPr lvl="4" rtl="0">
              <a:spcBef>
                <a:spcPts val="0"/>
              </a:spcBef>
              <a:spcAft>
                <a:spcPts val="0"/>
              </a:spcAft>
              <a:buSzPts val="4800"/>
              <a:buNone/>
              <a:defRPr sz="3600"/>
            </a:lvl5pPr>
            <a:lvl6pPr lvl="5" rtl="0">
              <a:spcBef>
                <a:spcPts val="0"/>
              </a:spcBef>
              <a:spcAft>
                <a:spcPts val="0"/>
              </a:spcAft>
              <a:buSzPts val="4800"/>
              <a:buNone/>
              <a:defRPr sz="3600"/>
            </a:lvl6pPr>
            <a:lvl7pPr lvl="6" rtl="0">
              <a:spcBef>
                <a:spcPts val="0"/>
              </a:spcBef>
              <a:spcAft>
                <a:spcPts val="0"/>
              </a:spcAft>
              <a:buSzPts val="4800"/>
              <a:buNone/>
              <a:defRPr sz="3600"/>
            </a:lvl7pPr>
            <a:lvl8pPr lvl="7" rtl="0">
              <a:spcBef>
                <a:spcPts val="0"/>
              </a:spcBef>
              <a:spcAft>
                <a:spcPts val="0"/>
              </a:spcAft>
              <a:buSzPts val="4800"/>
              <a:buNone/>
              <a:defRPr sz="3600"/>
            </a:lvl8pPr>
            <a:lvl9pPr lvl="8" rtl="0">
              <a:spcBef>
                <a:spcPts val="0"/>
              </a:spcBef>
              <a:spcAft>
                <a:spcPts val="0"/>
              </a:spcAft>
              <a:buSzPts val="4800"/>
              <a:buNone/>
              <a:defRPr sz="3600"/>
            </a:lvl9pPr>
          </a:lstStyle>
          <a:p>
            <a:endParaRPr dirty="0"/>
          </a:p>
        </p:txBody>
      </p:sp>
    </p:spTree>
    <p:extLst>
      <p:ext uri="{BB962C8B-B14F-4D97-AF65-F5344CB8AC3E}">
        <p14:creationId xmlns:p14="http://schemas.microsoft.com/office/powerpoint/2010/main" val="215863263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57 - Closing">
  <p:cSld name="57 - Closing">
    <p:bg>
      <p:bgPr>
        <a:solidFill>
          <a:schemeClr val="dk1"/>
        </a:solidFill>
        <a:effectLst/>
      </p:bgPr>
    </p:bg>
    <p:spTree>
      <p:nvGrpSpPr>
        <p:cNvPr id="1" name="Shape 462"/>
        <p:cNvGrpSpPr/>
        <p:nvPr/>
      </p:nvGrpSpPr>
      <p:grpSpPr>
        <a:xfrm>
          <a:off x="0" y="0"/>
          <a:ext cx="0" cy="0"/>
          <a:chOff x="0" y="0"/>
          <a:chExt cx="0" cy="0"/>
        </a:xfrm>
      </p:grpSpPr>
      <p:sp>
        <p:nvSpPr>
          <p:cNvPr id="464" name="Google Shape;464;p58"/>
          <p:cNvSpPr txBox="1">
            <a:spLocks noGrp="1"/>
          </p:cNvSpPr>
          <p:nvPr>
            <p:ph type="sldNum" idx="12"/>
          </p:nvPr>
        </p:nvSpPr>
        <p:spPr>
          <a:xfrm>
            <a:off x="8325420" y="4854975"/>
            <a:ext cx="243288" cy="139950"/>
          </a:xfrm>
          <a:prstGeom prst="rect">
            <a:avLst/>
          </a:prstGeom>
        </p:spPr>
        <p:txBody>
          <a:bodyPr spcFirstLastPara="1" wrap="square" lIns="0" tIns="0" rIns="0" bIns="0" anchor="t" anchorCtr="0">
            <a:noAutofit/>
          </a:bodyPr>
          <a:lstStyle>
            <a:lvl1pPr lvl="0" rtl="0">
              <a:buNone/>
              <a:defRPr b="0" i="0">
                <a:latin typeface="DM Mono" panose="020B0509040201040103" pitchFamily="49" charset="77"/>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dirty="0"/>
          </a:p>
        </p:txBody>
      </p:sp>
      <p:sp>
        <p:nvSpPr>
          <p:cNvPr id="467" name="Google Shape;467;p58"/>
          <p:cNvSpPr txBox="1">
            <a:spLocks noGrp="1"/>
          </p:cNvSpPr>
          <p:nvPr>
            <p:ph type="subTitle" idx="1"/>
          </p:nvPr>
        </p:nvSpPr>
        <p:spPr>
          <a:xfrm>
            <a:off x="1256146" y="4338827"/>
            <a:ext cx="5282351" cy="139950"/>
          </a:xfrm>
          <a:prstGeom prst="rect">
            <a:avLst/>
          </a:prstGeom>
          <a:noFill/>
          <a:ln>
            <a:noFill/>
          </a:ln>
        </p:spPr>
        <p:txBody>
          <a:bodyPr spcFirstLastPara="1" wrap="square" lIns="0" tIns="0" rIns="0" bIns="0" anchor="t" anchorCtr="0">
            <a:noAutofit/>
          </a:bodyPr>
          <a:lstStyle>
            <a:lvl1pPr lvl="0" rtl="0">
              <a:lnSpc>
                <a:spcPct val="90000"/>
              </a:lnSpc>
              <a:spcBef>
                <a:spcPts val="825"/>
              </a:spcBef>
              <a:spcAft>
                <a:spcPts val="0"/>
              </a:spcAft>
              <a:buClr>
                <a:schemeClr val="lt1"/>
              </a:buClr>
              <a:buSzPts val="1600"/>
              <a:buFont typeface="DM Mono Medium"/>
              <a:buNone/>
              <a:defRPr sz="1200">
                <a:solidFill>
                  <a:schemeClr val="lt1"/>
                </a:solidFill>
                <a:latin typeface="DM Mono Medium"/>
                <a:ea typeface="DM Mono Medium"/>
                <a:cs typeface="DM Mono Medium"/>
                <a:sym typeface="DM Mono Medium"/>
              </a:defRPr>
            </a:lvl1pPr>
            <a:lvl2pPr lvl="1" algn="ctr" rtl="0">
              <a:lnSpc>
                <a:spcPct val="90000"/>
              </a:lnSpc>
              <a:spcBef>
                <a:spcPts val="375"/>
              </a:spcBef>
              <a:spcAft>
                <a:spcPts val="0"/>
              </a:spcAft>
              <a:buClr>
                <a:schemeClr val="lt1"/>
              </a:buClr>
              <a:buSzPts val="2000"/>
              <a:buNone/>
              <a:defRPr sz="1500">
                <a:solidFill>
                  <a:schemeClr val="lt1"/>
                </a:solidFill>
              </a:defRPr>
            </a:lvl2pPr>
            <a:lvl3pPr lvl="2" algn="ctr" rtl="0">
              <a:lnSpc>
                <a:spcPct val="90000"/>
              </a:lnSpc>
              <a:spcBef>
                <a:spcPts val="375"/>
              </a:spcBef>
              <a:spcAft>
                <a:spcPts val="0"/>
              </a:spcAft>
              <a:buClr>
                <a:schemeClr val="lt1"/>
              </a:buClr>
              <a:buSzPts val="1900"/>
              <a:buNone/>
              <a:defRPr sz="1425">
                <a:solidFill>
                  <a:schemeClr val="lt1"/>
                </a:solidFill>
              </a:defRPr>
            </a:lvl3pPr>
            <a:lvl4pPr lvl="3" algn="ctr" rtl="0">
              <a:lnSpc>
                <a:spcPct val="90000"/>
              </a:lnSpc>
              <a:spcBef>
                <a:spcPts val="375"/>
              </a:spcBef>
              <a:spcAft>
                <a:spcPts val="0"/>
              </a:spcAft>
              <a:buClr>
                <a:schemeClr val="lt1"/>
              </a:buClr>
              <a:buSzPts val="1600"/>
              <a:buNone/>
              <a:defRPr sz="1200">
                <a:solidFill>
                  <a:schemeClr val="lt1"/>
                </a:solidFill>
              </a:defRPr>
            </a:lvl4pPr>
            <a:lvl5pPr lvl="4" algn="ctr" rtl="0">
              <a:lnSpc>
                <a:spcPct val="90000"/>
              </a:lnSpc>
              <a:spcBef>
                <a:spcPts val="375"/>
              </a:spcBef>
              <a:spcAft>
                <a:spcPts val="0"/>
              </a:spcAft>
              <a:buClr>
                <a:schemeClr val="lt1"/>
              </a:buClr>
              <a:buSzPts val="1600"/>
              <a:buNone/>
              <a:defRPr sz="1200">
                <a:solidFill>
                  <a:schemeClr val="lt1"/>
                </a:solidFill>
              </a:defRPr>
            </a:lvl5pPr>
            <a:lvl6pPr lvl="5" algn="ctr" rtl="0">
              <a:lnSpc>
                <a:spcPct val="90000"/>
              </a:lnSpc>
              <a:spcBef>
                <a:spcPts val="375"/>
              </a:spcBef>
              <a:spcAft>
                <a:spcPts val="0"/>
              </a:spcAft>
              <a:buClr>
                <a:schemeClr val="lt1"/>
              </a:buClr>
              <a:buSzPts val="1600"/>
              <a:buNone/>
              <a:defRPr sz="1200">
                <a:solidFill>
                  <a:schemeClr val="lt1"/>
                </a:solidFill>
              </a:defRPr>
            </a:lvl6pPr>
            <a:lvl7pPr lvl="6" algn="ctr" rtl="0">
              <a:lnSpc>
                <a:spcPct val="90000"/>
              </a:lnSpc>
              <a:spcBef>
                <a:spcPts val="375"/>
              </a:spcBef>
              <a:spcAft>
                <a:spcPts val="0"/>
              </a:spcAft>
              <a:buClr>
                <a:schemeClr val="lt1"/>
              </a:buClr>
              <a:buSzPts val="1600"/>
              <a:buNone/>
              <a:defRPr sz="1200">
                <a:solidFill>
                  <a:schemeClr val="lt1"/>
                </a:solidFill>
              </a:defRPr>
            </a:lvl7pPr>
            <a:lvl8pPr lvl="7" algn="ctr" rtl="0">
              <a:lnSpc>
                <a:spcPct val="90000"/>
              </a:lnSpc>
              <a:spcBef>
                <a:spcPts val="375"/>
              </a:spcBef>
              <a:spcAft>
                <a:spcPts val="0"/>
              </a:spcAft>
              <a:buClr>
                <a:schemeClr val="lt1"/>
              </a:buClr>
              <a:buSzPts val="1600"/>
              <a:buNone/>
              <a:defRPr sz="1200">
                <a:solidFill>
                  <a:schemeClr val="lt1"/>
                </a:solidFill>
              </a:defRPr>
            </a:lvl8pPr>
            <a:lvl9pPr lvl="8" algn="ctr" rtl="0">
              <a:lnSpc>
                <a:spcPct val="90000"/>
              </a:lnSpc>
              <a:spcBef>
                <a:spcPts val="375"/>
              </a:spcBef>
              <a:spcAft>
                <a:spcPts val="0"/>
              </a:spcAft>
              <a:buClr>
                <a:schemeClr val="lt1"/>
              </a:buClr>
              <a:buSzPts val="1600"/>
              <a:buNone/>
              <a:defRPr sz="1200">
                <a:solidFill>
                  <a:schemeClr val="lt1"/>
                </a:solidFill>
              </a:defRPr>
            </a:lvl9pPr>
          </a:lstStyle>
          <a:p>
            <a:endParaRPr/>
          </a:p>
        </p:txBody>
      </p:sp>
      <p:sp>
        <p:nvSpPr>
          <p:cNvPr id="468" name="Google Shape;468;p58"/>
          <p:cNvSpPr txBox="1">
            <a:spLocks noGrp="1"/>
          </p:cNvSpPr>
          <p:nvPr>
            <p:ph type="subTitle" idx="2"/>
          </p:nvPr>
        </p:nvSpPr>
        <p:spPr>
          <a:xfrm>
            <a:off x="1256146" y="4571936"/>
            <a:ext cx="5282351" cy="180225"/>
          </a:xfrm>
          <a:prstGeom prst="rect">
            <a:avLst/>
          </a:prstGeom>
          <a:noFill/>
          <a:ln>
            <a:noFill/>
          </a:ln>
        </p:spPr>
        <p:txBody>
          <a:bodyPr spcFirstLastPara="1" wrap="square" lIns="0" tIns="0" rIns="0" bIns="0" anchor="t" anchorCtr="0">
            <a:noAutofit/>
          </a:bodyPr>
          <a:lstStyle>
            <a:lvl1pPr lvl="0" rtl="0">
              <a:lnSpc>
                <a:spcPct val="90000"/>
              </a:lnSpc>
              <a:spcBef>
                <a:spcPts val="825"/>
              </a:spcBef>
              <a:spcAft>
                <a:spcPts val="0"/>
              </a:spcAft>
              <a:buClr>
                <a:schemeClr val="lt1"/>
              </a:buClr>
              <a:buSzPts val="1200"/>
              <a:buFont typeface="DM Mono"/>
              <a:buNone/>
              <a:defRPr sz="900" b="0" i="0">
                <a:solidFill>
                  <a:schemeClr val="lt1"/>
                </a:solidFill>
                <a:latin typeface="DM Mono" panose="020B0509040201040103" pitchFamily="49" charset="77"/>
                <a:ea typeface="DM Mono" panose="020B0509040201040103" pitchFamily="49" charset="77"/>
                <a:cs typeface="DM Mono" panose="020B0509040201040103" pitchFamily="49" charset="77"/>
                <a:sym typeface="DM Mono"/>
              </a:defRPr>
            </a:lvl1pPr>
            <a:lvl2pPr lvl="1" algn="ctr" rtl="0">
              <a:lnSpc>
                <a:spcPct val="90000"/>
              </a:lnSpc>
              <a:spcBef>
                <a:spcPts val="375"/>
              </a:spcBef>
              <a:spcAft>
                <a:spcPts val="0"/>
              </a:spcAft>
              <a:buClr>
                <a:schemeClr val="lt1"/>
              </a:buClr>
              <a:buSzPts val="2000"/>
              <a:buNone/>
              <a:defRPr sz="1500">
                <a:solidFill>
                  <a:schemeClr val="lt1"/>
                </a:solidFill>
              </a:defRPr>
            </a:lvl2pPr>
            <a:lvl3pPr lvl="2" algn="ctr" rtl="0">
              <a:lnSpc>
                <a:spcPct val="90000"/>
              </a:lnSpc>
              <a:spcBef>
                <a:spcPts val="375"/>
              </a:spcBef>
              <a:spcAft>
                <a:spcPts val="0"/>
              </a:spcAft>
              <a:buClr>
                <a:schemeClr val="lt1"/>
              </a:buClr>
              <a:buSzPts val="1900"/>
              <a:buNone/>
              <a:defRPr sz="1425">
                <a:solidFill>
                  <a:schemeClr val="lt1"/>
                </a:solidFill>
              </a:defRPr>
            </a:lvl3pPr>
            <a:lvl4pPr lvl="3" algn="ctr" rtl="0">
              <a:lnSpc>
                <a:spcPct val="90000"/>
              </a:lnSpc>
              <a:spcBef>
                <a:spcPts val="375"/>
              </a:spcBef>
              <a:spcAft>
                <a:spcPts val="0"/>
              </a:spcAft>
              <a:buClr>
                <a:schemeClr val="lt1"/>
              </a:buClr>
              <a:buSzPts val="1600"/>
              <a:buNone/>
              <a:defRPr sz="1200">
                <a:solidFill>
                  <a:schemeClr val="lt1"/>
                </a:solidFill>
              </a:defRPr>
            </a:lvl4pPr>
            <a:lvl5pPr lvl="4" algn="ctr" rtl="0">
              <a:lnSpc>
                <a:spcPct val="90000"/>
              </a:lnSpc>
              <a:spcBef>
                <a:spcPts val="375"/>
              </a:spcBef>
              <a:spcAft>
                <a:spcPts val="0"/>
              </a:spcAft>
              <a:buClr>
                <a:schemeClr val="lt1"/>
              </a:buClr>
              <a:buSzPts val="1600"/>
              <a:buNone/>
              <a:defRPr sz="1200">
                <a:solidFill>
                  <a:schemeClr val="lt1"/>
                </a:solidFill>
              </a:defRPr>
            </a:lvl5pPr>
            <a:lvl6pPr lvl="5" algn="ctr" rtl="0">
              <a:lnSpc>
                <a:spcPct val="90000"/>
              </a:lnSpc>
              <a:spcBef>
                <a:spcPts val="375"/>
              </a:spcBef>
              <a:spcAft>
                <a:spcPts val="0"/>
              </a:spcAft>
              <a:buClr>
                <a:schemeClr val="lt1"/>
              </a:buClr>
              <a:buSzPts val="1600"/>
              <a:buNone/>
              <a:defRPr sz="1200">
                <a:solidFill>
                  <a:schemeClr val="lt1"/>
                </a:solidFill>
              </a:defRPr>
            </a:lvl6pPr>
            <a:lvl7pPr lvl="6" algn="ctr" rtl="0">
              <a:lnSpc>
                <a:spcPct val="90000"/>
              </a:lnSpc>
              <a:spcBef>
                <a:spcPts val="375"/>
              </a:spcBef>
              <a:spcAft>
                <a:spcPts val="0"/>
              </a:spcAft>
              <a:buClr>
                <a:schemeClr val="lt1"/>
              </a:buClr>
              <a:buSzPts val="1600"/>
              <a:buNone/>
              <a:defRPr sz="1200">
                <a:solidFill>
                  <a:schemeClr val="lt1"/>
                </a:solidFill>
              </a:defRPr>
            </a:lvl7pPr>
            <a:lvl8pPr lvl="7" algn="ctr" rtl="0">
              <a:lnSpc>
                <a:spcPct val="90000"/>
              </a:lnSpc>
              <a:spcBef>
                <a:spcPts val="375"/>
              </a:spcBef>
              <a:spcAft>
                <a:spcPts val="0"/>
              </a:spcAft>
              <a:buClr>
                <a:schemeClr val="lt1"/>
              </a:buClr>
              <a:buSzPts val="1600"/>
              <a:buNone/>
              <a:defRPr sz="1200">
                <a:solidFill>
                  <a:schemeClr val="lt1"/>
                </a:solidFill>
              </a:defRPr>
            </a:lvl8pPr>
            <a:lvl9pPr lvl="8" algn="ctr" rtl="0">
              <a:lnSpc>
                <a:spcPct val="90000"/>
              </a:lnSpc>
              <a:spcBef>
                <a:spcPts val="375"/>
              </a:spcBef>
              <a:spcAft>
                <a:spcPts val="0"/>
              </a:spcAft>
              <a:buClr>
                <a:schemeClr val="lt1"/>
              </a:buClr>
              <a:buSzPts val="1600"/>
              <a:buNone/>
              <a:defRPr sz="1200">
                <a:solidFill>
                  <a:schemeClr val="lt1"/>
                </a:solidFill>
              </a:defRPr>
            </a:lvl9pPr>
          </a:lstStyle>
          <a:p>
            <a:endParaRPr dirty="0"/>
          </a:p>
        </p:txBody>
      </p:sp>
      <p:sp>
        <p:nvSpPr>
          <p:cNvPr id="469" name="Google Shape;469;p58"/>
          <p:cNvSpPr>
            <a:spLocks noGrp="1"/>
          </p:cNvSpPr>
          <p:nvPr>
            <p:ph type="pic" idx="3"/>
          </p:nvPr>
        </p:nvSpPr>
        <p:spPr>
          <a:xfrm>
            <a:off x="571499" y="4238138"/>
            <a:ext cx="555670" cy="555525"/>
          </a:xfrm>
          <a:prstGeom prst="ellipse">
            <a:avLst/>
          </a:prstGeom>
          <a:noFill/>
          <a:ln>
            <a:noFill/>
          </a:ln>
        </p:spPr>
      </p:sp>
      <p:sp>
        <p:nvSpPr>
          <p:cNvPr id="470" name="Google Shape;470;p58"/>
          <p:cNvSpPr txBox="1">
            <a:spLocks noGrp="1"/>
          </p:cNvSpPr>
          <p:nvPr>
            <p:ph type="title"/>
          </p:nvPr>
        </p:nvSpPr>
        <p:spPr>
          <a:xfrm>
            <a:off x="571499" y="2408419"/>
            <a:ext cx="7997233" cy="1272375"/>
          </a:xfrm>
          <a:prstGeom prst="rect">
            <a:avLst/>
          </a:prstGeom>
        </p:spPr>
        <p:txBody>
          <a:bodyPr spcFirstLastPara="1" wrap="square" lIns="0" tIns="0" rIns="0" bIns="0" anchor="t" anchorCtr="0">
            <a:noAutofit/>
          </a:bodyPr>
          <a:lstStyle>
            <a:lvl1pPr lvl="0">
              <a:spcBef>
                <a:spcPts val="0"/>
              </a:spcBef>
              <a:spcAft>
                <a:spcPts val="0"/>
              </a:spcAft>
              <a:buClr>
                <a:schemeClr val="lt1"/>
              </a:buClr>
              <a:buSzPts val="12800"/>
              <a:buNone/>
              <a:defRPr sz="9600" b="0" i="0">
                <a:solidFill>
                  <a:schemeClr val="lt1"/>
                </a:solidFill>
                <a:latin typeface="DM Mono" panose="020B0509040201040103" pitchFamily="49" charset="77"/>
                <a:ea typeface="DM Mono" panose="020B0509040201040103" pitchFamily="49" charset="77"/>
                <a:cs typeface="DM Mono" panose="020B0509040201040103" pitchFamily="49" charset="77"/>
                <a:sym typeface="DM Sans"/>
              </a:defRPr>
            </a:lvl1pPr>
            <a:lvl2pPr lvl="1">
              <a:spcBef>
                <a:spcPts val="0"/>
              </a:spcBef>
              <a:spcAft>
                <a:spcPts val="0"/>
              </a:spcAft>
              <a:buSzPts val="1500"/>
              <a:buNone/>
              <a:defRPr>
                <a:latin typeface="DM Sans"/>
                <a:ea typeface="DM Sans"/>
                <a:cs typeface="DM Sans"/>
                <a:sym typeface="DM Sans"/>
              </a:defRPr>
            </a:lvl2pPr>
            <a:lvl3pPr lvl="2">
              <a:spcBef>
                <a:spcPts val="0"/>
              </a:spcBef>
              <a:spcAft>
                <a:spcPts val="0"/>
              </a:spcAft>
              <a:buSzPts val="1500"/>
              <a:buNone/>
              <a:defRPr>
                <a:latin typeface="DM Sans"/>
                <a:ea typeface="DM Sans"/>
                <a:cs typeface="DM Sans"/>
                <a:sym typeface="DM Sans"/>
              </a:defRPr>
            </a:lvl3pPr>
            <a:lvl4pPr lvl="3">
              <a:spcBef>
                <a:spcPts val="0"/>
              </a:spcBef>
              <a:spcAft>
                <a:spcPts val="0"/>
              </a:spcAft>
              <a:buSzPts val="1500"/>
              <a:buNone/>
              <a:defRPr>
                <a:latin typeface="DM Sans"/>
                <a:ea typeface="DM Sans"/>
                <a:cs typeface="DM Sans"/>
                <a:sym typeface="DM Sans"/>
              </a:defRPr>
            </a:lvl4pPr>
            <a:lvl5pPr lvl="4">
              <a:spcBef>
                <a:spcPts val="0"/>
              </a:spcBef>
              <a:spcAft>
                <a:spcPts val="0"/>
              </a:spcAft>
              <a:buSzPts val="1500"/>
              <a:buNone/>
              <a:defRPr>
                <a:latin typeface="DM Sans"/>
                <a:ea typeface="DM Sans"/>
                <a:cs typeface="DM Sans"/>
                <a:sym typeface="DM Sans"/>
              </a:defRPr>
            </a:lvl5pPr>
            <a:lvl6pPr lvl="5">
              <a:spcBef>
                <a:spcPts val="0"/>
              </a:spcBef>
              <a:spcAft>
                <a:spcPts val="0"/>
              </a:spcAft>
              <a:buSzPts val="1500"/>
              <a:buNone/>
              <a:defRPr>
                <a:latin typeface="DM Sans"/>
                <a:ea typeface="DM Sans"/>
                <a:cs typeface="DM Sans"/>
                <a:sym typeface="DM Sans"/>
              </a:defRPr>
            </a:lvl6pPr>
            <a:lvl7pPr lvl="6">
              <a:spcBef>
                <a:spcPts val="0"/>
              </a:spcBef>
              <a:spcAft>
                <a:spcPts val="0"/>
              </a:spcAft>
              <a:buSzPts val="1500"/>
              <a:buNone/>
              <a:defRPr>
                <a:latin typeface="DM Sans"/>
                <a:ea typeface="DM Sans"/>
                <a:cs typeface="DM Sans"/>
                <a:sym typeface="DM Sans"/>
              </a:defRPr>
            </a:lvl7pPr>
            <a:lvl8pPr lvl="7">
              <a:spcBef>
                <a:spcPts val="0"/>
              </a:spcBef>
              <a:spcAft>
                <a:spcPts val="0"/>
              </a:spcAft>
              <a:buSzPts val="1500"/>
              <a:buNone/>
              <a:defRPr>
                <a:latin typeface="DM Sans"/>
                <a:ea typeface="DM Sans"/>
                <a:cs typeface="DM Sans"/>
                <a:sym typeface="DM Sans"/>
              </a:defRPr>
            </a:lvl8pPr>
            <a:lvl9pPr lvl="8">
              <a:spcBef>
                <a:spcPts val="0"/>
              </a:spcBef>
              <a:spcAft>
                <a:spcPts val="0"/>
              </a:spcAft>
              <a:buSzPts val="1500"/>
              <a:buNone/>
              <a:defRPr>
                <a:latin typeface="DM Sans"/>
                <a:ea typeface="DM Sans"/>
                <a:cs typeface="DM Sans"/>
                <a:sym typeface="DM Sans"/>
              </a:defRPr>
            </a:lvl9pPr>
          </a:lstStyle>
          <a:p>
            <a:endParaRPr dirty="0"/>
          </a:p>
        </p:txBody>
      </p:sp>
    </p:spTree>
    <p:extLst>
      <p:ext uri="{BB962C8B-B14F-4D97-AF65-F5344CB8AC3E}">
        <p14:creationId xmlns:p14="http://schemas.microsoft.com/office/powerpoint/2010/main" val="42775600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74"/>
        <p:cNvGrpSpPr/>
        <p:nvPr/>
      </p:nvGrpSpPr>
      <p:grpSpPr>
        <a:xfrm>
          <a:off x="0" y="0"/>
          <a:ext cx="0" cy="0"/>
          <a:chOff x="0" y="0"/>
          <a:chExt cx="0" cy="0"/>
        </a:xfrm>
      </p:grpSpPr>
      <p:sp>
        <p:nvSpPr>
          <p:cNvPr id="75" name="Google Shape;75;p3"/>
          <p:cNvSpPr/>
          <p:nvPr/>
        </p:nvSpPr>
        <p:spPr>
          <a:xfrm>
            <a:off x="-26775" y="2008375"/>
            <a:ext cx="9210650" cy="3172625"/>
          </a:xfrm>
          <a:custGeom>
            <a:avLst/>
            <a:gdLst/>
            <a:ahLst/>
            <a:cxnLst/>
            <a:rect l="l" t="t" r="r" b="b"/>
            <a:pathLst>
              <a:path w="368426" h="126905" extrusionOk="0">
                <a:moveTo>
                  <a:pt x="309" y="263"/>
                </a:moveTo>
                <a:lnTo>
                  <a:pt x="16502" y="11294"/>
                </a:lnTo>
                <a:lnTo>
                  <a:pt x="31551" y="5122"/>
                </a:lnTo>
                <a:lnTo>
                  <a:pt x="62412" y="4991"/>
                </a:lnTo>
                <a:lnTo>
                  <a:pt x="77652" y="0"/>
                </a:lnTo>
                <a:lnTo>
                  <a:pt x="92892" y="13527"/>
                </a:lnTo>
                <a:lnTo>
                  <a:pt x="107942" y="21276"/>
                </a:lnTo>
                <a:lnTo>
                  <a:pt x="122991" y="21145"/>
                </a:lnTo>
                <a:lnTo>
                  <a:pt x="138993" y="10375"/>
                </a:lnTo>
                <a:lnTo>
                  <a:pt x="154043" y="7880"/>
                </a:lnTo>
                <a:lnTo>
                  <a:pt x="168711" y="2349"/>
                </a:lnTo>
                <a:lnTo>
                  <a:pt x="184332" y="14841"/>
                </a:lnTo>
                <a:lnTo>
                  <a:pt x="199572" y="15274"/>
                </a:lnTo>
                <a:lnTo>
                  <a:pt x="214622" y="25085"/>
                </a:lnTo>
                <a:lnTo>
                  <a:pt x="230052" y="25085"/>
                </a:lnTo>
                <a:lnTo>
                  <a:pt x="246054" y="20094"/>
                </a:lnTo>
                <a:lnTo>
                  <a:pt x="261104" y="20094"/>
                </a:lnTo>
                <a:lnTo>
                  <a:pt x="275391" y="11426"/>
                </a:lnTo>
                <a:lnTo>
                  <a:pt x="291584" y="16810"/>
                </a:lnTo>
                <a:lnTo>
                  <a:pt x="305871" y="8143"/>
                </a:lnTo>
                <a:lnTo>
                  <a:pt x="336732" y="8012"/>
                </a:lnTo>
                <a:lnTo>
                  <a:pt x="351782" y="11294"/>
                </a:lnTo>
                <a:lnTo>
                  <a:pt x="367593" y="2758"/>
                </a:lnTo>
                <a:lnTo>
                  <a:pt x="368426" y="126905"/>
                </a:lnTo>
                <a:lnTo>
                  <a:pt x="0" y="126369"/>
                </a:lnTo>
                <a:close/>
              </a:path>
            </a:pathLst>
          </a:custGeom>
          <a:solidFill>
            <a:schemeClr val="accent5"/>
          </a:solidFill>
          <a:ln>
            <a:noFill/>
          </a:ln>
        </p:spPr>
      </p:sp>
      <p:sp>
        <p:nvSpPr>
          <p:cNvPr id="76" name="Google Shape;76;p3"/>
          <p:cNvSpPr/>
          <p:nvPr/>
        </p:nvSpPr>
        <p:spPr>
          <a:xfrm>
            <a:off x="-26775" y="2139700"/>
            <a:ext cx="9210650" cy="3041300"/>
          </a:xfrm>
          <a:custGeom>
            <a:avLst/>
            <a:gdLst/>
            <a:ahLst/>
            <a:cxnLst/>
            <a:rect l="l" t="t" r="r" b="b"/>
            <a:pathLst>
              <a:path w="368426" h="121652" extrusionOk="0">
                <a:moveTo>
                  <a:pt x="309" y="5516"/>
                </a:moveTo>
                <a:lnTo>
                  <a:pt x="16692" y="11214"/>
                </a:lnTo>
                <a:lnTo>
                  <a:pt x="47172" y="11214"/>
                </a:lnTo>
                <a:lnTo>
                  <a:pt x="62412" y="6843"/>
                </a:lnTo>
                <a:lnTo>
                  <a:pt x="77652" y="16156"/>
                </a:lnTo>
                <a:lnTo>
                  <a:pt x="92892" y="16156"/>
                </a:lnTo>
                <a:lnTo>
                  <a:pt x="107370" y="11214"/>
                </a:lnTo>
                <a:lnTo>
                  <a:pt x="122610" y="8173"/>
                </a:lnTo>
                <a:lnTo>
                  <a:pt x="138612" y="8173"/>
                </a:lnTo>
                <a:lnTo>
                  <a:pt x="153852" y="10834"/>
                </a:lnTo>
                <a:lnTo>
                  <a:pt x="168711" y="7603"/>
                </a:lnTo>
                <a:lnTo>
                  <a:pt x="183951" y="12734"/>
                </a:lnTo>
                <a:lnTo>
                  <a:pt x="199572" y="20527"/>
                </a:lnTo>
                <a:lnTo>
                  <a:pt x="214050" y="15205"/>
                </a:lnTo>
                <a:lnTo>
                  <a:pt x="229671" y="15205"/>
                </a:lnTo>
                <a:lnTo>
                  <a:pt x="245292" y="5892"/>
                </a:lnTo>
                <a:lnTo>
                  <a:pt x="260532" y="11214"/>
                </a:lnTo>
                <a:lnTo>
                  <a:pt x="275772" y="11214"/>
                </a:lnTo>
                <a:lnTo>
                  <a:pt x="291012" y="6843"/>
                </a:lnTo>
                <a:lnTo>
                  <a:pt x="321492" y="6843"/>
                </a:lnTo>
                <a:lnTo>
                  <a:pt x="336732" y="15966"/>
                </a:lnTo>
                <a:lnTo>
                  <a:pt x="351210" y="12734"/>
                </a:lnTo>
                <a:lnTo>
                  <a:pt x="367593" y="0"/>
                </a:lnTo>
                <a:lnTo>
                  <a:pt x="368426" y="121652"/>
                </a:lnTo>
                <a:lnTo>
                  <a:pt x="0" y="121652"/>
                </a:lnTo>
                <a:close/>
              </a:path>
            </a:pathLst>
          </a:custGeom>
          <a:solidFill>
            <a:srgbClr val="00CEF6">
              <a:alpha val="73460"/>
            </a:srgbClr>
          </a:solidFill>
          <a:ln>
            <a:noFill/>
          </a:ln>
        </p:spPr>
      </p:sp>
      <p:sp>
        <p:nvSpPr>
          <p:cNvPr id="77" name="Google Shape;77;p3"/>
          <p:cNvSpPr/>
          <p:nvPr/>
        </p:nvSpPr>
        <p:spPr>
          <a:xfrm rot="8100000">
            <a:off x="1847981" y="1814569"/>
            <a:ext cx="122612" cy="122612"/>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3"/>
          <p:cNvSpPr/>
          <p:nvPr/>
        </p:nvSpPr>
        <p:spPr>
          <a:xfrm rot="8100000">
            <a:off x="6038981" y="2098419"/>
            <a:ext cx="122612" cy="122612"/>
          </a:xfrm>
          <a:prstGeom prst="teardrop">
            <a:avLst>
              <a:gd name="adj" fmla="val 10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3"/>
          <p:cNvSpPr/>
          <p:nvPr/>
        </p:nvSpPr>
        <p:spPr>
          <a:xfrm rot="8100000">
            <a:off x="7181981" y="2131769"/>
            <a:ext cx="122612" cy="122612"/>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 name="Google Shape;80;p3"/>
          <p:cNvGrpSpPr/>
          <p:nvPr/>
        </p:nvGrpSpPr>
        <p:grpSpPr>
          <a:xfrm>
            <a:off x="-9525" y="2024075"/>
            <a:ext cx="9167825" cy="595300"/>
            <a:chOff x="-9525" y="4462475"/>
            <a:chExt cx="9167825" cy="595300"/>
          </a:xfrm>
        </p:grpSpPr>
        <p:sp>
          <p:nvSpPr>
            <p:cNvPr id="81" name="Google Shape;81;p3"/>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rgbClr val="3C78D8"/>
              </a:solidFill>
              <a:prstDash val="solid"/>
              <a:round/>
              <a:headEnd type="none" w="med" len="med"/>
              <a:tailEnd type="none" w="med" len="med"/>
            </a:ln>
          </p:spPr>
        </p:sp>
        <p:sp>
          <p:nvSpPr>
            <p:cNvPr id="82" name="Google Shape;82;p3"/>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rgbClr val="3C78D8"/>
              </a:solidFill>
              <a:prstDash val="solid"/>
              <a:round/>
              <a:headEnd type="none" w="med" len="med"/>
              <a:tailEnd type="none" w="med" len="med"/>
            </a:ln>
          </p:spPr>
        </p:sp>
        <p:sp>
          <p:nvSpPr>
            <p:cNvPr id="83" name="Google Shape;83;p3"/>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rgbClr val="3C78D8"/>
              </a:solidFill>
              <a:prstDash val="solid"/>
              <a:round/>
              <a:headEnd type="none" w="med" len="med"/>
              <a:tailEnd type="none" w="med" len="med"/>
            </a:ln>
          </p:spPr>
        </p:sp>
      </p:grpSp>
      <p:grpSp>
        <p:nvGrpSpPr>
          <p:cNvPr id="84" name="Google Shape;84;p3"/>
          <p:cNvGrpSpPr/>
          <p:nvPr/>
        </p:nvGrpSpPr>
        <p:grpSpPr>
          <a:xfrm>
            <a:off x="-42837" y="2005088"/>
            <a:ext cx="9229575" cy="642787"/>
            <a:chOff x="-42837" y="4443488"/>
            <a:chExt cx="9229575" cy="642787"/>
          </a:xfrm>
        </p:grpSpPr>
        <p:sp>
          <p:nvSpPr>
            <p:cNvPr id="85" name="Google Shape;85;p3"/>
            <p:cNvSpPr/>
            <p:nvPr/>
          </p:nvSpPr>
          <p:spPr>
            <a:xfrm>
              <a:off x="1114450" y="49006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3"/>
            <p:cNvSpPr/>
            <p:nvPr/>
          </p:nvSpPr>
          <p:spPr>
            <a:xfrm>
              <a:off x="1495450" y="5029275"/>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3"/>
            <p:cNvSpPr/>
            <p:nvPr/>
          </p:nvSpPr>
          <p:spPr>
            <a:xfrm>
              <a:off x="733450" y="4972125"/>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3"/>
            <p:cNvSpPr/>
            <p:nvPr/>
          </p:nvSpPr>
          <p:spPr>
            <a:xfrm>
              <a:off x="352450" y="49626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3"/>
            <p:cNvSpPr/>
            <p:nvPr/>
          </p:nvSpPr>
          <p:spPr>
            <a:xfrm>
              <a:off x="-42837" y="46054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3"/>
            <p:cNvSpPr/>
            <p:nvPr/>
          </p:nvSpPr>
          <p:spPr>
            <a:xfrm>
              <a:off x="1876450" y="48340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3"/>
            <p:cNvSpPr/>
            <p:nvPr/>
          </p:nvSpPr>
          <p:spPr>
            <a:xfrm>
              <a:off x="2257450" y="482925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3"/>
            <p:cNvSpPr/>
            <p:nvPr/>
          </p:nvSpPr>
          <p:spPr>
            <a:xfrm>
              <a:off x="2638450" y="454826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3"/>
            <p:cNvSpPr/>
            <p:nvPr/>
          </p:nvSpPr>
          <p:spPr>
            <a:xfrm>
              <a:off x="3019450" y="461493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3"/>
            <p:cNvSpPr/>
            <p:nvPr/>
          </p:nvSpPr>
          <p:spPr>
            <a:xfrm>
              <a:off x="3400450" y="461493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3"/>
            <p:cNvSpPr/>
            <p:nvPr/>
          </p:nvSpPr>
          <p:spPr>
            <a:xfrm>
              <a:off x="3781450" y="49483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3"/>
            <p:cNvSpPr/>
            <p:nvPr/>
          </p:nvSpPr>
          <p:spPr>
            <a:xfrm>
              <a:off x="4162450" y="49483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3"/>
            <p:cNvSpPr/>
            <p:nvPr/>
          </p:nvSpPr>
          <p:spPr>
            <a:xfrm>
              <a:off x="4543450" y="4667325"/>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3"/>
            <p:cNvSpPr/>
            <p:nvPr/>
          </p:nvSpPr>
          <p:spPr>
            <a:xfrm>
              <a:off x="4924450" y="45435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3"/>
            <p:cNvSpPr/>
            <p:nvPr/>
          </p:nvSpPr>
          <p:spPr>
            <a:xfrm>
              <a:off x="5305450" y="47721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3"/>
            <p:cNvSpPr/>
            <p:nvPr/>
          </p:nvSpPr>
          <p:spPr>
            <a:xfrm>
              <a:off x="5686450" y="47721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3"/>
            <p:cNvSpPr/>
            <p:nvPr/>
          </p:nvSpPr>
          <p:spPr>
            <a:xfrm>
              <a:off x="6067450" y="48483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3"/>
            <p:cNvSpPr/>
            <p:nvPr/>
          </p:nvSpPr>
          <p:spPr>
            <a:xfrm>
              <a:off x="6448450" y="472923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3"/>
            <p:cNvSpPr/>
            <p:nvPr/>
          </p:nvSpPr>
          <p:spPr>
            <a:xfrm>
              <a:off x="6829450" y="50245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3"/>
            <p:cNvSpPr/>
            <p:nvPr/>
          </p:nvSpPr>
          <p:spPr>
            <a:xfrm>
              <a:off x="7210450" y="50245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3"/>
            <p:cNvSpPr/>
            <p:nvPr/>
          </p:nvSpPr>
          <p:spPr>
            <a:xfrm>
              <a:off x="7591450" y="44434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3"/>
            <p:cNvSpPr/>
            <p:nvPr/>
          </p:nvSpPr>
          <p:spPr>
            <a:xfrm>
              <a:off x="7972450" y="45577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3"/>
            <p:cNvSpPr/>
            <p:nvPr/>
          </p:nvSpPr>
          <p:spPr>
            <a:xfrm>
              <a:off x="8353450" y="45577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3"/>
            <p:cNvSpPr/>
            <p:nvPr/>
          </p:nvSpPr>
          <p:spPr>
            <a:xfrm>
              <a:off x="8734450" y="45577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3"/>
            <p:cNvSpPr/>
            <p:nvPr/>
          </p:nvSpPr>
          <p:spPr>
            <a:xfrm>
              <a:off x="9129738" y="486735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0" name="Google Shape;110;p3"/>
          <p:cNvSpPr/>
          <p:nvPr/>
        </p:nvSpPr>
        <p:spPr>
          <a:xfrm>
            <a:off x="2990700" y="2147800"/>
            <a:ext cx="114600" cy="114600"/>
          </a:xfrm>
          <a:prstGeom prst="ellipse">
            <a:avLst/>
          </a:prstGeom>
          <a:no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3"/>
          <p:cNvSpPr/>
          <p:nvPr/>
        </p:nvSpPr>
        <p:spPr>
          <a:xfrm>
            <a:off x="1085700" y="2433550"/>
            <a:ext cx="114600" cy="114600"/>
          </a:xfrm>
          <a:prstGeom prst="ellipse">
            <a:avLst/>
          </a:prstGeom>
          <a:no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3"/>
          <p:cNvSpPr/>
          <p:nvPr/>
        </p:nvSpPr>
        <p:spPr>
          <a:xfrm>
            <a:off x="4895700" y="2077632"/>
            <a:ext cx="114600" cy="114600"/>
          </a:xfrm>
          <a:prstGeom prst="ellipse">
            <a:avLst/>
          </a:prstGeom>
          <a:no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3"/>
          <p:cNvSpPr/>
          <p:nvPr/>
        </p:nvSpPr>
        <p:spPr>
          <a:xfrm rot="8100000">
            <a:off x="8699949" y="1890769"/>
            <a:ext cx="122612" cy="122612"/>
          </a:xfrm>
          <a:prstGeom prst="teardrop">
            <a:avLst>
              <a:gd name="adj" fmla="val 10000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3"/>
          <p:cNvSpPr txBox="1">
            <a:spLocks noGrp="1"/>
          </p:cNvSpPr>
          <p:nvPr>
            <p:ph type="ctrTitle"/>
          </p:nvPr>
        </p:nvSpPr>
        <p:spPr>
          <a:xfrm>
            <a:off x="2309350" y="3031150"/>
            <a:ext cx="5214600" cy="11598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FFFFFF"/>
              </a:buClr>
              <a:buSzPts val="3600"/>
              <a:buNone/>
              <a:defRPr sz="3600">
                <a:solidFill>
                  <a:srgbClr val="FFFFFF"/>
                </a:solidFill>
              </a:defRPr>
            </a:lvl1pPr>
            <a:lvl2pPr lvl="1" algn="r" rtl="0">
              <a:spcBef>
                <a:spcPts val="0"/>
              </a:spcBef>
              <a:spcAft>
                <a:spcPts val="0"/>
              </a:spcAft>
              <a:buClr>
                <a:srgbClr val="FFFFFF"/>
              </a:buClr>
              <a:buSzPts val="3600"/>
              <a:buNone/>
              <a:defRPr sz="3600">
                <a:solidFill>
                  <a:srgbClr val="FFFFFF"/>
                </a:solidFill>
              </a:defRPr>
            </a:lvl2pPr>
            <a:lvl3pPr lvl="2" algn="r" rtl="0">
              <a:spcBef>
                <a:spcPts val="0"/>
              </a:spcBef>
              <a:spcAft>
                <a:spcPts val="0"/>
              </a:spcAft>
              <a:buClr>
                <a:srgbClr val="FFFFFF"/>
              </a:buClr>
              <a:buSzPts val="3600"/>
              <a:buNone/>
              <a:defRPr sz="3600">
                <a:solidFill>
                  <a:srgbClr val="FFFFFF"/>
                </a:solidFill>
              </a:defRPr>
            </a:lvl3pPr>
            <a:lvl4pPr lvl="3" algn="r" rtl="0">
              <a:spcBef>
                <a:spcPts val="0"/>
              </a:spcBef>
              <a:spcAft>
                <a:spcPts val="0"/>
              </a:spcAft>
              <a:buClr>
                <a:srgbClr val="FFFFFF"/>
              </a:buClr>
              <a:buSzPts val="3600"/>
              <a:buNone/>
              <a:defRPr sz="3600">
                <a:solidFill>
                  <a:srgbClr val="FFFFFF"/>
                </a:solidFill>
              </a:defRPr>
            </a:lvl4pPr>
            <a:lvl5pPr lvl="4" algn="r" rtl="0">
              <a:spcBef>
                <a:spcPts val="0"/>
              </a:spcBef>
              <a:spcAft>
                <a:spcPts val="0"/>
              </a:spcAft>
              <a:buClr>
                <a:srgbClr val="FFFFFF"/>
              </a:buClr>
              <a:buSzPts val="3600"/>
              <a:buNone/>
              <a:defRPr sz="3600">
                <a:solidFill>
                  <a:srgbClr val="FFFFFF"/>
                </a:solidFill>
              </a:defRPr>
            </a:lvl5pPr>
            <a:lvl6pPr lvl="5" algn="r" rtl="0">
              <a:spcBef>
                <a:spcPts val="0"/>
              </a:spcBef>
              <a:spcAft>
                <a:spcPts val="0"/>
              </a:spcAft>
              <a:buClr>
                <a:srgbClr val="FFFFFF"/>
              </a:buClr>
              <a:buSzPts val="3600"/>
              <a:buNone/>
              <a:defRPr sz="3600">
                <a:solidFill>
                  <a:srgbClr val="FFFFFF"/>
                </a:solidFill>
              </a:defRPr>
            </a:lvl6pPr>
            <a:lvl7pPr lvl="6" algn="r" rtl="0">
              <a:spcBef>
                <a:spcPts val="0"/>
              </a:spcBef>
              <a:spcAft>
                <a:spcPts val="0"/>
              </a:spcAft>
              <a:buClr>
                <a:srgbClr val="FFFFFF"/>
              </a:buClr>
              <a:buSzPts val="3600"/>
              <a:buNone/>
              <a:defRPr sz="3600">
                <a:solidFill>
                  <a:srgbClr val="FFFFFF"/>
                </a:solidFill>
              </a:defRPr>
            </a:lvl7pPr>
            <a:lvl8pPr lvl="7" algn="r" rtl="0">
              <a:spcBef>
                <a:spcPts val="0"/>
              </a:spcBef>
              <a:spcAft>
                <a:spcPts val="0"/>
              </a:spcAft>
              <a:buClr>
                <a:srgbClr val="FFFFFF"/>
              </a:buClr>
              <a:buSzPts val="3600"/>
              <a:buNone/>
              <a:defRPr sz="3600">
                <a:solidFill>
                  <a:srgbClr val="FFFFFF"/>
                </a:solidFill>
              </a:defRPr>
            </a:lvl8pPr>
            <a:lvl9pPr lvl="8" algn="r" rtl="0">
              <a:spcBef>
                <a:spcPts val="0"/>
              </a:spcBef>
              <a:spcAft>
                <a:spcPts val="0"/>
              </a:spcAft>
              <a:buClr>
                <a:srgbClr val="FFFFFF"/>
              </a:buClr>
              <a:buSzPts val="3600"/>
              <a:buNone/>
              <a:defRPr sz="3600">
                <a:solidFill>
                  <a:srgbClr val="FFFFFF"/>
                </a:solidFill>
              </a:defRPr>
            </a:lvl9pPr>
          </a:lstStyle>
          <a:p>
            <a:endParaRPr/>
          </a:p>
        </p:txBody>
      </p:sp>
      <p:sp>
        <p:nvSpPr>
          <p:cNvPr id="115" name="Google Shape;115;p3"/>
          <p:cNvSpPr txBox="1">
            <a:spLocks noGrp="1"/>
          </p:cNvSpPr>
          <p:nvPr>
            <p:ph type="subTitle" idx="1"/>
          </p:nvPr>
        </p:nvSpPr>
        <p:spPr>
          <a:xfrm>
            <a:off x="2309441" y="4059250"/>
            <a:ext cx="5214600" cy="784800"/>
          </a:xfrm>
          <a:prstGeom prst="rect">
            <a:avLst/>
          </a:prstGeom>
        </p:spPr>
        <p:txBody>
          <a:bodyPr spcFirstLastPara="1" wrap="square" lIns="91425" tIns="91425" rIns="91425" bIns="91425" anchor="t" anchorCtr="0">
            <a:noAutofit/>
          </a:bodyPr>
          <a:lstStyle>
            <a:lvl1pPr lvl="0" algn="r" rtl="0">
              <a:spcBef>
                <a:spcPts val="0"/>
              </a:spcBef>
              <a:spcAft>
                <a:spcPts val="0"/>
              </a:spcAft>
              <a:buClr>
                <a:srgbClr val="FFFFFF"/>
              </a:buClr>
              <a:buSzPts val="2000"/>
              <a:buNone/>
              <a:defRPr>
                <a:solidFill>
                  <a:srgbClr val="FFFFFF"/>
                </a:solidFill>
              </a:defRPr>
            </a:lvl1pPr>
            <a:lvl2pPr lvl="1" algn="r" rtl="0">
              <a:spcBef>
                <a:spcPts val="0"/>
              </a:spcBef>
              <a:spcAft>
                <a:spcPts val="0"/>
              </a:spcAft>
              <a:buClr>
                <a:srgbClr val="FFFFFF"/>
              </a:buClr>
              <a:buSzPts val="3000"/>
              <a:buNone/>
              <a:defRPr sz="3000">
                <a:solidFill>
                  <a:srgbClr val="FFFFFF"/>
                </a:solidFill>
              </a:defRPr>
            </a:lvl2pPr>
            <a:lvl3pPr lvl="2" algn="r" rtl="0">
              <a:spcBef>
                <a:spcPts val="0"/>
              </a:spcBef>
              <a:spcAft>
                <a:spcPts val="0"/>
              </a:spcAft>
              <a:buClr>
                <a:srgbClr val="FFFFFF"/>
              </a:buClr>
              <a:buSzPts val="3000"/>
              <a:buNone/>
              <a:defRPr sz="3000">
                <a:solidFill>
                  <a:srgbClr val="FFFFFF"/>
                </a:solidFill>
              </a:defRPr>
            </a:lvl3pPr>
            <a:lvl4pPr lvl="3" algn="r" rtl="0">
              <a:spcBef>
                <a:spcPts val="0"/>
              </a:spcBef>
              <a:spcAft>
                <a:spcPts val="0"/>
              </a:spcAft>
              <a:buClr>
                <a:srgbClr val="FFFFFF"/>
              </a:buClr>
              <a:buSzPts val="3000"/>
              <a:buNone/>
              <a:defRPr sz="3000">
                <a:solidFill>
                  <a:srgbClr val="FFFFFF"/>
                </a:solidFill>
              </a:defRPr>
            </a:lvl4pPr>
            <a:lvl5pPr lvl="4" algn="r" rtl="0">
              <a:spcBef>
                <a:spcPts val="0"/>
              </a:spcBef>
              <a:spcAft>
                <a:spcPts val="0"/>
              </a:spcAft>
              <a:buClr>
                <a:srgbClr val="FFFFFF"/>
              </a:buClr>
              <a:buSzPts val="3000"/>
              <a:buNone/>
              <a:defRPr sz="3000">
                <a:solidFill>
                  <a:srgbClr val="FFFFFF"/>
                </a:solidFill>
              </a:defRPr>
            </a:lvl5pPr>
            <a:lvl6pPr lvl="5" algn="r" rtl="0">
              <a:spcBef>
                <a:spcPts val="0"/>
              </a:spcBef>
              <a:spcAft>
                <a:spcPts val="0"/>
              </a:spcAft>
              <a:buClr>
                <a:srgbClr val="FFFFFF"/>
              </a:buClr>
              <a:buSzPts val="3000"/>
              <a:buNone/>
              <a:defRPr sz="3000">
                <a:solidFill>
                  <a:srgbClr val="FFFFFF"/>
                </a:solidFill>
              </a:defRPr>
            </a:lvl6pPr>
            <a:lvl7pPr lvl="6" algn="r" rtl="0">
              <a:spcBef>
                <a:spcPts val="0"/>
              </a:spcBef>
              <a:spcAft>
                <a:spcPts val="0"/>
              </a:spcAft>
              <a:buClr>
                <a:srgbClr val="FFFFFF"/>
              </a:buClr>
              <a:buSzPts val="3000"/>
              <a:buNone/>
              <a:defRPr sz="3000">
                <a:solidFill>
                  <a:srgbClr val="FFFFFF"/>
                </a:solidFill>
              </a:defRPr>
            </a:lvl7pPr>
            <a:lvl8pPr lvl="7" algn="r" rtl="0">
              <a:spcBef>
                <a:spcPts val="0"/>
              </a:spcBef>
              <a:spcAft>
                <a:spcPts val="0"/>
              </a:spcAft>
              <a:buClr>
                <a:srgbClr val="FFFFFF"/>
              </a:buClr>
              <a:buSzPts val="3000"/>
              <a:buNone/>
              <a:defRPr sz="3000">
                <a:solidFill>
                  <a:srgbClr val="FFFFFF"/>
                </a:solidFill>
              </a:defRPr>
            </a:lvl8pPr>
            <a:lvl9pPr lvl="8" algn="r" rtl="0">
              <a:spcBef>
                <a:spcPts val="0"/>
              </a:spcBef>
              <a:spcAft>
                <a:spcPts val="0"/>
              </a:spcAft>
              <a:buClr>
                <a:srgbClr val="FFFFFF"/>
              </a:buClr>
              <a:buSzPts val="3000"/>
              <a:buNone/>
              <a:defRPr sz="3000">
                <a:solidFill>
                  <a:srgbClr val="FFFFFF"/>
                </a:solidFill>
              </a:defRPr>
            </a:lvl9pPr>
          </a:lstStyle>
          <a:p>
            <a:endParaRPr/>
          </a:p>
        </p:txBody>
      </p:sp>
      <p:sp>
        <p:nvSpPr>
          <p:cNvPr id="116" name="Google Shape;116;p3"/>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TITLE_1_1">
    <p:spTree>
      <p:nvGrpSpPr>
        <p:cNvPr id="1" name="Shape 117"/>
        <p:cNvGrpSpPr/>
        <p:nvPr/>
      </p:nvGrpSpPr>
      <p:grpSpPr>
        <a:xfrm>
          <a:off x="0" y="0"/>
          <a:ext cx="0" cy="0"/>
          <a:chOff x="0" y="0"/>
          <a:chExt cx="0" cy="0"/>
        </a:xfrm>
      </p:grpSpPr>
      <p:sp>
        <p:nvSpPr>
          <p:cNvPr id="118" name="Google Shape;118;p4"/>
          <p:cNvSpPr txBox="1">
            <a:spLocks noGrp="1"/>
          </p:cNvSpPr>
          <p:nvPr>
            <p:ph type="body" idx="1"/>
          </p:nvPr>
        </p:nvSpPr>
        <p:spPr>
          <a:xfrm>
            <a:off x="1519975" y="2161800"/>
            <a:ext cx="6104100" cy="819900"/>
          </a:xfrm>
          <a:prstGeom prst="rect">
            <a:avLst/>
          </a:prstGeom>
        </p:spPr>
        <p:txBody>
          <a:bodyPr spcFirstLastPara="1" wrap="square" lIns="91425" tIns="91425" rIns="91425" bIns="91425" anchor="ctr" anchorCtr="0">
            <a:noAutofit/>
          </a:bodyPr>
          <a:lstStyle>
            <a:lvl1pPr marL="457200" lvl="0" indent="-419100" algn="ctr" rtl="0">
              <a:spcBef>
                <a:spcPts val="600"/>
              </a:spcBef>
              <a:spcAft>
                <a:spcPts val="0"/>
              </a:spcAft>
              <a:buSzPts val="3000"/>
              <a:buChar char="◉"/>
              <a:defRPr sz="3000" i="1"/>
            </a:lvl1pPr>
            <a:lvl2pPr marL="914400" lvl="1" indent="-419100" algn="ctr" rtl="0">
              <a:spcBef>
                <a:spcPts val="0"/>
              </a:spcBef>
              <a:spcAft>
                <a:spcPts val="0"/>
              </a:spcAft>
              <a:buSzPts val="3000"/>
              <a:buChar char="◉"/>
              <a:defRPr sz="3000" i="1"/>
            </a:lvl2pPr>
            <a:lvl3pPr marL="1371600" lvl="2" indent="-419100" algn="ctr" rtl="0">
              <a:spcBef>
                <a:spcPts val="0"/>
              </a:spcBef>
              <a:spcAft>
                <a:spcPts val="0"/>
              </a:spcAft>
              <a:buSzPts val="3000"/>
              <a:buChar char="■"/>
              <a:defRPr sz="3000" i="1"/>
            </a:lvl3pPr>
            <a:lvl4pPr marL="1828800" lvl="3" indent="-419100" algn="ctr" rtl="0">
              <a:spcBef>
                <a:spcPts val="0"/>
              </a:spcBef>
              <a:spcAft>
                <a:spcPts val="0"/>
              </a:spcAft>
              <a:buSzPts val="3000"/>
              <a:buChar char="●"/>
              <a:defRPr sz="3000" i="1"/>
            </a:lvl4pPr>
            <a:lvl5pPr marL="2286000" lvl="4" indent="-419100" algn="ctr" rtl="0">
              <a:spcBef>
                <a:spcPts val="0"/>
              </a:spcBef>
              <a:spcAft>
                <a:spcPts val="0"/>
              </a:spcAft>
              <a:buSzPts val="3000"/>
              <a:buChar char="○"/>
              <a:defRPr sz="3000" i="1"/>
            </a:lvl5pPr>
            <a:lvl6pPr marL="2743200" lvl="5" indent="-419100" algn="ctr" rtl="0">
              <a:spcBef>
                <a:spcPts val="0"/>
              </a:spcBef>
              <a:spcAft>
                <a:spcPts val="0"/>
              </a:spcAft>
              <a:buSzPts val="3000"/>
              <a:buChar char="■"/>
              <a:defRPr sz="3000" i="1"/>
            </a:lvl6pPr>
            <a:lvl7pPr marL="3200400" lvl="6" indent="-419100" algn="ctr" rtl="0">
              <a:spcBef>
                <a:spcPts val="0"/>
              </a:spcBef>
              <a:spcAft>
                <a:spcPts val="0"/>
              </a:spcAft>
              <a:buSzPts val="3000"/>
              <a:buChar char="●"/>
              <a:defRPr sz="3000" i="1"/>
            </a:lvl7pPr>
            <a:lvl8pPr marL="3657600" lvl="7" indent="-419100" algn="ctr" rtl="0">
              <a:spcBef>
                <a:spcPts val="0"/>
              </a:spcBef>
              <a:spcAft>
                <a:spcPts val="0"/>
              </a:spcAft>
              <a:buSzPts val="3000"/>
              <a:buChar char="○"/>
              <a:defRPr sz="3000" i="1"/>
            </a:lvl8pPr>
            <a:lvl9pPr marL="4114800" lvl="8" indent="-419100" algn="ctr">
              <a:spcBef>
                <a:spcPts val="0"/>
              </a:spcBef>
              <a:spcAft>
                <a:spcPts val="0"/>
              </a:spcAft>
              <a:buSzPts val="3000"/>
              <a:buChar char="■"/>
              <a:defRPr sz="3000" i="1"/>
            </a:lvl9pPr>
          </a:lstStyle>
          <a:p>
            <a:endParaRPr/>
          </a:p>
        </p:txBody>
      </p:sp>
      <p:sp>
        <p:nvSpPr>
          <p:cNvPr id="119" name="Google Shape;119;p4"/>
          <p:cNvSpPr txBox="1"/>
          <p:nvPr/>
        </p:nvSpPr>
        <p:spPr>
          <a:xfrm>
            <a:off x="3593400" y="552769"/>
            <a:ext cx="1957200" cy="653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600">
                <a:solidFill>
                  <a:schemeClr val="accent1"/>
                </a:solidFill>
              </a:rPr>
              <a:t>“</a:t>
            </a:r>
            <a:endParaRPr sz="9600">
              <a:solidFill>
                <a:schemeClr val="accent1"/>
              </a:solidFill>
            </a:endParaRPr>
          </a:p>
        </p:txBody>
      </p:sp>
      <p:sp>
        <p:nvSpPr>
          <p:cNvPr id="120" name="Google Shape;120;p4"/>
          <p:cNvSpPr/>
          <p:nvPr/>
        </p:nvSpPr>
        <p:spPr>
          <a:xfrm>
            <a:off x="-28575" y="4446775"/>
            <a:ext cx="9191625" cy="712478"/>
          </a:xfrm>
          <a:custGeom>
            <a:avLst/>
            <a:gdLst/>
            <a:ahLst/>
            <a:cxnLst/>
            <a:rect l="l" t="t" r="r" b="b"/>
            <a:pathLst>
              <a:path w="367665" h="41339" extrusionOk="0">
                <a:moveTo>
                  <a:pt x="381" y="381"/>
                </a:moveTo>
                <a:lnTo>
                  <a:pt x="16574" y="16383"/>
                </a:lnTo>
                <a:lnTo>
                  <a:pt x="31623" y="7430"/>
                </a:lnTo>
                <a:lnTo>
                  <a:pt x="62484" y="7239"/>
                </a:lnTo>
                <a:lnTo>
                  <a:pt x="77724" y="0"/>
                </a:lnTo>
                <a:lnTo>
                  <a:pt x="92964" y="19622"/>
                </a:lnTo>
                <a:lnTo>
                  <a:pt x="108014" y="30861"/>
                </a:lnTo>
                <a:lnTo>
                  <a:pt x="123063" y="30671"/>
                </a:lnTo>
                <a:lnTo>
                  <a:pt x="139065" y="15050"/>
                </a:lnTo>
                <a:lnTo>
                  <a:pt x="154115" y="11430"/>
                </a:lnTo>
                <a:lnTo>
                  <a:pt x="168783" y="3408"/>
                </a:lnTo>
                <a:lnTo>
                  <a:pt x="184404" y="21527"/>
                </a:lnTo>
                <a:lnTo>
                  <a:pt x="199644" y="22155"/>
                </a:lnTo>
                <a:lnTo>
                  <a:pt x="214694" y="36386"/>
                </a:lnTo>
                <a:lnTo>
                  <a:pt x="230124" y="36386"/>
                </a:lnTo>
                <a:lnTo>
                  <a:pt x="246126" y="29147"/>
                </a:lnTo>
                <a:lnTo>
                  <a:pt x="261176" y="29147"/>
                </a:lnTo>
                <a:lnTo>
                  <a:pt x="275463" y="16574"/>
                </a:lnTo>
                <a:lnTo>
                  <a:pt x="291656" y="24384"/>
                </a:lnTo>
                <a:lnTo>
                  <a:pt x="305943" y="11811"/>
                </a:lnTo>
                <a:lnTo>
                  <a:pt x="336804" y="11621"/>
                </a:lnTo>
                <a:lnTo>
                  <a:pt x="351854" y="16383"/>
                </a:lnTo>
                <a:lnTo>
                  <a:pt x="367665" y="4001"/>
                </a:lnTo>
                <a:lnTo>
                  <a:pt x="367284" y="41339"/>
                </a:lnTo>
                <a:lnTo>
                  <a:pt x="0" y="41339"/>
                </a:lnTo>
                <a:close/>
              </a:path>
            </a:pathLst>
          </a:custGeom>
          <a:solidFill>
            <a:schemeClr val="accent5"/>
          </a:solidFill>
          <a:ln>
            <a:noFill/>
          </a:ln>
        </p:spPr>
      </p:sp>
      <p:sp>
        <p:nvSpPr>
          <p:cNvPr id="121" name="Google Shape;121;p4"/>
          <p:cNvSpPr/>
          <p:nvPr/>
        </p:nvSpPr>
        <p:spPr>
          <a:xfrm>
            <a:off x="-28575" y="4578111"/>
            <a:ext cx="9191625" cy="584439"/>
          </a:xfrm>
          <a:custGeom>
            <a:avLst/>
            <a:gdLst/>
            <a:ahLst/>
            <a:cxnLst/>
            <a:rect l="l" t="t" r="r" b="b"/>
            <a:pathLst>
              <a:path w="367665" h="33910" extrusionOk="0">
                <a:moveTo>
                  <a:pt x="381" y="8001"/>
                </a:moveTo>
                <a:lnTo>
                  <a:pt x="16764" y="16266"/>
                </a:lnTo>
                <a:lnTo>
                  <a:pt x="47244" y="16266"/>
                </a:lnTo>
                <a:lnTo>
                  <a:pt x="62484" y="9925"/>
                </a:lnTo>
                <a:lnTo>
                  <a:pt x="77724" y="23434"/>
                </a:lnTo>
                <a:lnTo>
                  <a:pt x="92964" y="23434"/>
                </a:lnTo>
                <a:lnTo>
                  <a:pt x="107442" y="16266"/>
                </a:lnTo>
                <a:lnTo>
                  <a:pt x="122682" y="11855"/>
                </a:lnTo>
                <a:lnTo>
                  <a:pt x="138684" y="11855"/>
                </a:lnTo>
                <a:lnTo>
                  <a:pt x="153924" y="15714"/>
                </a:lnTo>
                <a:lnTo>
                  <a:pt x="168783" y="11028"/>
                </a:lnTo>
                <a:lnTo>
                  <a:pt x="184023" y="18471"/>
                </a:lnTo>
                <a:lnTo>
                  <a:pt x="199644" y="29775"/>
                </a:lnTo>
                <a:lnTo>
                  <a:pt x="214122" y="22055"/>
                </a:lnTo>
                <a:lnTo>
                  <a:pt x="229743" y="22055"/>
                </a:lnTo>
                <a:lnTo>
                  <a:pt x="245364" y="8546"/>
                </a:lnTo>
                <a:lnTo>
                  <a:pt x="260604" y="16266"/>
                </a:lnTo>
                <a:lnTo>
                  <a:pt x="275844" y="16266"/>
                </a:lnTo>
                <a:lnTo>
                  <a:pt x="291084" y="9925"/>
                </a:lnTo>
                <a:lnTo>
                  <a:pt x="321564" y="9925"/>
                </a:lnTo>
                <a:lnTo>
                  <a:pt x="336804" y="23158"/>
                </a:lnTo>
                <a:lnTo>
                  <a:pt x="351282" y="18471"/>
                </a:lnTo>
                <a:lnTo>
                  <a:pt x="367665" y="0"/>
                </a:lnTo>
                <a:lnTo>
                  <a:pt x="367665" y="33910"/>
                </a:lnTo>
                <a:lnTo>
                  <a:pt x="0" y="33910"/>
                </a:lnTo>
                <a:close/>
              </a:path>
            </a:pathLst>
          </a:custGeom>
          <a:solidFill>
            <a:srgbClr val="00CEF6">
              <a:alpha val="73460"/>
            </a:srgbClr>
          </a:solidFill>
          <a:ln>
            <a:noFill/>
          </a:ln>
        </p:spPr>
      </p:sp>
      <p:sp>
        <p:nvSpPr>
          <p:cNvPr id="122" name="Google Shape;122;p4"/>
          <p:cNvSpPr/>
          <p:nvPr/>
        </p:nvSpPr>
        <p:spPr>
          <a:xfrm rot="8100000">
            <a:off x="1847981" y="4252969"/>
            <a:ext cx="122612" cy="122612"/>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4"/>
          <p:cNvSpPr/>
          <p:nvPr/>
        </p:nvSpPr>
        <p:spPr>
          <a:xfrm rot="8100000">
            <a:off x="6038981" y="4536819"/>
            <a:ext cx="122612" cy="122612"/>
          </a:xfrm>
          <a:prstGeom prst="teardrop">
            <a:avLst>
              <a:gd name="adj" fmla="val 10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4"/>
          <p:cNvSpPr/>
          <p:nvPr/>
        </p:nvSpPr>
        <p:spPr>
          <a:xfrm rot="8100000">
            <a:off x="7181981" y="4570169"/>
            <a:ext cx="122612" cy="122612"/>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 name="Google Shape;125;p4"/>
          <p:cNvGrpSpPr/>
          <p:nvPr/>
        </p:nvGrpSpPr>
        <p:grpSpPr>
          <a:xfrm>
            <a:off x="-9525" y="4462475"/>
            <a:ext cx="9167825" cy="595300"/>
            <a:chOff x="-9525" y="4462475"/>
            <a:chExt cx="9167825" cy="595300"/>
          </a:xfrm>
        </p:grpSpPr>
        <p:sp>
          <p:nvSpPr>
            <p:cNvPr id="126" name="Google Shape;126;p4"/>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chemeClr val="accent2"/>
              </a:solidFill>
              <a:prstDash val="solid"/>
              <a:round/>
              <a:headEnd type="none" w="med" len="med"/>
              <a:tailEnd type="none" w="med" len="med"/>
            </a:ln>
          </p:spPr>
        </p:sp>
        <p:sp>
          <p:nvSpPr>
            <p:cNvPr id="127" name="Google Shape;127;p4"/>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chemeClr val="accent2"/>
              </a:solidFill>
              <a:prstDash val="solid"/>
              <a:round/>
              <a:headEnd type="none" w="med" len="med"/>
              <a:tailEnd type="none" w="med" len="med"/>
            </a:ln>
          </p:spPr>
        </p:sp>
        <p:sp>
          <p:nvSpPr>
            <p:cNvPr id="128" name="Google Shape;128;p4"/>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chemeClr val="accent2"/>
              </a:solidFill>
              <a:prstDash val="solid"/>
              <a:round/>
              <a:headEnd type="none" w="med" len="med"/>
              <a:tailEnd type="none" w="med" len="med"/>
            </a:ln>
          </p:spPr>
        </p:sp>
      </p:grpSp>
      <p:grpSp>
        <p:nvGrpSpPr>
          <p:cNvPr id="129" name="Google Shape;129;p4"/>
          <p:cNvGrpSpPr/>
          <p:nvPr/>
        </p:nvGrpSpPr>
        <p:grpSpPr>
          <a:xfrm>
            <a:off x="-42837" y="4443488"/>
            <a:ext cx="9229575" cy="642787"/>
            <a:chOff x="-42837" y="4443488"/>
            <a:chExt cx="9229575" cy="642787"/>
          </a:xfrm>
        </p:grpSpPr>
        <p:sp>
          <p:nvSpPr>
            <p:cNvPr id="130" name="Google Shape;130;p4"/>
            <p:cNvSpPr/>
            <p:nvPr/>
          </p:nvSpPr>
          <p:spPr>
            <a:xfrm>
              <a:off x="1114450" y="49006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4"/>
            <p:cNvSpPr/>
            <p:nvPr/>
          </p:nvSpPr>
          <p:spPr>
            <a:xfrm>
              <a:off x="1495450" y="502927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4"/>
            <p:cNvSpPr/>
            <p:nvPr/>
          </p:nvSpPr>
          <p:spPr>
            <a:xfrm>
              <a:off x="733450" y="49721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4"/>
            <p:cNvSpPr/>
            <p:nvPr/>
          </p:nvSpPr>
          <p:spPr>
            <a:xfrm>
              <a:off x="352450" y="49626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4"/>
            <p:cNvSpPr/>
            <p:nvPr/>
          </p:nvSpPr>
          <p:spPr>
            <a:xfrm>
              <a:off x="-42837" y="46054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4"/>
            <p:cNvSpPr/>
            <p:nvPr/>
          </p:nvSpPr>
          <p:spPr>
            <a:xfrm>
              <a:off x="1876450" y="48340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4"/>
            <p:cNvSpPr/>
            <p:nvPr/>
          </p:nvSpPr>
          <p:spPr>
            <a:xfrm>
              <a:off x="2257450" y="48292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4"/>
            <p:cNvSpPr/>
            <p:nvPr/>
          </p:nvSpPr>
          <p:spPr>
            <a:xfrm>
              <a:off x="2638450" y="454826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4"/>
            <p:cNvSpPr/>
            <p:nvPr/>
          </p:nvSpPr>
          <p:spPr>
            <a:xfrm>
              <a:off x="3019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4"/>
            <p:cNvSpPr/>
            <p:nvPr/>
          </p:nvSpPr>
          <p:spPr>
            <a:xfrm>
              <a:off x="3400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4"/>
            <p:cNvSpPr/>
            <p:nvPr/>
          </p:nvSpPr>
          <p:spPr>
            <a:xfrm>
              <a:off x="3781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4"/>
            <p:cNvSpPr/>
            <p:nvPr/>
          </p:nvSpPr>
          <p:spPr>
            <a:xfrm>
              <a:off x="4162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4"/>
            <p:cNvSpPr/>
            <p:nvPr/>
          </p:nvSpPr>
          <p:spPr>
            <a:xfrm>
              <a:off x="4543450" y="46673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4"/>
            <p:cNvSpPr/>
            <p:nvPr/>
          </p:nvSpPr>
          <p:spPr>
            <a:xfrm>
              <a:off x="4924450" y="45435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4"/>
            <p:cNvSpPr/>
            <p:nvPr/>
          </p:nvSpPr>
          <p:spPr>
            <a:xfrm>
              <a:off x="5305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4"/>
            <p:cNvSpPr/>
            <p:nvPr/>
          </p:nvSpPr>
          <p:spPr>
            <a:xfrm>
              <a:off x="5686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4"/>
            <p:cNvSpPr/>
            <p:nvPr/>
          </p:nvSpPr>
          <p:spPr>
            <a:xfrm>
              <a:off x="6067450" y="48483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4"/>
            <p:cNvSpPr/>
            <p:nvPr/>
          </p:nvSpPr>
          <p:spPr>
            <a:xfrm>
              <a:off x="6448450" y="47292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4"/>
            <p:cNvSpPr/>
            <p:nvPr/>
          </p:nvSpPr>
          <p:spPr>
            <a:xfrm>
              <a:off x="6829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4"/>
            <p:cNvSpPr/>
            <p:nvPr/>
          </p:nvSpPr>
          <p:spPr>
            <a:xfrm>
              <a:off x="7210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4"/>
            <p:cNvSpPr/>
            <p:nvPr/>
          </p:nvSpPr>
          <p:spPr>
            <a:xfrm>
              <a:off x="7591450" y="44434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4"/>
            <p:cNvSpPr/>
            <p:nvPr/>
          </p:nvSpPr>
          <p:spPr>
            <a:xfrm>
              <a:off x="7972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4"/>
            <p:cNvSpPr/>
            <p:nvPr/>
          </p:nvSpPr>
          <p:spPr>
            <a:xfrm>
              <a:off x="8353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4"/>
            <p:cNvSpPr/>
            <p:nvPr/>
          </p:nvSpPr>
          <p:spPr>
            <a:xfrm>
              <a:off x="8734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4"/>
            <p:cNvSpPr/>
            <p:nvPr/>
          </p:nvSpPr>
          <p:spPr>
            <a:xfrm>
              <a:off x="9129738" y="48673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5" name="Google Shape;155;p4"/>
          <p:cNvSpPr/>
          <p:nvPr/>
        </p:nvSpPr>
        <p:spPr>
          <a:xfrm>
            <a:off x="2990700" y="458620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4"/>
          <p:cNvSpPr/>
          <p:nvPr/>
        </p:nvSpPr>
        <p:spPr>
          <a:xfrm>
            <a:off x="1085700" y="487195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4"/>
          <p:cNvSpPr/>
          <p:nvPr/>
        </p:nvSpPr>
        <p:spPr>
          <a:xfrm>
            <a:off x="4895700" y="4516032"/>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4"/>
          <p:cNvSpPr/>
          <p:nvPr/>
        </p:nvSpPr>
        <p:spPr>
          <a:xfrm rot="8100000">
            <a:off x="8699949" y="4329169"/>
            <a:ext cx="122612" cy="122612"/>
          </a:xfrm>
          <a:prstGeom prst="teardrop">
            <a:avLst>
              <a:gd name="adj" fmla="val 10000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4"/>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160"/>
        <p:cNvGrpSpPr/>
        <p:nvPr/>
      </p:nvGrpSpPr>
      <p:grpSpPr>
        <a:xfrm>
          <a:off x="0" y="0"/>
          <a:ext cx="0" cy="0"/>
          <a:chOff x="0" y="0"/>
          <a:chExt cx="0" cy="0"/>
        </a:xfrm>
      </p:grpSpPr>
      <p:sp>
        <p:nvSpPr>
          <p:cNvPr id="161" name="Google Shape;161;p5"/>
          <p:cNvSpPr/>
          <p:nvPr/>
        </p:nvSpPr>
        <p:spPr>
          <a:xfrm>
            <a:off x="-28575" y="4446775"/>
            <a:ext cx="9191625" cy="712478"/>
          </a:xfrm>
          <a:custGeom>
            <a:avLst/>
            <a:gdLst/>
            <a:ahLst/>
            <a:cxnLst/>
            <a:rect l="l" t="t" r="r" b="b"/>
            <a:pathLst>
              <a:path w="367665" h="41339" extrusionOk="0">
                <a:moveTo>
                  <a:pt x="381" y="381"/>
                </a:moveTo>
                <a:lnTo>
                  <a:pt x="16574" y="16383"/>
                </a:lnTo>
                <a:lnTo>
                  <a:pt x="31623" y="7430"/>
                </a:lnTo>
                <a:lnTo>
                  <a:pt x="62484" y="7239"/>
                </a:lnTo>
                <a:lnTo>
                  <a:pt x="77724" y="0"/>
                </a:lnTo>
                <a:lnTo>
                  <a:pt x="92964" y="19622"/>
                </a:lnTo>
                <a:lnTo>
                  <a:pt x="108014" y="30861"/>
                </a:lnTo>
                <a:lnTo>
                  <a:pt x="123063" y="30671"/>
                </a:lnTo>
                <a:lnTo>
                  <a:pt x="139065" y="15050"/>
                </a:lnTo>
                <a:lnTo>
                  <a:pt x="154115" y="11430"/>
                </a:lnTo>
                <a:lnTo>
                  <a:pt x="168783" y="3408"/>
                </a:lnTo>
                <a:lnTo>
                  <a:pt x="184404" y="21527"/>
                </a:lnTo>
                <a:lnTo>
                  <a:pt x="199644" y="22155"/>
                </a:lnTo>
                <a:lnTo>
                  <a:pt x="214694" y="36386"/>
                </a:lnTo>
                <a:lnTo>
                  <a:pt x="230124" y="36386"/>
                </a:lnTo>
                <a:lnTo>
                  <a:pt x="246126" y="29147"/>
                </a:lnTo>
                <a:lnTo>
                  <a:pt x="261176" y="29147"/>
                </a:lnTo>
                <a:lnTo>
                  <a:pt x="275463" y="16574"/>
                </a:lnTo>
                <a:lnTo>
                  <a:pt x="291656" y="24384"/>
                </a:lnTo>
                <a:lnTo>
                  <a:pt x="305943" y="11811"/>
                </a:lnTo>
                <a:lnTo>
                  <a:pt x="336804" y="11621"/>
                </a:lnTo>
                <a:lnTo>
                  <a:pt x="351854" y="16383"/>
                </a:lnTo>
                <a:lnTo>
                  <a:pt x="367665" y="4001"/>
                </a:lnTo>
                <a:lnTo>
                  <a:pt x="367284" y="41339"/>
                </a:lnTo>
                <a:lnTo>
                  <a:pt x="0" y="41339"/>
                </a:lnTo>
                <a:close/>
              </a:path>
            </a:pathLst>
          </a:custGeom>
          <a:solidFill>
            <a:schemeClr val="accent5"/>
          </a:solidFill>
          <a:ln>
            <a:noFill/>
          </a:ln>
        </p:spPr>
      </p:sp>
      <p:sp>
        <p:nvSpPr>
          <p:cNvPr id="162" name="Google Shape;162;p5"/>
          <p:cNvSpPr/>
          <p:nvPr/>
        </p:nvSpPr>
        <p:spPr>
          <a:xfrm>
            <a:off x="-28575" y="4578111"/>
            <a:ext cx="9191625" cy="584439"/>
          </a:xfrm>
          <a:custGeom>
            <a:avLst/>
            <a:gdLst/>
            <a:ahLst/>
            <a:cxnLst/>
            <a:rect l="l" t="t" r="r" b="b"/>
            <a:pathLst>
              <a:path w="367665" h="33910" extrusionOk="0">
                <a:moveTo>
                  <a:pt x="381" y="8001"/>
                </a:moveTo>
                <a:lnTo>
                  <a:pt x="16764" y="16266"/>
                </a:lnTo>
                <a:lnTo>
                  <a:pt x="47244" y="16266"/>
                </a:lnTo>
                <a:lnTo>
                  <a:pt x="62484" y="9925"/>
                </a:lnTo>
                <a:lnTo>
                  <a:pt x="77724" y="23434"/>
                </a:lnTo>
                <a:lnTo>
                  <a:pt x="92964" y="23434"/>
                </a:lnTo>
                <a:lnTo>
                  <a:pt x="107442" y="16266"/>
                </a:lnTo>
                <a:lnTo>
                  <a:pt x="122682" y="11855"/>
                </a:lnTo>
                <a:lnTo>
                  <a:pt x="138684" y="11855"/>
                </a:lnTo>
                <a:lnTo>
                  <a:pt x="153924" y="15714"/>
                </a:lnTo>
                <a:lnTo>
                  <a:pt x="168783" y="11028"/>
                </a:lnTo>
                <a:lnTo>
                  <a:pt x="184023" y="18471"/>
                </a:lnTo>
                <a:lnTo>
                  <a:pt x="199644" y="29775"/>
                </a:lnTo>
                <a:lnTo>
                  <a:pt x="214122" y="22055"/>
                </a:lnTo>
                <a:lnTo>
                  <a:pt x="229743" y="22055"/>
                </a:lnTo>
                <a:lnTo>
                  <a:pt x="245364" y="8546"/>
                </a:lnTo>
                <a:lnTo>
                  <a:pt x="260604" y="16266"/>
                </a:lnTo>
                <a:lnTo>
                  <a:pt x="275844" y="16266"/>
                </a:lnTo>
                <a:lnTo>
                  <a:pt x="291084" y="9925"/>
                </a:lnTo>
                <a:lnTo>
                  <a:pt x="321564" y="9925"/>
                </a:lnTo>
                <a:lnTo>
                  <a:pt x="336804" y="23158"/>
                </a:lnTo>
                <a:lnTo>
                  <a:pt x="351282" y="18471"/>
                </a:lnTo>
                <a:lnTo>
                  <a:pt x="367665" y="0"/>
                </a:lnTo>
                <a:lnTo>
                  <a:pt x="367665" y="33910"/>
                </a:lnTo>
                <a:lnTo>
                  <a:pt x="0" y="33910"/>
                </a:lnTo>
                <a:close/>
              </a:path>
            </a:pathLst>
          </a:custGeom>
          <a:solidFill>
            <a:srgbClr val="00CEF6">
              <a:alpha val="73460"/>
            </a:srgbClr>
          </a:solidFill>
          <a:ln>
            <a:noFill/>
          </a:ln>
        </p:spPr>
      </p:sp>
      <p:sp>
        <p:nvSpPr>
          <p:cNvPr id="163" name="Google Shape;163;p5"/>
          <p:cNvSpPr/>
          <p:nvPr/>
        </p:nvSpPr>
        <p:spPr>
          <a:xfrm rot="8100000">
            <a:off x="1847981" y="4252969"/>
            <a:ext cx="122612" cy="122612"/>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5"/>
          <p:cNvSpPr/>
          <p:nvPr/>
        </p:nvSpPr>
        <p:spPr>
          <a:xfrm rot="8100000">
            <a:off x="6038981" y="4536819"/>
            <a:ext cx="122612" cy="122612"/>
          </a:xfrm>
          <a:prstGeom prst="teardrop">
            <a:avLst>
              <a:gd name="adj" fmla="val 10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5"/>
          <p:cNvSpPr/>
          <p:nvPr/>
        </p:nvSpPr>
        <p:spPr>
          <a:xfrm rot="8100000">
            <a:off x="7181981" y="4570169"/>
            <a:ext cx="122612" cy="122612"/>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6" name="Google Shape;166;p5"/>
          <p:cNvGrpSpPr/>
          <p:nvPr/>
        </p:nvGrpSpPr>
        <p:grpSpPr>
          <a:xfrm>
            <a:off x="-9525" y="4462475"/>
            <a:ext cx="9167825" cy="595300"/>
            <a:chOff x="-9525" y="4462475"/>
            <a:chExt cx="9167825" cy="595300"/>
          </a:xfrm>
        </p:grpSpPr>
        <p:sp>
          <p:nvSpPr>
            <p:cNvPr id="167" name="Google Shape;167;p5"/>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chemeClr val="accent2"/>
              </a:solidFill>
              <a:prstDash val="solid"/>
              <a:round/>
              <a:headEnd type="none" w="med" len="med"/>
              <a:tailEnd type="none" w="med" len="med"/>
            </a:ln>
          </p:spPr>
        </p:sp>
        <p:sp>
          <p:nvSpPr>
            <p:cNvPr id="168" name="Google Shape;168;p5"/>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chemeClr val="accent2"/>
              </a:solidFill>
              <a:prstDash val="solid"/>
              <a:round/>
              <a:headEnd type="none" w="med" len="med"/>
              <a:tailEnd type="none" w="med" len="med"/>
            </a:ln>
          </p:spPr>
        </p:sp>
        <p:sp>
          <p:nvSpPr>
            <p:cNvPr id="169" name="Google Shape;169;p5"/>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chemeClr val="accent2"/>
              </a:solidFill>
              <a:prstDash val="solid"/>
              <a:round/>
              <a:headEnd type="none" w="med" len="med"/>
              <a:tailEnd type="none" w="med" len="med"/>
            </a:ln>
          </p:spPr>
        </p:sp>
      </p:grpSp>
      <p:grpSp>
        <p:nvGrpSpPr>
          <p:cNvPr id="170" name="Google Shape;170;p5"/>
          <p:cNvGrpSpPr/>
          <p:nvPr/>
        </p:nvGrpSpPr>
        <p:grpSpPr>
          <a:xfrm>
            <a:off x="-42837" y="4443488"/>
            <a:ext cx="9229575" cy="642788"/>
            <a:chOff x="-42837" y="4443488"/>
            <a:chExt cx="9229575" cy="642788"/>
          </a:xfrm>
        </p:grpSpPr>
        <p:sp>
          <p:nvSpPr>
            <p:cNvPr id="171" name="Google Shape;171;p5"/>
            <p:cNvSpPr/>
            <p:nvPr/>
          </p:nvSpPr>
          <p:spPr>
            <a:xfrm>
              <a:off x="1114450" y="49006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5"/>
            <p:cNvSpPr/>
            <p:nvPr/>
          </p:nvSpPr>
          <p:spPr>
            <a:xfrm>
              <a:off x="1495450" y="502927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5"/>
            <p:cNvSpPr/>
            <p:nvPr/>
          </p:nvSpPr>
          <p:spPr>
            <a:xfrm>
              <a:off x="733450" y="49721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5"/>
            <p:cNvSpPr/>
            <p:nvPr/>
          </p:nvSpPr>
          <p:spPr>
            <a:xfrm>
              <a:off x="352450" y="49626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5"/>
            <p:cNvSpPr/>
            <p:nvPr/>
          </p:nvSpPr>
          <p:spPr>
            <a:xfrm>
              <a:off x="-42837" y="46054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5"/>
            <p:cNvSpPr/>
            <p:nvPr/>
          </p:nvSpPr>
          <p:spPr>
            <a:xfrm>
              <a:off x="1876450" y="48340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5"/>
            <p:cNvSpPr/>
            <p:nvPr/>
          </p:nvSpPr>
          <p:spPr>
            <a:xfrm>
              <a:off x="2257450" y="48292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5"/>
            <p:cNvSpPr/>
            <p:nvPr/>
          </p:nvSpPr>
          <p:spPr>
            <a:xfrm>
              <a:off x="2638450" y="454826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5"/>
            <p:cNvSpPr/>
            <p:nvPr/>
          </p:nvSpPr>
          <p:spPr>
            <a:xfrm>
              <a:off x="3019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5"/>
            <p:cNvSpPr/>
            <p:nvPr/>
          </p:nvSpPr>
          <p:spPr>
            <a:xfrm>
              <a:off x="3400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5"/>
            <p:cNvSpPr/>
            <p:nvPr/>
          </p:nvSpPr>
          <p:spPr>
            <a:xfrm>
              <a:off x="3781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5"/>
            <p:cNvSpPr/>
            <p:nvPr/>
          </p:nvSpPr>
          <p:spPr>
            <a:xfrm>
              <a:off x="4162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5"/>
            <p:cNvSpPr/>
            <p:nvPr/>
          </p:nvSpPr>
          <p:spPr>
            <a:xfrm>
              <a:off x="4543450" y="46673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5"/>
            <p:cNvSpPr/>
            <p:nvPr/>
          </p:nvSpPr>
          <p:spPr>
            <a:xfrm>
              <a:off x="4924450" y="45435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5"/>
            <p:cNvSpPr/>
            <p:nvPr/>
          </p:nvSpPr>
          <p:spPr>
            <a:xfrm>
              <a:off x="5305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5"/>
            <p:cNvSpPr/>
            <p:nvPr/>
          </p:nvSpPr>
          <p:spPr>
            <a:xfrm>
              <a:off x="5686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5"/>
            <p:cNvSpPr/>
            <p:nvPr/>
          </p:nvSpPr>
          <p:spPr>
            <a:xfrm>
              <a:off x="6067450" y="48483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5"/>
            <p:cNvSpPr/>
            <p:nvPr/>
          </p:nvSpPr>
          <p:spPr>
            <a:xfrm>
              <a:off x="6448450" y="47292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5"/>
            <p:cNvSpPr/>
            <p:nvPr/>
          </p:nvSpPr>
          <p:spPr>
            <a:xfrm>
              <a:off x="6829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5"/>
            <p:cNvSpPr/>
            <p:nvPr/>
          </p:nvSpPr>
          <p:spPr>
            <a:xfrm>
              <a:off x="7210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5"/>
            <p:cNvSpPr/>
            <p:nvPr/>
          </p:nvSpPr>
          <p:spPr>
            <a:xfrm>
              <a:off x="7591450" y="44434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5"/>
            <p:cNvSpPr/>
            <p:nvPr/>
          </p:nvSpPr>
          <p:spPr>
            <a:xfrm>
              <a:off x="7972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5"/>
            <p:cNvSpPr/>
            <p:nvPr/>
          </p:nvSpPr>
          <p:spPr>
            <a:xfrm>
              <a:off x="8353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5"/>
            <p:cNvSpPr/>
            <p:nvPr/>
          </p:nvSpPr>
          <p:spPr>
            <a:xfrm>
              <a:off x="8734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5"/>
            <p:cNvSpPr/>
            <p:nvPr/>
          </p:nvSpPr>
          <p:spPr>
            <a:xfrm>
              <a:off x="9129738" y="48673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6" name="Google Shape;196;p5"/>
          <p:cNvSpPr/>
          <p:nvPr/>
        </p:nvSpPr>
        <p:spPr>
          <a:xfrm>
            <a:off x="2990700" y="458620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5"/>
          <p:cNvSpPr/>
          <p:nvPr/>
        </p:nvSpPr>
        <p:spPr>
          <a:xfrm>
            <a:off x="1085700" y="487195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5"/>
          <p:cNvSpPr/>
          <p:nvPr/>
        </p:nvSpPr>
        <p:spPr>
          <a:xfrm>
            <a:off x="4895700" y="4516032"/>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5"/>
          <p:cNvSpPr/>
          <p:nvPr/>
        </p:nvSpPr>
        <p:spPr>
          <a:xfrm rot="8100000">
            <a:off x="8699949" y="4329169"/>
            <a:ext cx="122612" cy="122612"/>
          </a:xfrm>
          <a:prstGeom prst="teardrop">
            <a:avLst>
              <a:gd name="adj" fmla="val 10000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5"/>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201" name="Google Shape;201;p5"/>
          <p:cNvSpPr txBox="1">
            <a:spLocks noGrp="1"/>
          </p:cNvSpPr>
          <p:nvPr>
            <p:ph type="body" idx="1"/>
          </p:nvPr>
        </p:nvSpPr>
        <p:spPr>
          <a:xfrm>
            <a:off x="1075850" y="1540175"/>
            <a:ext cx="6996600" cy="1922100"/>
          </a:xfrm>
          <a:prstGeom prst="rect">
            <a:avLst/>
          </a:prstGeom>
        </p:spPr>
        <p:txBody>
          <a:bodyPr spcFirstLastPara="1" wrap="square" lIns="91425" tIns="91425" rIns="91425" bIns="91425" anchor="t" anchorCtr="0">
            <a:noAutofit/>
          </a:bodyPr>
          <a:lstStyle>
            <a:lvl1pPr marL="457200" lvl="0" indent="-355600">
              <a:spcBef>
                <a:spcPts val="600"/>
              </a:spcBef>
              <a:spcAft>
                <a:spcPts val="0"/>
              </a:spcAft>
              <a:buSzPts val="2000"/>
              <a:buChar char="◉"/>
              <a:defRPr/>
            </a:lvl1pPr>
            <a:lvl2pPr marL="914400" lvl="1" indent="-342900">
              <a:spcBef>
                <a:spcPts val="0"/>
              </a:spcBef>
              <a:spcAft>
                <a:spcPts val="0"/>
              </a:spcAft>
              <a:buSzPts val="1800"/>
              <a:buChar char="◉"/>
              <a:defRPr/>
            </a:lvl2pPr>
            <a:lvl3pPr marL="1371600" lvl="2" indent="-342900">
              <a:spcBef>
                <a:spcPts val="0"/>
              </a:spcBef>
              <a:spcAft>
                <a:spcPts val="0"/>
              </a:spcAft>
              <a:buSzPts val="1800"/>
              <a:buChar char="■"/>
              <a:defRPr/>
            </a:lvl3pPr>
            <a:lvl4pPr marL="1828800" lvl="3" indent="-342900">
              <a:spcBef>
                <a:spcPts val="0"/>
              </a:spcBef>
              <a:spcAft>
                <a:spcPts val="0"/>
              </a:spcAft>
              <a:buSzPts val="1800"/>
              <a:buChar char="●"/>
              <a:defRPr/>
            </a:lvl4pPr>
            <a:lvl5pPr marL="2286000" lvl="4" indent="-342900">
              <a:spcBef>
                <a:spcPts val="0"/>
              </a:spcBef>
              <a:spcAft>
                <a:spcPts val="0"/>
              </a:spcAft>
              <a:buSzPts val="1800"/>
              <a:buChar char="○"/>
              <a:defRPr/>
            </a:lvl5pPr>
            <a:lvl6pPr marL="2743200" lvl="5" indent="-342900">
              <a:spcBef>
                <a:spcPts val="0"/>
              </a:spcBef>
              <a:spcAft>
                <a:spcPts val="0"/>
              </a:spcAft>
              <a:buSzPts val="1800"/>
              <a:buChar char="■"/>
              <a:defRPr/>
            </a:lvl6pPr>
            <a:lvl7pPr marL="3200400" lvl="6" indent="-342900">
              <a:spcBef>
                <a:spcPts val="0"/>
              </a:spcBef>
              <a:spcAft>
                <a:spcPts val="0"/>
              </a:spcAft>
              <a:buSzPts val="1800"/>
              <a:buChar char="●"/>
              <a:defRPr/>
            </a:lvl7pPr>
            <a:lvl8pPr marL="3657600" lvl="7" indent="-342900">
              <a:spcBef>
                <a:spcPts val="0"/>
              </a:spcBef>
              <a:spcAft>
                <a:spcPts val="0"/>
              </a:spcAft>
              <a:buSzPts val="1800"/>
              <a:buChar char="○"/>
              <a:defRPr/>
            </a:lvl8pPr>
            <a:lvl9pPr marL="4114800" lvl="8" indent="-342900">
              <a:spcBef>
                <a:spcPts val="0"/>
              </a:spcBef>
              <a:spcAft>
                <a:spcPts val="0"/>
              </a:spcAft>
              <a:buSzPts val="1800"/>
              <a:buChar char="■"/>
              <a:defRPr/>
            </a:lvl9pPr>
          </a:lstStyle>
          <a:p>
            <a:endParaRPr/>
          </a:p>
        </p:txBody>
      </p:sp>
      <p:sp>
        <p:nvSpPr>
          <p:cNvPr id="202" name="Google Shape;202;p5"/>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203"/>
        <p:cNvGrpSpPr/>
        <p:nvPr/>
      </p:nvGrpSpPr>
      <p:grpSpPr>
        <a:xfrm>
          <a:off x="0" y="0"/>
          <a:ext cx="0" cy="0"/>
          <a:chOff x="0" y="0"/>
          <a:chExt cx="0" cy="0"/>
        </a:xfrm>
      </p:grpSpPr>
      <p:sp>
        <p:nvSpPr>
          <p:cNvPr id="204" name="Google Shape;204;p6"/>
          <p:cNvSpPr/>
          <p:nvPr/>
        </p:nvSpPr>
        <p:spPr>
          <a:xfrm>
            <a:off x="-28575" y="4446775"/>
            <a:ext cx="9191625" cy="712478"/>
          </a:xfrm>
          <a:custGeom>
            <a:avLst/>
            <a:gdLst/>
            <a:ahLst/>
            <a:cxnLst/>
            <a:rect l="l" t="t" r="r" b="b"/>
            <a:pathLst>
              <a:path w="367665" h="41339" extrusionOk="0">
                <a:moveTo>
                  <a:pt x="381" y="381"/>
                </a:moveTo>
                <a:lnTo>
                  <a:pt x="16574" y="16383"/>
                </a:lnTo>
                <a:lnTo>
                  <a:pt x="31623" y="7430"/>
                </a:lnTo>
                <a:lnTo>
                  <a:pt x="62484" y="7239"/>
                </a:lnTo>
                <a:lnTo>
                  <a:pt x="77724" y="0"/>
                </a:lnTo>
                <a:lnTo>
                  <a:pt x="92964" y="19622"/>
                </a:lnTo>
                <a:lnTo>
                  <a:pt x="108014" y="30861"/>
                </a:lnTo>
                <a:lnTo>
                  <a:pt x="123063" y="30671"/>
                </a:lnTo>
                <a:lnTo>
                  <a:pt x="139065" y="15050"/>
                </a:lnTo>
                <a:lnTo>
                  <a:pt x="154115" y="11430"/>
                </a:lnTo>
                <a:lnTo>
                  <a:pt x="168783" y="3408"/>
                </a:lnTo>
                <a:lnTo>
                  <a:pt x="184404" y="21527"/>
                </a:lnTo>
                <a:lnTo>
                  <a:pt x="199644" y="22155"/>
                </a:lnTo>
                <a:lnTo>
                  <a:pt x="214694" y="36386"/>
                </a:lnTo>
                <a:lnTo>
                  <a:pt x="230124" y="36386"/>
                </a:lnTo>
                <a:lnTo>
                  <a:pt x="246126" y="29147"/>
                </a:lnTo>
                <a:lnTo>
                  <a:pt x="261176" y="29147"/>
                </a:lnTo>
                <a:lnTo>
                  <a:pt x="275463" y="16574"/>
                </a:lnTo>
                <a:lnTo>
                  <a:pt x="291656" y="24384"/>
                </a:lnTo>
                <a:lnTo>
                  <a:pt x="305943" y="11811"/>
                </a:lnTo>
                <a:lnTo>
                  <a:pt x="336804" y="11621"/>
                </a:lnTo>
                <a:lnTo>
                  <a:pt x="351854" y="16383"/>
                </a:lnTo>
                <a:lnTo>
                  <a:pt x="367665" y="4001"/>
                </a:lnTo>
                <a:lnTo>
                  <a:pt x="367284" y="41339"/>
                </a:lnTo>
                <a:lnTo>
                  <a:pt x="0" y="41339"/>
                </a:lnTo>
                <a:close/>
              </a:path>
            </a:pathLst>
          </a:custGeom>
          <a:solidFill>
            <a:schemeClr val="accent5"/>
          </a:solidFill>
          <a:ln>
            <a:noFill/>
          </a:ln>
        </p:spPr>
      </p:sp>
      <p:sp>
        <p:nvSpPr>
          <p:cNvPr id="205" name="Google Shape;205;p6"/>
          <p:cNvSpPr/>
          <p:nvPr/>
        </p:nvSpPr>
        <p:spPr>
          <a:xfrm>
            <a:off x="-28575" y="4578111"/>
            <a:ext cx="9191625" cy="584439"/>
          </a:xfrm>
          <a:custGeom>
            <a:avLst/>
            <a:gdLst/>
            <a:ahLst/>
            <a:cxnLst/>
            <a:rect l="l" t="t" r="r" b="b"/>
            <a:pathLst>
              <a:path w="367665" h="33910" extrusionOk="0">
                <a:moveTo>
                  <a:pt x="381" y="8001"/>
                </a:moveTo>
                <a:lnTo>
                  <a:pt x="16764" y="16266"/>
                </a:lnTo>
                <a:lnTo>
                  <a:pt x="47244" y="16266"/>
                </a:lnTo>
                <a:lnTo>
                  <a:pt x="62484" y="9925"/>
                </a:lnTo>
                <a:lnTo>
                  <a:pt x="77724" y="23434"/>
                </a:lnTo>
                <a:lnTo>
                  <a:pt x="92964" y="23434"/>
                </a:lnTo>
                <a:lnTo>
                  <a:pt x="107442" y="16266"/>
                </a:lnTo>
                <a:lnTo>
                  <a:pt x="122682" y="11855"/>
                </a:lnTo>
                <a:lnTo>
                  <a:pt x="138684" y="11855"/>
                </a:lnTo>
                <a:lnTo>
                  <a:pt x="153924" y="15714"/>
                </a:lnTo>
                <a:lnTo>
                  <a:pt x="168783" y="11028"/>
                </a:lnTo>
                <a:lnTo>
                  <a:pt x="184023" y="18471"/>
                </a:lnTo>
                <a:lnTo>
                  <a:pt x="199644" y="29775"/>
                </a:lnTo>
                <a:lnTo>
                  <a:pt x="214122" y="22055"/>
                </a:lnTo>
                <a:lnTo>
                  <a:pt x="229743" y="22055"/>
                </a:lnTo>
                <a:lnTo>
                  <a:pt x="245364" y="8546"/>
                </a:lnTo>
                <a:lnTo>
                  <a:pt x="260604" y="16266"/>
                </a:lnTo>
                <a:lnTo>
                  <a:pt x="275844" y="16266"/>
                </a:lnTo>
                <a:lnTo>
                  <a:pt x="291084" y="9925"/>
                </a:lnTo>
                <a:lnTo>
                  <a:pt x="321564" y="9925"/>
                </a:lnTo>
                <a:lnTo>
                  <a:pt x="336804" y="23158"/>
                </a:lnTo>
                <a:lnTo>
                  <a:pt x="351282" y="18471"/>
                </a:lnTo>
                <a:lnTo>
                  <a:pt x="367665" y="0"/>
                </a:lnTo>
                <a:lnTo>
                  <a:pt x="367665" y="33910"/>
                </a:lnTo>
                <a:lnTo>
                  <a:pt x="0" y="33910"/>
                </a:lnTo>
                <a:close/>
              </a:path>
            </a:pathLst>
          </a:custGeom>
          <a:solidFill>
            <a:srgbClr val="00CEF6">
              <a:alpha val="73460"/>
            </a:srgbClr>
          </a:solidFill>
          <a:ln>
            <a:noFill/>
          </a:ln>
        </p:spPr>
      </p:sp>
      <p:sp>
        <p:nvSpPr>
          <p:cNvPr id="206" name="Google Shape;206;p6"/>
          <p:cNvSpPr/>
          <p:nvPr/>
        </p:nvSpPr>
        <p:spPr>
          <a:xfrm rot="8100000">
            <a:off x="1847981" y="4252969"/>
            <a:ext cx="122612" cy="122612"/>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6"/>
          <p:cNvSpPr/>
          <p:nvPr/>
        </p:nvSpPr>
        <p:spPr>
          <a:xfrm rot="8100000">
            <a:off x="6038981" y="4536819"/>
            <a:ext cx="122612" cy="122612"/>
          </a:xfrm>
          <a:prstGeom prst="teardrop">
            <a:avLst>
              <a:gd name="adj" fmla="val 10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6"/>
          <p:cNvSpPr/>
          <p:nvPr/>
        </p:nvSpPr>
        <p:spPr>
          <a:xfrm rot="8100000">
            <a:off x="7181981" y="4570169"/>
            <a:ext cx="122612" cy="122612"/>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9" name="Google Shape;209;p6"/>
          <p:cNvGrpSpPr/>
          <p:nvPr/>
        </p:nvGrpSpPr>
        <p:grpSpPr>
          <a:xfrm>
            <a:off x="-9525" y="4462475"/>
            <a:ext cx="9167825" cy="595300"/>
            <a:chOff x="-9525" y="4462475"/>
            <a:chExt cx="9167825" cy="595300"/>
          </a:xfrm>
        </p:grpSpPr>
        <p:sp>
          <p:nvSpPr>
            <p:cNvPr id="210" name="Google Shape;210;p6"/>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chemeClr val="accent2"/>
              </a:solidFill>
              <a:prstDash val="solid"/>
              <a:round/>
              <a:headEnd type="none" w="med" len="med"/>
              <a:tailEnd type="none" w="med" len="med"/>
            </a:ln>
          </p:spPr>
        </p:sp>
        <p:sp>
          <p:nvSpPr>
            <p:cNvPr id="211" name="Google Shape;211;p6"/>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chemeClr val="accent2"/>
              </a:solidFill>
              <a:prstDash val="solid"/>
              <a:round/>
              <a:headEnd type="none" w="med" len="med"/>
              <a:tailEnd type="none" w="med" len="med"/>
            </a:ln>
          </p:spPr>
        </p:sp>
        <p:sp>
          <p:nvSpPr>
            <p:cNvPr id="212" name="Google Shape;212;p6"/>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chemeClr val="accent2"/>
              </a:solidFill>
              <a:prstDash val="solid"/>
              <a:round/>
              <a:headEnd type="none" w="med" len="med"/>
              <a:tailEnd type="none" w="med" len="med"/>
            </a:ln>
          </p:spPr>
        </p:sp>
      </p:grpSp>
      <p:grpSp>
        <p:nvGrpSpPr>
          <p:cNvPr id="213" name="Google Shape;213;p6"/>
          <p:cNvGrpSpPr/>
          <p:nvPr/>
        </p:nvGrpSpPr>
        <p:grpSpPr>
          <a:xfrm>
            <a:off x="-42837" y="4443488"/>
            <a:ext cx="9229575" cy="642788"/>
            <a:chOff x="-42837" y="4443488"/>
            <a:chExt cx="9229575" cy="642788"/>
          </a:xfrm>
        </p:grpSpPr>
        <p:sp>
          <p:nvSpPr>
            <p:cNvPr id="214" name="Google Shape;214;p6"/>
            <p:cNvSpPr/>
            <p:nvPr/>
          </p:nvSpPr>
          <p:spPr>
            <a:xfrm>
              <a:off x="1114450" y="49006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6"/>
            <p:cNvSpPr/>
            <p:nvPr/>
          </p:nvSpPr>
          <p:spPr>
            <a:xfrm>
              <a:off x="1495450" y="502927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6"/>
            <p:cNvSpPr/>
            <p:nvPr/>
          </p:nvSpPr>
          <p:spPr>
            <a:xfrm>
              <a:off x="733450" y="49721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6"/>
            <p:cNvSpPr/>
            <p:nvPr/>
          </p:nvSpPr>
          <p:spPr>
            <a:xfrm>
              <a:off x="352450" y="49626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6"/>
            <p:cNvSpPr/>
            <p:nvPr/>
          </p:nvSpPr>
          <p:spPr>
            <a:xfrm>
              <a:off x="-42837" y="46054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6"/>
            <p:cNvSpPr/>
            <p:nvPr/>
          </p:nvSpPr>
          <p:spPr>
            <a:xfrm>
              <a:off x="1876450" y="48340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6"/>
            <p:cNvSpPr/>
            <p:nvPr/>
          </p:nvSpPr>
          <p:spPr>
            <a:xfrm>
              <a:off x="2257450" y="48292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6"/>
            <p:cNvSpPr/>
            <p:nvPr/>
          </p:nvSpPr>
          <p:spPr>
            <a:xfrm>
              <a:off x="2638450" y="454826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6"/>
            <p:cNvSpPr/>
            <p:nvPr/>
          </p:nvSpPr>
          <p:spPr>
            <a:xfrm>
              <a:off x="3019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6"/>
            <p:cNvSpPr/>
            <p:nvPr/>
          </p:nvSpPr>
          <p:spPr>
            <a:xfrm>
              <a:off x="3400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6"/>
            <p:cNvSpPr/>
            <p:nvPr/>
          </p:nvSpPr>
          <p:spPr>
            <a:xfrm>
              <a:off x="3781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6"/>
            <p:cNvSpPr/>
            <p:nvPr/>
          </p:nvSpPr>
          <p:spPr>
            <a:xfrm>
              <a:off x="4162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6"/>
            <p:cNvSpPr/>
            <p:nvPr/>
          </p:nvSpPr>
          <p:spPr>
            <a:xfrm>
              <a:off x="4543450" y="46673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6"/>
            <p:cNvSpPr/>
            <p:nvPr/>
          </p:nvSpPr>
          <p:spPr>
            <a:xfrm>
              <a:off x="4924450" y="45435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6"/>
            <p:cNvSpPr/>
            <p:nvPr/>
          </p:nvSpPr>
          <p:spPr>
            <a:xfrm>
              <a:off x="5305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6"/>
            <p:cNvSpPr/>
            <p:nvPr/>
          </p:nvSpPr>
          <p:spPr>
            <a:xfrm>
              <a:off x="5686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6"/>
            <p:cNvSpPr/>
            <p:nvPr/>
          </p:nvSpPr>
          <p:spPr>
            <a:xfrm>
              <a:off x="6067450" y="48483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6"/>
            <p:cNvSpPr/>
            <p:nvPr/>
          </p:nvSpPr>
          <p:spPr>
            <a:xfrm>
              <a:off x="6448450" y="47292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6"/>
            <p:cNvSpPr/>
            <p:nvPr/>
          </p:nvSpPr>
          <p:spPr>
            <a:xfrm>
              <a:off x="6829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6"/>
            <p:cNvSpPr/>
            <p:nvPr/>
          </p:nvSpPr>
          <p:spPr>
            <a:xfrm>
              <a:off x="7210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6"/>
            <p:cNvSpPr/>
            <p:nvPr/>
          </p:nvSpPr>
          <p:spPr>
            <a:xfrm>
              <a:off x="7591450" y="44434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6"/>
            <p:cNvSpPr/>
            <p:nvPr/>
          </p:nvSpPr>
          <p:spPr>
            <a:xfrm>
              <a:off x="7972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6"/>
            <p:cNvSpPr/>
            <p:nvPr/>
          </p:nvSpPr>
          <p:spPr>
            <a:xfrm>
              <a:off x="8353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6"/>
            <p:cNvSpPr/>
            <p:nvPr/>
          </p:nvSpPr>
          <p:spPr>
            <a:xfrm>
              <a:off x="8734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6"/>
            <p:cNvSpPr/>
            <p:nvPr/>
          </p:nvSpPr>
          <p:spPr>
            <a:xfrm>
              <a:off x="9129738" y="48673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9" name="Google Shape;239;p6"/>
          <p:cNvSpPr/>
          <p:nvPr/>
        </p:nvSpPr>
        <p:spPr>
          <a:xfrm>
            <a:off x="2990700" y="458620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6"/>
          <p:cNvSpPr/>
          <p:nvPr/>
        </p:nvSpPr>
        <p:spPr>
          <a:xfrm>
            <a:off x="1085700" y="487195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6"/>
          <p:cNvSpPr/>
          <p:nvPr/>
        </p:nvSpPr>
        <p:spPr>
          <a:xfrm>
            <a:off x="4895700" y="4516032"/>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6"/>
          <p:cNvSpPr/>
          <p:nvPr/>
        </p:nvSpPr>
        <p:spPr>
          <a:xfrm rot="8100000">
            <a:off x="8699949" y="4329169"/>
            <a:ext cx="122612" cy="122612"/>
          </a:xfrm>
          <a:prstGeom prst="teardrop">
            <a:avLst>
              <a:gd name="adj" fmla="val 10000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6"/>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244" name="Google Shape;244;p6"/>
          <p:cNvSpPr txBox="1">
            <a:spLocks noGrp="1"/>
          </p:cNvSpPr>
          <p:nvPr>
            <p:ph type="body" idx="1"/>
          </p:nvPr>
        </p:nvSpPr>
        <p:spPr>
          <a:xfrm>
            <a:off x="1131500" y="1552950"/>
            <a:ext cx="3339900" cy="2665800"/>
          </a:xfrm>
          <a:prstGeom prst="rect">
            <a:avLst/>
          </a:prstGeom>
        </p:spPr>
        <p:txBody>
          <a:bodyPr spcFirstLastPara="1" wrap="square" lIns="91425" tIns="91425" rIns="91425" bIns="91425" anchor="t" anchorCtr="0">
            <a:noAutofit/>
          </a:bodyPr>
          <a:lstStyle>
            <a:lvl1pPr marL="457200" lvl="0" indent="-342900">
              <a:spcBef>
                <a:spcPts val="600"/>
              </a:spcBef>
              <a:spcAft>
                <a:spcPts val="0"/>
              </a:spcAft>
              <a:buSzPts val="1800"/>
              <a:buChar char="◉"/>
              <a:defRPr sz="1800"/>
            </a:lvl1pPr>
            <a:lvl2pPr marL="914400" lvl="1" indent="-342900">
              <a:spcBef>
                <a:spcPts val="0"/>
              </a:spcBef>
              <a:spcAft>
                <a:spcPts val="0"/>
              </a:spcAft>
              <a:buSzPts val="1800"/>
              <a:buChar char="◉"/>
              <a:defRPr/>
            </a:lvl2pPr>
            <a:lvl3pPr marL="1371600" lvl="2" indent="-342900">
              <a:spcBef>
                <a:spcPts val="0"/>
              </a:spcBef>
              <a:spcAft>
                <a:spcPts val="0"/>
              </a:spcAft>
              <a:buSzPts val="1800"/>
              <a:buChar char="■"/>
              <a:defRPr/>
            </a:lvl3pPr>
            <a:lvl4pPr marL="1828800" lvl="3" indent="-342900">
              <a:spcBef>
                <a:spcPts val="0"/>
              </a:spcBef>
              <a:spcAft>
                <a:spcPts val="0"/>
              </a:spcAft>
              <a:buSzPts val="1800"/>
              <a:buChar char="●"/>
              <a:defRPr/>
            </a:lvl4pPr>
            <a:lvl5pPr marL="2286000" lvl="4" indent="-342900">
              <a:spcBef>
                <a:spcPts val="0"/>
              </a:spcBef>
              <a:spcAft>
                <a:spcPts val="0"/>
              </a:spcAft>
              <a:buSzPts val="1800"/>
              <a:buChar char="○"/>
              <a:defRPr/>
            </a:lvl5pPr>
            <a:lvl6pPr marL="2743200" lvl="5" indent="-342900">
              <a:spcBef>
                <a:spcPts val="0"/>
              </a:spcBef>
              <a:spcAft>
                <a:spcPts val="0"/>
              </a:spcAft>
              <a:buSzPts val="1800"/>
              <a:buChar char="■"/>
              <a:defRPr/>
            </a:lvl6pPr>
            <a:lvl7pPr marL="3200400" lvl="6" indent="-342900">
              <a:spcBef>
                <a:spcPts val="0"/>
              </a:spcBef>
              <a:spcAft>
                <a:spcPts val="0"/>
              </a:spcAft>
              <a:buSzPts val="1800"/>
              <a:buChar char="●"/>
              <a:defRPr/>
            </a:lvl7pPr>
            <a:lvl8pPr marL="3657600" lvl="7" indent="-342900">
              <a:spcBef>
                <a:spcPts val="0"/>
              </a:spcBef>
              <a:spcAft>
                <a:spcPts val="0"/>
              </a:spcAft>
              <a:buSzPts val="1800"/>
              <a:buChar char="○"/>
              <a:defRPr/>
            </a:lvl8pPr>
            <a:lvl9pPr marL="4114800" lvl="8" indent="-342900">
              <a:spcBef>
                <a:spcPts val="0"/>
              </a:spcBef>
              <a:spcAft>
                <a:spcPts val="0"/>
              </a:spcAft>
              <a:buSzPts val="1800"/>
              <a:buChar char="■"/>
              <a:defRPr/>
            </a:lvl9pPr>
          </a:lstStyle>
          <a:p>
            <a:endParaRPr/>
          </a:p>
        </p:txBody>
      </p:sp>
      <p:sp>
        <p:nvSpPr>
          <p:cNvPr id="245" name="Google Shape;245;p6"/>
          <p:cNvSpPr txBox="1">
            <a:spLocks noGrp="1"/>
          </p:cNvSpPr>
          <p:nvPr>
            <p:ph type="body" idx="2"/>
          </p:nvPr>
        </p:nvSpPr>
        <p:spPr>
          <a:xfrm>
            <a:off x="4672563" y="1552950"/>
            <a:ext cx="3339900" cy="2665800"/>
          </a:xfrm>
          <a:prstGeom prst="rect">
            <a:avLst/>
          </a:prstGeom>
        </p:spPr>
        <p:txBody>
          <a:bodyPr spcFirstLastPara="1" wrap="square" lIns="91425" tIns="91425" rIns="91425" bIns="91425" anchor="t" anchorCtr="0">
            <a:noAutofit/>
          </a:bodyPr>
          <a:lstStyle>
            <a:lvl1pPr marL="457200" lvl="0" indent="-342900">
              <a:spcBef>
                <a:spcPts val="600"/>
              </a:spcBef>
              <a:spcAft>
                <a:spcPts val="0"/>
              </a:spcAft>
              <a:buSzPts val="1800"/>
              <a:buChar char="◉"/>
              <a:defRPr sz="1800"/>
            </a:lvl1pPr>
            <a:lvl2pPr marL="914400" lvl="1" indent="-342900">
              <a:spcBef>
                <a:spcPts val="0"/>
              </a:spcBef>
              <a:spcAft>
                <a:spcPts val="0"/>
              </a:spcAft>
              <a:buSzPts val="1800"/>
              <a:buChar char="◉"/>
              <a:defRPr/>
            </a:lvl2pPr>
            <a:lvl3pPr marL="1371600" lvl="2" indent="-342900">
              <a:spcBef>
                <a:spcPts val="0"/>
              </a:spcBef>
              <a:spcAft>
                <a:spcPts val="0"/>
              </a:spcAft>
              <a:buSzPts val="1800"/>
              <a:buChar char="■"/>
              <a:defRPr/>
            </a:lvl3pPr>
            <a:lvl4pPr marL="1828800" lvl="3" indent="-342900">
              <a:spcBef>
                <a:spcPts val="0"/>
              </a:spcBef>
              <a:spcAft>
                <a:spcPts val="0"/>
              </a:spcAft>
              <a:buSzPts val="1800"/>
              <a:buChar char="●"/>
              <a:defRPr/>
            </a:lvl4pPr>
            <a:lvl5pPr marL="2286000" lvl="4" indent="-342900">
              <a:spcBef>
                <a:spcPts val="0"/>
              </a:spcBef>
              <a:spcAft>
                <a:spcPts val="0"/>
              </a:spcAft>
              <a:buSzPts val="1800"/>
              <a:buChar char="○"/>
              <a:defRPr/>
            </a:lvl5pPr>
            <a:lvl6pPr marL="2743200" lvl="5" indent="-342900">
              <a:spcBef>
                <a:spcPts val="0"/>
              </a:spcBef>
              <a:spcAft>
                <a:spcPts val="0"/>
              </a:spcAft>
              <a:buSzPts val="1800"/>
              <a:buChar char="■"/>
              <a:defRPr/>
            </a:lvl6pPr>
            <a:lvl7pPr marL="3200400" lvl="6" indent="-342900">
              <a:spcBef>
                <a:spcPts val="0"/>
              </a:spcBef>
              <a:spcAft>
                <a:spcPts val="0"/>
              </a:spcAft>
              <a:buSzPts val="1800"/>
              <a:buChar char="●"/>
              <a:defRPr/>
            </a:lvl7pPr>
            <a:lvl8pPr marL="3657600" lvl="7" indent="-342900">
              <a:spcBef>
                <a:spcPts val="0"/>
              </a:spcBef>
              <a:spcAft>
                <a:spcPts val="0"/>
              </a:spcAft>
              <a:buSzPts val="1800"/>
              <a:buChar char="○"/>
              <a:defRPr/>
            </a:lvl8pPr>
            <a:lvl9pPr marL="4114800" lvl="8" indent="-342900">
              <a:spcBef>
                <a:spcPts val="0"/>
              </a:spcBef>
              <a:spcAft>
                <a:spcPts val="0"/>
              </a:spcAft>
              <a:buSzPts val="1800"/>
              <a:buChar char="■"/>
              <a:defRPr/>
            </a:lvl9pPr>
          </a:lstStyle>
          <a:p>
            <a:endParaRPr/>
          </a:p>
        </p:txBody>
      </p:sp>
      <p:sp>
        <p:nvSpPr>
          <p:cNvPr id="246" name="Google Shape;246;p6"/>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247"/>
        <p:cNvGrpSpPr/>
        <p:nvPr/>
      </p:nvGrpSpPr>
      <p:grpSpPr>
        <a:xfrm>
          <a:off x="0" y="0"/>
          <a:ext cx="0" cy="0"/>
          <a:chOff x="0" y="0"/>
          <a:chExt cx="0" cy="0"/>
        </a:xfrm>
      </p:grpSpPr>
      <p:sp>
        <p:nvSpPr>
          <p:cNvPr id="248" name="Google Shape;248;p7"/>
          <p:cNvSpPr/>
          <p:nvPr/>
        </p:nvSpPr>
        <p:spPr>
          <a:xfrm>
            <a:off x="-28575" y="4446775"/>
            <a:ext cx="9191625" cy="712478"/>
          </a:xfrm>
          <a:custGeom>
            <a:avLst/>
            <a:gdLst/>
            <a:ahLst/>
            <a:cxnLst/>
            <a:rect l="l" t="t" r="r" b="b"/>
            <a:pathLst>
              <a:path w="367665" h="41339" extrusionOk="0">
                <a:moveTo>
                  <a:pt x="381" y="381"/>
                </a:moveTo>
                <a:lnTo>
                  <a:pt x="16574" y="16383"/>
                </a:lnTo>
                <a:lnTo>
                  <a:pt x="31623" y="7430"/>
                </a:lnTo>
                <a:lnTo>
                  <a:pt x="62484" y="7239"/>
                </a:lnTo>
                <a:lnTo>
                  <a:pt x="77724" y="0"/>
                </a:lnTo>
                <a:lnTo>
                  <a:pt x="92964" y="19622"/>
                </a:lnTo>
                <a:lnTo>
                  <a:pt x="108014" y="30861"/>
                </a:lnTo>
                <a:lnTo>
                  <a:pt x="123063" y="30671"/>
                </a:lnTo>
                <a:lnTo>
                  <a:pt x="139065" y="15050"/>
                </a:lnTo>
                <a:lnTo>
                  <a:pt x="154115" y="11430"/>
                </a:lnTo>
                <a:lnTo>
                  <a:pt x="168783" y="3408"/>
                </a:lnTo>
                <a:lnTo>
                  <a:pt x="184404" y="21527"/>
                </a:lnTo>
                <a:lnTo>
                  <a:pt x="199644" y="22155"/>
                </a:lnTo>
                <a:lnTo>
                  <a:pt x="214694" y="36386"/>
                </a:lnTo>
                <a:lnTo>
                  <a:pt x="230124" y="36386"/>
                </a:lnTo>
                <a:lnTo>
                  <a:pt x="246126" y="29147"/>
                </a:lnTo>
                <a:lnTo>
                  <a:pt x="261176" y="29147"/>
                </a:lnTo>
                <a:lnTo>
                  <a:pt x="275463" y="16574"/>
                </a:lnTo>
                <a:lnTo>
                  <a:pt x="291656" y="24384"/>
                </a:lnTo>
                <a:lnTo>
                  <a:pt x="305943" y="11811"/>
                </a:lnTo>
                <a:lnTo>
                  <a:pt x="336804" y="11621"/>
                </a:lnTo>
                <a:lnTo>
                  <a:pt x="351854" y="16383"/>
                </a:lnTo>
                <a:lnTo>
                  <a:pt x="367665" y="4001"/>
                </a:lnTo>
                <a:lnTo>
                  <a:pt x="367284" y="41339"/>
                </a:lnTo>
                <a:lnTo>
                  <a:pt x="0" y="41339"/>
                </a:lnTo>
                <a:close/>
              </a:path>
            </a:pathLst>
          </a:custGeom>
          <a:solidFill>
            <a:schemeClr val="accent5"/>
          </a:solidFill>
          <a:ln>
            <a:noFill/>
          </a:ln>
        </p:spPr>
      </p:sp>
      <p:sp>
        <p:nvSpPr>
          <p:cNvPr id="249" name="Google Shape;249;p7"/>
          <p:cNvSpPr/>
          <p:nvPr/>
        </p:nvSpPr>
        <p:spPr>
          <a:xfrm>
            <a:off x="-28575" y="4578111"/>
            <a:ext cx="9191625" cy="584439"/>
          </a:xfrm>
          <a:custGeom>
            <a:avLst/>
            <a:gdLst/>
            <a:ahLst/>
            <a:cxnLst/>
            <a:rect l="l" t="t" r="r" b="b"/>
            <a:pathLst>
              <a:path w="367665" h="33910" extrusionOk="0">
                <a:moveTo>
                  <a:pt x="381" y="8001"/>
                </a:moveTo>
                <a:lnTo>
                  <a:pt x="16764" y="16266"/>
                </a:lnTo>
                <a:lnTo>
                  <a:pt x="47244" y="16266"/>
                </a:lnTo>
                <a:lnTo>
                  <a:pt x="62484" y="9925"/>
                </a:lnTo>
                <a:lnTo>
                  <a:pt x="77724" y="23434"/>
                </a:lnTo>
                <a:lnTo>
                  <a:pt x="92964" y="23434"/>
                </a:lnTo>
                <a:lnTo>
                  <a:pt x="107442" y="16266"/>
                </a:lnTo>
                <a:lnTo>
                  <a:pt x="122682" y="11855"/>
                </a:lnTo>
                <a:lnTo>
                  <a:pt x="138684" y="11855"/>
                </a:lnTo>
                <a:lnTo>
                  <a:pt x="153924" y="15714"/>
                </a:lnTo>
                <a:lnTo>
                  <a:pt x="168783" y="11028"/>
                </a:lnTo>
                <a:lnTo>
                  <a:pt x="184023" y="18471"/>
                </a:lnTo>
                <a:lnTo>
                  <a:pt x="199644" y="29775"/>
                </a:lnTo>
                <a:lnTo>
                  <a:pt x="214122" y="22055"/>
                </a:lnTo>
                <a:lnTo>
                  <a:pt x="229743" y="22055"/>
                </a:lnTo>
                <a:lnTo>
                  <a:pt x="245364" y="8546"/>
                </a:lnTo>
                <a:lnTo>
                  <a:pt x="260604" y="16266"/>
                </a:lnTo>
                <a:lnTo>
                  <a:pt x="275844" y="16266"/>
                </a:lnTo>
                <a:lnTo>
                  <a:pt x="291084" y="9925"/>
                </a:lnTo>
                <a:lnTo>
                  <a:pt x="321564" y="9925"/>
                </a:lnTo>
                <a:lnTo>
                  <a:pt x="336804" y="23158"/>
                </a:lnTo>
                <a:lnTo>
                  <a:pt x="351282" y="18471"/>
                </a:lnTo>
                <a:lnTo>
                  <a:pt x="367665" y="0"/>
                </a:lnTo>
                <a:lnTo>
                  <a:pt x="367665" y="33910"/>
                </a:lnTo>
                <a:lnTo>
                  <a:pt x="0" y="33910"/>
                </a:lnTo>
                <a:close/>
              </a:path>
            </a:pathLst>
          </a:custGeom>
          <a:solidFill>
            <a:srgbClr val="00CEF6">
              <a:alpha val="73460"/>
            </a:srgbClr>
          </a:solidFill>
          <a:ln>
            <a:noFill/>
          </a:ln>
        </p:spPr>
      </p:sp>
      <p:sp>
        <p:nvSpPr>
          <p:cNvPr id="250" name="Google Shape;250;p7"/>
          <p:cNvSpPr/>
          <p:nvPr/>
        </p:nvSpPr>
        <p:spPr>
          <a:xfrm rot="8100000">
            <a:off x="1847981" y="4252969"/>
            <a:ext cx="122612" cy="122612"/>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7"/>
          <p:cNvSpPr/>
          <p:nvPr/>
        </p:nvSpPr>
        <p:spPr>
          <a:xfrm rot="8100000">
            <a:off x="6038981" y="4536819"/>
            <a:ext cx="122612" cy="122612"/>
          </a:xfrm>
          <a:prstGeom prst="teardrop">
            <a:avLst>
              <a:gd name="adj" fmla="val 10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7"/>
          <p:cNvSpPr/>
          <p:nvPr/>
        </p:nvSpPr>
        <p:spPr>
          <a:xfrm rot="8100000">
            <a:off x="7181981" y="4570169"/>
            <a:ext cx="122612" cy="122612"/>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3" name="Google Shape;253;p7"/>
          <p:cNvGrpSpPr/>
          <p:nvPr/>
        </p:nvGrpSpPr>
        <p:grpSpPr>
          <a:xfrm>
            <a:off x="-9525" y="4462475"/>
            <a:ext cx="9167825" cy="595300"/>
            <a:chOff x="-9525" y="4462475"/>
            <a:chExt cx="9167825" cy="595300"/>
          </a:xfrm>
        </p:grpSpPr>
        <p:sp>
          <p:nvSpPr>
            <p:cNvPr id="254" name="Google Shape;254;p7"/>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chemeClr val="accent2"/>
              </a:solidFill>
              <a:prstDash val="solid"/>
              <a:round/>
              <a:headEnd type="none" w="med" len="med"/>
              <a:tailEnd type="none" w="med" len="med"/>
            </a:ln>
          </p:spPr>
        </p:sp>
        <p:sp>
          <p:nvSpPr>
            <p:cNvPr id="255" name="Google Shape;255;p7"/>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chemeClr val="accent2"/>
              </a:solidFill>
              <a:prstDash val="solid"/>
              <a:round/>
              <a:headEnd type="none" w="med" len="med"/>
              <a:tailEnd type="none" w="med" len="med"/>
            </a:ln>
          </p:spPr>
        </p:sp>
        <p:sp>
          <p:nvSpPr>
            <p:cNvPr id="256" name="Google Shape;256;p7"/>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chemeClr val="accent2"/>
              </a:solidFill>
              <a:prstDash val="solid"/>
              <a:round/>
              <a:headEnd type="none" w="med" len="med"/>
              <a:tailEnd type="none" w="med" len="med"/>
            </a:ln>
          </p:spPr>
        </p:sp>
      </p:grpSp>
      <p:grpSp>
        <p:nvGrpSpPr>
          <p:cNvPr id="257" name="Google Shape;257;p7"/>
          <p:cNvGrpSpPr/>
          <p:nvPr/>
        </p:nvGrpSpPr>
        <p:grpSpPr>
          <a:xfrm>
            <a:off x="-42837" y="4443488"/>
            <a:ext cx="9229575" cy="642788"/>
            <a:chOff x="-42837" y="4443488"/>
            <a:chExt cx="9229575" cy="642788"/>
          </a:xfrm>
        </p:grpSpPr>
        <p:sp>
          <p:nvSpPr>
            <p:cNvPr id="258" name="Google Shape;258;p7"/>
            <p:cNvSpPr/>
            <p:nvPr/>
          </p:nvSpPr>
          <p:spPr>
            <a:xfrm>
              <a:off x="1114450" y="49006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7"/>
            <p:cNvSpPr/>
            <p:nvPr/>
          </p:nvSpPr>
          <p:spPr>
            <a:xfrm>
              <a:off x="1495450" y="502927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7"/>
            <p:cNvSpPr/>
            <p:nvPr/>
          </p:nvSpPr>
          <p:spPr>
            <a:xfrm>
              <a:off x="733450" y="49721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7"/>
            <p:cNvSpPr/>
            <p:nvPr/>
          </p:nvSpPr>
          <p:spPr>
            <a:xfrm>
              <a:off x="352450" y="49626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7"/>
            <p:cNvSpPr/>
            <p:nvPr/>
          </p:nvSpPr>
          <p:spPr>
            <a:xfrm>
              <a:off x="-42837" y="46054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7"/>
            <p:cNvSpPr/>
            <p:nvPr/>
          </p:nvSpPr>
          <p:spPr>
            <a:xfrm>
              <a:off x="1876450" y="48340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7"/>
            <p:cNvSpPr/>
            <p:nvPr/>
          </p:nvSpPr>
          <p:spPr>
            <a:xfrm>
              <a:off x="2257450" y="48292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7"/>
            <p:cNvSpPr/>
            <p:nvPr/>
          </p:nvSpPr>
          <p:spPr>
            <a:xfrm>
              <a:off x="2638450" y="454826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7"/>
            <p:cNvSpPr/>
            <p:nvPr/>
          </p:nvSpPr>
          <p:spPr>
            <a:xfrm>
              <a:off x="3019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7"/>
            <p:cNvSpPr/>
            <p:nvPr/>
          </p:nvSpPr>
          <p:spPr>
            <a:xfrm>
              <a:off x="3400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7"/>
            <p:cNvSpPr/>
            <p:nvPr/>
          </p:nvSpPr>
          <p:spPr>
            <a:xfrm>
              <a:off x="3781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7"/>
            <p:cNvSpPr/>
            <p:nvPr/>
          </p:nvSpPr>
          <p:spPr>
            <a:xfrm>
              <a:off x="4162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7"/>
            <p:cNvSpPr/>
            <p:nvPr/>
          </p:nvSpPr>
          <p:spPr>
            <a:xfrm>
              <a:off x="4543450" y="46673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7"/>
            <p:cNvSpPr/>
            <p:nvPr/>
          </p:nvSpPr>
          <p:spPr>
            <a:xfrm>
              <a:off x="4924450" y="45435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7"/>
            <p:cNvSpPr/>
            <p:nvPr/>
          </p:nvSpPr>
          <p:spPr>
            <a:xfrm>
              <a:off x="5305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7"/>
            <p:cNvSpPr/>
            <p:nvPr/>
          </p:nvSpPr>
          <p:spPr>
            <a:xfrm>
              <a:off x="5686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7"/>
            <p:cNvSpPr/>
            <p:nvPr/>
          </p:nvSpPr>
          <p:spPr>
            <a:xfrm>
              <a:off x="6067450" y="48483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7"/>
            <p:cNvSpPr/>
            <p:nvPr/>
          </p:nvSpPr>
          <p:spPr>
            <a:xfrm>
              <a:off x="6448450" y="47292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7"/>
            <p:cNvSpPr/>
            <p:nvPr/>
          </p:nvSpPr>
          <p:spPr>
            <a:xfrm>
              <a:off x="6829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7"/>
            <p:cNvSpPr/>
            <p:nvPr/>
          </p:nvSpPr>
          <p:spPr>
            <a:xfrm>
              <a:off x="7210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7"/>
            <p:cNvSpPr/>
            <p:nvPr/>
          </p:nvSpPr>
          <p:spPr>
            <a:xfrm>
              <a:off x="7591450" y="44434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7"/>
            <p:cNvSpPr/>
            <p:nvPr/>
          </p:nvSpPr>
          <p:spPr>
            <a:xfrm>
              <a:off x="7972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7"/>
            <p:cNvSpPr/>
            <p:nvPr/>
          </p:nvSpPr>
          <p:spPr>
            <a:xfrm>
              <a:off x="8353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7"/>
            <p:cNvSpPr/>
            <p:nvPr/>
          </p:nvSpPr>
          <p:spPr>
            <a:xfrm>
              <a:off x="8734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7"/>
            <p:cNvSpPr/>
            <p:nvPr/>
          </p:nvSpPr>
          <p:spPr>
            <a:xfrm>
              <a:off x="9129738" y="48673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3" name="Google Shape;283;p7"/>
          <p:cNvSpPr/>
          <p:nvPr/>
        </p:nvSpPr>
        <p:spPr>
          <a:xfrm>
            <a:off x="2990700" y="458620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7"/>
          <p:cNvSpPr/>
          <p:nvPr/>
        </p:nvSpPr>
        <p:spPr>
          <a:xfrm>
            <a:off x="1085700" y="487195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7"/>
          <p:cNvSpPr/>
          <p:nvPr/>
        </p:nvSpPr>
        <p:spPr>
          <a:xfrm>
            <a:off x="4895700" y="4516032"/>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7"/>
          <p:cNvSpPr/>
          <p:nvPr/>
        </p:nvSpPr>
        <p:spPr>
          <a:xfrm rot="8100000">
            <a:off x="8699949" y="4329169"/>
            <a:ext cx="122612" cy="122612"/>
          </a:xfrm>
          <a:prstGeom prst="teardrop">
            <a:avLst>
              <a:gd name="adj" fmla="val 10000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7"/>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lvl1pPr lvl="0" rtl="0">
              <a:spcBef>
                <a:spcPts val="0"/>
              </a:spcBef>
              <a:spcAft>
                <a:spcPts val="0"/>
              </a:spcAft>
              <a:buSzPts val="2000"/>
              <a:buNone/>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a:endParaRPr/>
          </a:p>
        </p:txBody>
      </p:sp>
      <p:sp>
        <p:nvSpPr>
          <p:cNvPr id="288" name="Google Shape;288;p7"/>
          <p:cNvSpPr txBox="1">
            <a:spLocks noGrp="1"/>
          </p:cNvSpPr>
          <p:nvPr>
            <p:ph type="body" idx="1"/>
          </p:nvPr>
        </p:nvSpPr>
        <p:spPr>
          <a:xfrm>
            <a:off x="705900" y="1626600"/>
            <a:ext cx="2471700" cy="2702700"/>
          </a:xfrm>
          <a:prstGeom prst="rect">
            <a:avLst/>
          </a:prstGeom>
        </p:spPr>
        <p:txBody>
          <a:bodyPr spcFirstLastPara="1" wrap="square" lIns="91425" tIns="91425" rIns="91425" bIns="91425" anchor="t" anchorCtr="0">
            <a:noAutofit/>
          </a:bodyPr>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289" name="Google Shape;289;p7"/>
          <p:cNvSpPr txBox="1">
            <a:spLocks noGrp="1"/>
          </p:cNvSpPr>
          <p:nvPr>
            <p:ph type="body" idx="2"/>
          </p:nvPr>
        </p:nvSpPr>
        <p:spPr>
          <a:xfrm>
            <a:off x="3304125" y="1626600"/>
            <a:ext cx="2471700" cy="2702700"/>
          </a:xfrm>
          <a:prstGeom prst="rect">
            <a:avLst/>
          </a:prstGeom>
        </p:spPr>
        <p:txBody>
          <a:bodyPr spcFirstLastPara="1" wrap="square" lIns="91425" tIns="91425" rIns="91425" bIns="91425" anchor="t" anchorCtr="0">
            <a:noAutofit/>
          </a:bodyPr>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290" name="Google Shape;290;p7"/>
          <p:cNvSpPr txBox="1">
            <a:spLocks noGrp="1"/>
          </p:cNvSpPr>
          <p:nvPr>
            <p:ph type="body" idx="3"/>
          </p:nvPr>
        </p:nvSpPr>
        <p:spPr>
          <a:xfrm>
            <a:off x="5902350" y="1626600"/>
            <a:ext cx="2471700" cy="2702700"/>
          </a:xfrm>
          <a:prstGeom prst="rect">
            <a:avLst/>
          </a:prstGeom>
        </p:spPr>
        <p:txBody>
          <a:bodyPr spcFirstLastPara="1" wrap="square" lIns="91425" tIns="91425" rIns="91425" bIns="91425" anchor="t" anchorCtr="0">
            <a:noAutofit/>
          </a:bodyPr>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291" name="Google Shape;291;p7"/>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92"/>
        <p:cNvGrpSpPr/>
        <p:nvPr/>
      </p:nvGrpSpPr>
      <p:grpSpPr>
        <a:xfrm>
          <a:off x="0" y="0"/>
          <a:ext cx="0" cy="0"/>
          <a:chOff x="0" y="0"/>
          <a:chExt cx="0" cy="0"/>
        </a:xfrm>
      </p:grpSpPr>
      <p:sp>
        <p:nvSpPr>
          <p:cNvPr id="293" name="Google Shape;293;p8"/>
          <p:cNvSpPr/>
          <p:nvPr/>
        </p:nvSpPr>
        <p:spPr>
          <a:xfrm>
            <a:off x="-28575" y="4446775"/>
            <a:ext cx="9191625" cy="712478"/>
          </a:xfrm>
          <a:custGeom>
            <a:avLst/>
            <a:gdLst/>
            <a:ahLst/>
            <a:cxnLst/>
            <a:rect l="l" t="t" r="r" b="b"/>
            <a:pathLst>
              <a:path w="367665" h="41339" extrusionOk="0">
                <a:moveTo>
                  <a:pt x="381" y="381"/>
                </a:moveTo>
                <a:lnTo>
                  <a:pt x="16574" y="16383"/>
                </a:lnTo>
                <a:lnTo>
                  <a:pt x="31623" y="7430"/>
                </a:lnTo>
                <a:lnTo>
                  <a:pt x="62484" y="7239"/>
                </a:lnTo>
                <a:lnTo>
                  <a:pt x="77724" y="0"/>
                </a:lnTo>
                <a:lnTo>
                  <a:pt x="92964" y="19622"/>
                </a:lnTo>
                <a:lnTo>
                  <a:pt x="108014" y="30861"/>
                </a:lnTo>
                <a:lnTo>
                  <a:pt x="123063" y="30671"/>
                </a:lnTo>
                <a:lnTo>
                  <a:pt x="139065" y="15050"/>
                </a:lnTo>
                <a:lnTo>
                  <a:pt x="154115" y="11430"/>
                </a:lnTo>
                <a:lnTo>
                  <a:pt x="168783" y="3408"/>
                </a:lnTo>
                <a:lnTo>
                  <a:pt x="184404" y="21527"/>
                </a:lnTo>
                <a:lnTo>
                  <a:pt x="199644" y="22155"/>
                </a:lnTo>
                <a:lnTo>
                  <a:pt x="214694" y="36386"/>
                </a:lnTo>
                <a:lnTo>
                  <a:pt x="230124" y="36386"/>
                </a:lnTo>
                <a:lnTo>
                  <a:pt x="246126" y="29147"/>
                </a:lnTo>
                <a:lnTo>
                  <a:pt x="261176" y="29147"/>
                </a:lnTo>
                <a:lnTo>
                  <a:pt x="275463" y="16574"/>
                </a:lnTo>
                <a:lnTo>
                  <a:pt x="291656" y="24384"/>
                </a:lnTo>
                <a:lnTo>
                  <a:pt x="305943" y="11811"/>
                </a:lnTo>
                <a:lnTo>
                  <a:pt x="336804" y="11621"/>
                </a:lnTo>
                <a:lnTo>
                  <a:pt x="351854" y="16383"/>
                </a:lnTo>
                <a:lnTo>
                  <a:pt x="367665" y="4001"/>
                </a:lnTo>
                <a:lnTo>
                  <a:pt x="367284" y="41339"/>
                </a:lnTo>
                <a:lnTo>
                  <a:pt x="0" y="41339"/>
                </a:lnTo>
                <a:close/>
              </a:path>
            </a:pathLst>
          </a:custGeom>
          <a:solidFill>
            <a:schemeClr val="accent5"/>
          </a:solidFill>
          <a:ln>
            <a:noFill/>
          </a:ln>
        </p:spPr>
      </p:sp>
      <p:sp>
        <p:nvSpPr>
          <p:cNvPr id="294" name="Google Shape;294;p8"/>
          <p:cNvSpPr/>
          <p:nvPr/>
        </p:nvSpPr>
        <p:spPr>
          <a:xfrm>
            <a:off x="-28575" y="4578111"/>
            <a:ext cx="9191625" cy="584439"/>
          </a:xfrm>
          <a:custGeom>
            <a:avLst/>
            <a:gdLst/>
            <a:ahLst/>
            <a:cxnLst/>
            <a:rect l="l" t="t" r="r" b="b"/>
            <a:pathLst>
              <a:path w="367665" h="33910" extrusionOk="0">
                <a:moveTo>
                  <a:pt x="381" y="8001"/>
                </a:moveTo>
                <a:lnTo>
                  <a:pt x="16764" y="16266"/>
                </a:lnTo>
                <a:lnTo>
                  <a:pt x="47244" y="16266"/>
                </a:lnTo>
                <a:lnTo>
                  <a:pt x="62484" y="9925"/>
                </a:lnTo>
                <a:lnTo>
                  <a:pt x="77724" y="23434"/>
                </a:lnTo>
                <a:lnTo>
                  <a:pt x="92964" y="23434"/>
                </a:lnTo>
                <a:lnTo>
                  <a:pt x="107442" y="16266"/>
                </a:lnTo>
                <a:lnTo>
                  <a:pt x="122682" y="11855"/>
                </a:lnTo>
                <a:lnTo>
                  <a:pt x="138684" y="11855"/>
                </a:lnTo>
                <a:lnTo>
                  <a:pt x="153924" y="15714"/>
                </a:lnTo>
                <a:lnTo>
                  <a:pt x="168783" y="11028"/>
                </a:lnTo>
                <a:lnTo>
                  <a:pt x="184023" y="18471"/>
                </a:lnTo>
                <a:lnTo>
                  <a:pt x="199644" y="29775"/>
                </a:lnTo>
                <a:lnTo>
                  <a:pt x="214122" y="22055"/>
                </a:lnTo>
                <a:lnTo>
                  <a:pt x="229743" y="22055"/>
                </a:lnTo>
                <a:lnTo>
                  <a:pt x="245364" y="8546"/>
                </a:lnTo>
                <a:lnTo>
                  <a:pt x="260604" y="16266"/>
                </a:lnTo>
                <a:lnTo>
                  <a:pt x="275844" y="16266"/>
                </a:lnTo>
                <a:lnTo>
                  <a:pt x="291084" y="9925"/>
                </a:lnTo>
                <a:lnTo>
                  <a:pt x="321564" y="9925"/>
                </a:lnTo>
                <a:lnTo>
                  <a:pt x="336804" y="23158"/>
                </a:lnTo>
                <a:lnTo>
                  <a:pt x="351282" y="18471"/>
                </a:lnTo>
                <a:lnTo>
                  <a:pt x="367665" y="0"/>
                </a:lnTo>
                <a:lnTo>
                  <a:pt x="367665" y="33910"/>
                </a:lnTo>
                <a:lnTo>
                  <a:pt x="0" y="33910"/>
                </a:lnTo>
                <a:close/>
              </a:path>
            </a:pathLst>
          </a:custGeom>
          <a:solidFill>
            <a:srgbClr val="00CEF6">
              <a:alpha val="73460"/>
            </a:srgbClr>
          </a:solidFill>
          <a:ln>
            <a:noFill/>
          </a:ln>
        </p:spPr>
      </p:sp>
      <p:sp>
        <p:nvSpPr>
          <p:cNvPr id="295" name="Google Shape;295;p8"/>
          <p:cNvSpPr/>
          <p:nvPr/>
        </p:nvSpPr>
        <p:spPr>
          <a:xfrm rot="8100000">
            <a:off x="1847981" y="4252969"/>
            <a:ext cx="122612" cy="122612"/>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8"/>
          <p:cNvSpPr/>
          <p:nvPr/>
        </p:nvSpPr>
        <p:spPr>
          <a:xfrm rot="8100000">
            <a:off x="6038981" y="4536819"/>
            <a:ext cx="122612" cy="122612"/>
          </a:xfrm>
          <a:prstGeom prst="teardrop">
            <a:avLst>
              <a:gd name="adj" fmla="val 10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8"/>
          <p:cNvSpPr/>
          <p:nvPr/>
        </p:nvSpPr>
        <p:spPr>
          <a:xfrm rot="8100000">
            <a:off x="7181981" y="4570169"/>
            <a:ext cx="122612" cy="122612"/>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8" name="Google Shape;298;p8"/>
          <p:cNvGrpSpPr/>
          <p:nvPr/>
        </p:nvGrpSpPr>
        <p:grpSpPr>
          <a:xfrm>
            <a:off x="-9525" y="4462475"/>
            <a:ext cx="9167825" cy="595300"/>
            <a:chOff x="-9525" y="4462475"/>
            <a:chExt cx="9167825" cy="595300"/>
          </a:xfrm>
        </p:grpSpPr>
        <p:sp>
          <p:nvSpPr>
            <p:cNvPr id="299" name="Google Shape;299;p8"/>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chemeClr val="accent2"/>
              </a:solidFill>
              <a:prstDash val="solid"/>
              <a:round/>
              <a:headEnd type="none" w="med" len="med"/>
              <a:tailEnd type="none" w="med" len="med"/>
            </a:ln>
          </p:spPr>
        </p:sp>
        <p:sp>
          <p:nvSpPr>
            <p:cNvPr id="300" name="Google Shape;300;p8"/>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chemeClr val="accent2"/>
              </a:solidFill>
              <a:prstDash val="solid"/>
              <a:round/>
              <a:headEnd type="none" w="med" len="med"/>
              <a:tailEnd type="none" w="med" len="med"/>
            </a:ln>
          </p:spPr>
        </p:sp>
        <p:sp>
          <p:nvSpPr>
            <p:cNvPr id="301" name="Google Shape;301;p8"/>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chemeClr val="accent2"/>
              </a:solidFill>
              <a:prstDash val="solid"/>
              <a:round/>
              <a:headEnd type="none" w="med" len="med"/>
              <a:tailEnd type="none" w="med" len="med"/>
            </a:ln>
          </p:spPr>
        </p:sp>
      </p:grpSp>
      <p:grpSp>
        <p:nvGrpSpPr>
          <p:cNvPr id="302" name="Google Shape;302;p8"/>
          <p:cNvGrpSpPr/>
          <p:nvPr/>
        </p:nvGrpSpPr>
        <p:grpSpPr>
          <a:xfrm>
            <a:off x="-42837" y="4443488"/>
            <a:ext cx="9229575" cy="642788"/>
            <a:chOff x="-42837" y="4443488"/>
            <a:chExt cx="9229575" cy="642788"/>
          </a:xfrm>
        </p:grpSpPr>
        <p:sp>
          <p:nvSpPr>
            <p:cNvPr id="303" name="Google Shape;303;p8"/>
            <p:cNvSpPr/>
            <p:nvPr/>
          </p:nvSpPr>
          <p:spPr>
            <a:xfrm>
              <a:off x="1114450" y="49006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8"/>
            <p:cNvSpPr/>
            <p:nvPr/>
          </p:nvSpPr>
          <p:spPr>
            <a:xfrm>
              <a:off x="1495450" y="502927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8"/>
            <p:cNvSpPr/>
            <p:nvPr/>
          </p:nvSpPr>
          <p:spPr>
            <a:xfrm>
              <a:off x="733450" y="49721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8"/>
            <p:cNvSpPr/>
            <p:nvPr/>
          </p:nvSpPr>
          <p:spPr>
            <a:xfrm>
              <a:off x="352450" y="49626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8"/>
            <p:cNvSpPr/>
            <p:nvPr/>
          </p:nvSpPr>
          <p:spPr>
            <a:xfrm>
              <a:off x="-42837" y="46054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8"/>
            <p:cNvSpPr/>
            <p:nvPr/>
          </p:nvSpPr>
          <p:spPr>
            <a:xfrm>
              <a:off x="1876450" y="48340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8"/>
            <p:cNvSpPr/>
            <p:nvPr/>
          </p:nvSpPr>
          <p:spPr>
            <a:xfrm>
              <a:off x="2257450" y="48292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8"/>
            <p:cNvSpPr/>
            <p:nvPr/>
          </p:nvSpPr>
          <p:spPr>
            <a:xfrm>
              <a:off x="2638450" y="454826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8"/>
            <p:cNvSpPr/>
            <p:nvPr/>
          </p:nvSpPr>
          <p:spPr>
            <a:xfrm>
              <a:off x="3019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8"/>
            <p:cNvSpPr/>
            <p:nvPr/>
          </p:nvSpPr>
          <p:spPr>
            <a:xfrm>
              <a:off x="3400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8"/>
            <p:cNvSpPr/>
            <p:nvPr/>
          </p:nvSpPr>
          <p:spPr>
            <a:xfrm>
              <a:off x="3781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8"/>
            <p:cNvSpPr/>
            <p:nvPr/>
          </p:nvSpPr>
          <p:spPr>
            <a:xfrm>
              <a:off x="4162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8"/>
            <p:cNvSpPr/>
            <p:nvPr/>
          </p:nvSpPr>
          <p:spPr>
            <a:xfrm>
              <a:off x="4543450" y="46673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8"/>
            <p:cNvSpPr/>
            <p:nvPr/>
          </p:nvSpPr>
          <p:spPr>
            <a:xfrm>
              <a:off x="4924450" y="45435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8"/>
            <p:cNvSpPr/>
            <p:nvPr/>
          </p:nvSpPr>
          <p:spPr>
            <a:xfrm>
              <a:off x="5305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8"/>
            <p:cNvSpPr/>
            <p:nvPr/>
          </p:nvSpPr>
          <p:spPr>
            <a:xfrm>
              <a:off x="5686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8"/>
            <p:cNvSpPr/>
            <p:nvPr/>
          </p:nvSpPr>
          <p:spPr>
            <a:xfrm>
              <a:off x="6067450" y="48483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8"/>
            <p:cNvSpPr/>
            <p:nvPr/>
          </p:nvSpPr>
          <p:spPr>
            <a:xfrm>
              <a:off x="6448450" y="47292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8"/>
            <p:cNvSpPr/>
            <p:nvPr/>
          </p:nvSpPr>
          <p:spPr>
            <a:xfrm>
              <a:off x="6829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8"/>
            <p:cNvSpPr/>
            <p:nvPr/>
          </p:nvSpPr>
          <p:spPr>
            <a:xfrm>
              <a:off x="7210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8"/>
            <p:cNvSpPr/>
            <p:nvPr/>
          </p:nvSpPr>
          <p:spPr>
            <a:xfrm>
              <a:off x="7591450" y="44434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8"/>
            <p:cNvSpPr/>
            <p:nvPr/>
          </p:nvSpPr>
          <p:spPr>
            <a:xfrm>
              <a:off x="7972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8"/>
            <p:cNvSpPr/>
            <p:nvPr/>
          </p:nvSpPr>
          <p:spPr>
            <a:xfrm>
              <a:off x="8353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8"/>
            <p:cNvSpPr/>
            <p:nvPr/>
          </p:nvSpPr>
          <p:spPr>
            <a:xfrm>
              <a:off x="8734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8"/>
            <p:cNvSpPr/>
            <p:nvPr/>
          </p:nvSpPr>
          <p:spPr>
            <a:xfrm>
              <a:off x="9129738" y="48673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8" name="Google Shape;328;p8"/>
          <p:cNvSpPr/>
          <p:nvPr/>
        </p:nvSpPr>
        <p:spPr>
          <a:xfrm>
            <a:off x="2990700" y="458620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8"/>
          <p:cNvSpPr/>
          <p:nvPr/>
        </p:nvSpPr>
        <p:spPr>
          <a:xfrm>
            <a:off x="1085700" y="487195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8"/>
          <p:cNvSpPr/>
          <p:nvPr/>
        </p:nvSpPr>
        <p:spPr>
          <a:xfrm>
            <a:off x="4895700" y="4516032"/>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8"/>
          <p:cNvSpPr/>
          <p:nvPr/>
        </p:nvSpPr>
        <p:spPr>
          <a:xfrm rot="8100000">
            <a:off x="8699949" y="4329169"/>
            <a:ext cx="122612" cy="122612"/>
          </a:xfrm>
          <a:prstGeom prst="teardrop">
            <a:avLst>
              <a:gd name="adj" fmla="val 10000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8"/>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333" name="Google Shape;333;p8"/>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34"/>
        <p:cNvGrpSpPr/>
        <p:nvPr/>
      </p:nvGrpSpPr>
      <p:grpSpPr>
        <a:xfrm>
          <a:off x="0" y="0"/>
          <a:ext cx="0" cy="0"/>
          <a:chOff x="0" y="0"/>
          <a:chExt cx="0" cy="0"/>
        </a:xfrm>
      </p:grpSpPr>
      <p:sp>
        <p:nvSpPr>
          <p:cNvPr id="335" name="Google Shape;335;p9"/>
          <p:cNvSpPr/>
          <p:nvPr/>
        </p:nvSpPr>
        <p:spPr>
          <a:xfrm>
            <a:off x="-28575" y="4446775"/>
            <a:ext cx="9191625" cy="712478"/>
          </a:xfrm>
          <a:custGeom>
            <a:avLst/>
            <a:gdLst/>
            <a:ahLst/>
            <a:cxnLst/>
            <a:rect l="l" t="t" r="r" b="b"/>
            <a:pathLst>
              <a:path w="367665" h="41339" extrusionOk="0">
                <a:moveTo>
                  <a:pt x="381" y="381"/>
                </a:moveTo>
                <a:lnTo>
                  <a:pt x="16574" y="16383"/>
                </a:lnTo>
                <a:lnTo>
                  <a:pt x="31623" y="7430"/>
                </a:lnTo>
                <a:lnTo>
                  <a:pt x="62484" y="7239"/>
                </a:lnTo>
                <a:lnTo>
                  <a:pt x="77724" y="0"/>
                </a:lnTo>
                <a:lnTo>
                  <a:pt x="92964" y="19622"/>
                </a:lnTo>
                <a:lnTo>
                  <a:pt x="108014" y="30861"/>
                </a:lnTo>
                <a:lnTo>
                  <a:pt x="123063" y="30671"/>
                </a:lnTo>
                <a:lnTo>
                  <a:pt x="139065" y="15050"/>
                </a:lnTo>
                <a:lnTo>
                  <a:pt x="154115" y="11430"/>
                </a:lnTo>
                <a:lnTo>
                  <a:pt x="168783" y="3408"/>
                </a:lnTo>
                <a:lnTo>
                  <a:pt x="184404" y="21527"/>
                </a:lnTo>
                <a:lnTo>
                  <a:pt x="199644" y="22155"/>
                </a:lnTo>
                <a:lnTo>
                  <a:pt x="214694" y="36386"/>
                </a:lnTo>
                <a:lnTo>
                  <a:pt x="230124" y="36386"/>
                </a:lnTo>
                <a:lnTo>
                  <a:pt x="246126" y="29147"/>
                </a:lnTo>
                <a:lnTo>
                  <a:pt x="261176" y="29147"/>
                </a:lnTo>
                <a:lnTo>
                  <a:pt x="275463" y="16574"/>
                </a:lnTo>
                <a:lnTo>
                  <a:pt x="291656" y="24384"/>
                </a:lnTo>
                <a:lnTo>
                  <a:pt x="305943" y="11811"/>
                </a:lnTo>
                <a:lnTo>
                  <a:pt x="336804" y="11621"/>
                </a:lnTo>
                <a:lnTo>
                  <a:pt x="351854" y="16383"/>
                </a:lnTo>
                <a:lnTo>
                  <a:pt x="367665" y="4001"/>
                </a:lnTo>
                <a:lnTo>
                  <a:pt x="367284" y="41339"/>
                </a:lnTo>
                <a:lnTo>
                  <a:pt x="0" y="41339"/>
                </a:lnTo>
                <a:close/>
              </a:path>
            </a:pathLst>
          </a:custGeom>
          <a:solidFill>
            <a:schemeClr val="accent5"/>
          </a:solidFill>
          <a:ln>
            <a:noFill/>
          </a:ln>
        </p:spPr>
      </p:sp>
      <p:sp>
        <p:nvSpPr>
          <p:cNvPr id="336" name="Google Shape;336;p9"/>
          <p:cNvSpPr/>
          <p:nvPr/>
        </p:nvSpPr>
        <p:spPr>
          <a:xfrm>
            <a:off x="-28575" y="4578111"/>
            <a:ext cx="9191625" cy="584439"/>
          </a:xfrm>
          <a:custGeom>
            <a:avLst/>
            <a:gdLst/>
            <a:ahLst/>
            <a:cxnLst/>
            <a:rect l="l" t="t" r="r" b="b"/>
            <a:pathLst>
              <a:path w="367665" h="33910" extrusionOk="0">
                <a:moveTo>
                  <a:pt x="381" y="8001"/>
                </a:moveTo>
                <a:lnTo>
                  <a:pt x="16764" y="16266"/>
                </a:lnTo>
                <a:lnTo>
                  <a:pt x="47244" y="16266"/>
                </a:lnTo>
                <a:lnTo>
                  <a:pt x="62484" y="9925"/>
                </a:lnTo>
                <a:lnTo>
                  <a:pt x="77724" y="23434"/>
                </a:lnTo>
                <a:lnTo>
                  <a:pt x="92964" y="23434"/>
                </a:lnTo>
                <a:lnTo>
                  <a:pt x="107442" y="16266"/>
                </a:lnTo>
                <a:lnTo>
                  <a:pt x="122682" y="11855"/>
                </a:lnTo>
                <a:lnTo>
                  <a:pt x="138684" y="11855"/>
                </a:lnTo>
                <a:lnTo>
                  <a:pt x="153924" y="15714"/>
                </a:lnTo>
                <a:lnTo>
                  <a:pt x="168783" y="11028"/>
                </a:lnTo>
                <a:lnTo>
                  <a:pt x="184023" y="18471"/>
                </a:lnTo>
                <a:lnTo>
                  <a:pt x="199644" y="29775"/>
                </a:lnTo>
                <a:lnTo>
                  <a:pt x="214122" y="22055"/>
                </a:lnTo>
                <a:lnTo>
                  <a:pt x="229743" y="22055"/>
                </a:lnTo>
                <a:lnTo>
                  <a:pt x="245364" y="8546"/>
                </a:lnTo>
                <a:lnTo>
                  <a:pt x="260604" y="16266"/>
                </a:lnTo>
                <a:lnTo>
                  <a:pt x="275844" y="16266"/>
                </a:lnTo>
                <a:lnTo>
                  <a:pt x="291084" y="9925"/>
                </a:lnTo>
                <a:lnTo>
                  <a:pt x="321564" y="9925"/>
                </a:lnTo>
                <a:lnTo>
                  <a:pt x="336804" y="23158"/>
                </a:lnTo>
                <a:lnTo>
                  <a:pt x="351282" y="18471"/>
                </a:lnTo>
                <a:lnTo>
                  <a:pt x="367665" y="0"/>
                </a:lnTo>
                <a:lnTo>
                  <a:pt x="367665" y="33910"/>
                </a:lnTo>
                <a:lnTo>
                  <a:pt x="0" y="33910"/>
                </a:lnTo>
                <a:close/>
              </a:path>
            </a:pathLst>
          </a:custGeom>
          <a:solidFill>
            <a:srgbClr val="00CEF6">
              <a:alpha val="73460"/>
            </a:srgbClr>
          </a:solidFill>
          <a:ln>
            <a:noFill/>
          </a:ln>
        </p:spPr>
      </p:sp>
      <p:sp>
        <p:nvSpPr>
          <p:cNvPr id="337" name="Google Shape;337;p9"/>
          <p:cNvSpPr/>
          <p:nvPr/>
        </p:nvSpPr>
        <p:spPr>
          <a:xfrm rot="8100000">
            <a:off x="1847981" y="4252969"/>
            <a:ext cx="122612" cy="122612"/>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9"/>
          <p:cNvSpPr/>
          <p:nvPr/>
        </p:nvSpPr>
        <p:spPr>
          <a:xfrm rot="8100000">
            <a:off x="6038981" y="4536819"/>
            <a:ext cx="122612" cy="122612"/>
          </a:xfrm>
          <a:prstGeom prst="teardrop">
            <a:avLst>
              <a:gd name="adj" fmla="val 10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9"/>
          <p:cNvSpPr/>
          <p:nvPr/>
        </p:nvSpPr>
        <p:spPr>
          <a:xfrm rot="8100000">
            <a:off x="7181981" y="4570169"/>
            <a:ext cx="122612" cy="122612"/>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0" name="Google Shape;340;p9"/>
          <p:cNvGrpSpPr/>
          <p:nvPr/>
        </p:nvGrpSpPr>
        <p:grpSpPr>
          <a:xfrm>
            <a:off x="-9525" y="4462475"/>
            <a:ext cx="9167825" cy="595300"/>
            <a:chOff x="-9525" y="4462475"/>
            <a:chExt cx="9167825" cy="595300"/>
          </a:xfrm>
        </p:grpSpPr>
        <p:sp>
          <p:nvSpPr>
            <p:cNvPr id="341" name="Google Shape;341;p9"/>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chemeClr val="accent2"/>
              </a:solidFill>
              <a:prstDash val="solid"/>
              <a:round/>
              <a:headEnd type="none" w="med" len="med"/>
              <a:tailEnd type="none" w="med" len="med"/>
            </a:ln>
          </p:spPr>
        </p:sp>
        <p:sp>
          <p:nvSpPr>
            <p:cNvPr id="342" name="Google Shape;342;p9"/>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chemeClr val="accent2"/>
              </a:solidFill>
              <a:prstDash val="solid"/>
              <a:round/>
              <a:headEnd type="none" w="med" len="med"/>
              <a:tailEnd type="none" w="med" len="med"/>
            </a:ln>
          </p:spPr>
        </p:sp>
        <p:sp>
          <p:nvSpPr>
            <p:cNvPr id="343" name="Google Shape;343;p9"/>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chemeClr val="accent2"/>
              </a:solidFill>
              <a:prstDash val="solid"/>
              <a:round/>
              <a:headEnd type="none" w="med" len="med"/>
              <a:tailEnd type="none" w="med" len="med"/>
            </a:ln>
          </p:spPr>
        </p:sp>
      </p:grpSp>
      <p:grpSp>
        <p:nvGrpSpPr>
          <p:cNvPr id="344" name="Google Shape;344;p9"/>
          <p:cNvGrpSpPr/>
          <p:nvPr/>
        </p:nvGrpSpPr>
        <p:grpSpPr>
          <a:xfrm>
            <a:off x="-42837" y="4443488"/>
            <a:ext cx="9229575" cy="642788"/>
            <a:chOff x="-42837" y="4443488"/>
            <a:chExt cx="9229575" cy="642788"/>
          </a:xfrm>
        </p:grpSpPr>
        <p:sp>
          <p:nvSpPr>
            <p:cNvPr id="345" name="Google Shape;345;p9"/>
            <p:cNvSpPr/>
            <p:nvPr/>
          </p:nvSpPr>
          <p:spPr>
            <a:xfrm>
              <a:off x="1114450" y="49006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9"/>
            <p:cNvSpPr/>
            <p:nvPr/>
          </p:nvSpPr>
          <p:spPr>
            <a:xfrm>
              <a:off x="1495450" y="502927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9"/>
            <p:cNvSpPr/>
            <p:nvPr/>
          </p:nvSpPr>
          <p:spPr>
            <a:xfrm>
              <a:off x="733450" y="49721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9"/>
            <p:cNvSpPr/>
            <p:nvPr/>
          </p:nvSpPr>
          <p:spPr>
            <a:xfrm>
              <a:off x="352450" y="49626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9"/>
            <p:cNvSpPr/>
            <p:nvPr/>
          </p:nvSpPr>
          <p:spPr>
            <a:xfrm>
              <a:off x="-42837" y="46054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9"/>
            <p:cNvSpPr/>
            <p:nvPr/>
          </p:nvSpPr>
          <p:spPr>
            <a:xfrm>
              <a:off x="1876450" y="48340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9"/>
            <p:cNvSpPr/>
            <p:nvPr/>
          </p:nvSpPr>
          <p:spPr>
            <a:xfrm>
              <a:off x="2257450" y="48292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9"/>
            <p:cNvSpPr/>
            <p:nvPr/>
          </p:nvSpPr>
          <p:spPr>
            <a:xfrm>
              <a:off x="2638450" y="454826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9"/>
            <p:cNvSpPr/>
            <p:nvPr/>
          </p:nvSpPr>
          <p:spPr>
            <a:xfrm>
              <a:off x="3019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9"/>
            <p:cNvSpPr/>
            <p:nvPr/>
          </p:nvSpPr>
          <p:spPr>
            <a:xfrm>
              <a:off x="3400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9"/>
            <p:cNvSpPr/>
            <p:nvPr/>
          </p:nvSpPr>
          <p:spPr>
            <a:xfrm>
              <a:off x="3781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9"/>
            <p:cNvSpPr/>
            <p:nvPr/>
          </p:nvSpPr>
          <p:spPr>
            <a:xfrm>
              <a:off x="4162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9"/>
            <p:cNvSpPr/>
            <p:nvPr/>
          </p:nvSpPr>
          <p:spPr>
            <a:xfrm>
              <a:off x="4543450" y="46673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9"/>
            <p:cNvSpPr/>
            <p:nvPr/>
          </p:nvSpPr>
          <p:spPr>
            <a:xfrm>
              <a:off x="4924450" y="45435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9"/>
            <p:cNvSpPr/>
            <p:nvPr/>
          </p:nvSpPr>
          <p:spPr>
            <a:xfrm>
              <a:off x="5305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9"/>
            <p:cNvSpPr/>
            <p:nvPr/>
          </p:nvSpPr>
          <p:spPr>
            <a:xfrm>
              <a:off x="5686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9"/>
            <p:cNvSpPr/>
            <p:nvPr/>
          </p:nvSpPr>
          <p:spPr>
            <a:xfrm>
              <a:off x="6067450" y="48483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9"/>
            <p:cNvSpPr/>
            <p:nvPr/>
          </p:nvSpPr>
          <p:spPr>
            <a:xfrm>
              <a:off x="6448450" y="47292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9"/>
            <p:cNvSpPr/>
            <p:nvPr/>
          </p:nvSpPr>
          <p:spPr>
            <a:xfrm>
              <a:off x="6829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9"/>
            <p:cNvSpPr/>
            <p:nvPr/>
          </p:nvSpPr>
          <p:spPr>
            <a:xfrm>
              <a:off x="7210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9"/>
            <p:cNvSpPr/>
            <p:nvPr/>
          </p:nvSpPr>
          <p:spPr>
            <a:xfrm>
              <a:off x="7591450" y="44434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9"/>
            <p:cNvSpPr/>
            <p:nvPr/>
          </p:nvSpPr>
          <p:spPr>
            <a:xfrm>
              <a:off x="7972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9"/>
            <p:cNvSpPr/>
            <p:nvPr/>
          </p:nvSpPr>
          <p:spPr>
            <a:xfrm>
              <a:off x="8353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9"/>
            <p:cNvSpPr/>
            <p:nvPr/>
          </p:nvSpPr>
          <p:spPr>
            <a:xfrm>
              <a:off x="8734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9"/>
            <p:cNvSpPr/>
            <p:nvPr/>
          </p:nvSpPr>
          <p:spPr>
            <a:xfrm>
              <a:off x="9129738" y="48673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0" name="Google Shape;370;p9"/>
          <p:cNvSpPr/>
          <p:nvPr/>
        </p:nvSpPr>
        <p:spPr>
          <a:xfrm>
            <a:off x="2990700" y="458620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9"/>
          <p:cNvSpPr/>
          <p:nvPr/>
        </p:nvSpPr>
        <p:spPr>
          <a:xfrm>
            <a:off x="1085700" y="487195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9"/>
          <p:cNvSpPr/>
          <p:nvPr/>
        </p:nvSpPr>
        <p:spPr>
          <a:xfrm>
            <a:off x="4895700" y="4516032"/>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9"/>
          <p:cNvSpPr/>
          <p:nvPr/>
        </p:nvSpPr>
        <p:spPr>
          <a:xfrm rot="8100000">
            <a:off x="8699949" y="4329169"/>
            <a:ext cx="122612" cy="122612"/>
          </a:xfrm>
          <a:prstGeom prst="teardrop">
            <a:avLst>
              <a:gd name="adj" fmla="val 10000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9"/>
          <p:cNvSpPr txBox="1">
            <a:spLocks noGrp="1"/>
          </p:cNvSpPr>
          <p:nvPr>
            <p:ph type="body" idx="1"/>
          </p:nvPr>
        </p:nvSpPr>
        <p:spPr>
          <a:xfrm>
            <a:off x="457200" y="3852828"/>
            <a:ext cx="8229600" cy="519600"/>
          </a:xfrm>
          <a:prstGeom prst="rect">
            <a:avLst/>
          </a:prstGeom>
        </p:spPr>
        <p:txBody>
          <a:bodyPr spcFirstLastPara="1" wrap="square" lIns="91425" tIns="91425" rIns="91425" bIns="91425" anchor="t" anchorCtr="0">
            <a:noAutofit/>
          </a:bodyPr>
          <a:lstStyle>
            <a:lvl1pPr marL="457200" lvl="0" indent="-228600" algn="ctr">
              <a:spcBef>
                <a:spcPts val="360"/>
              </a:spcBef>
              <a:spcAft>
                <a:spcPts val="0"/>
              </a:spcAft>
              <a:buClr>
                <a:schemeClr val="accent1"/>
              </a:buClr>
              <a:buSzPts val="1400"/>
              <a:buNone/>
              <a:defRPr sz="1400">
                <a:solidFill>
                  <a:schemeClr val="accent1"/>
                </a:solidFill>
              </a:defRPr>
            </a:lvl1pPr>
          </a:lstStyle>
          <a:p>
            <a:endParaRPr/>
          </a:p>
        </p:txBody>
      </p:sp>
      <p:sp>
        <p:nvSpPr>
          <p:cNvPr id="375" name="Google Shape;375;p9"/>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76"/>
        <p:cNvGrpSpPr/>
        <p:nvPr/>
      </p:nvGrpSpPr>
      <p:grpSpPr>
        <a:xfrm>
          <a:off x="0" y="0"/>
          <a:ext cx="0" cy="0"/>
          <a:chOff x="0" y="0"/>
          <a:chExt cx="0" cy="0"/>
        </a:xfrm>
      </p:grpSpPr>
      <p:sp>
        <p:nvSpPr>
          <p:cNvPr id="377" name="Google Shape;377;p10"/>
          <p:cNvSpPr/>
          <p:nvPr/>
        </p:nvSpPr>
        <p:spPr>
          <a:xfrm>
            <a:off x="-28575" y="4446775"/>
            <a:ext cx="9191625" cy="712478"/>
          </a:xfrm>
          <a:custGeom>
            <a:avLst/>
            <a:gdLst/>
            <a:ahLst/>
            <a:cxnLst/>
            <a:rect l="l" t="t" r="r" b="b"/>
            <a:pathLst>
              <a:path w="367665" h="41339" extrusionOk="0">
                <a:moveTo>
                  <a:pt x="381" y="381"/>
                </a:moveTo>
                <a:lnTo>
                  <a:pt x="16574" y="16383"/>
                </a:lnTo>
                <a:lnTo>
                  <a:pt x="31623" y="7430"/>
                </a:lnTo>
                <a:lnTo>
                  <a:pt x="62484" y="7239"/>
                </a:lnTo>
                <a:lnTo>
                  <a:pt x="77724" y="0"/>
                </a:lnTo>
                <a:lnTo>
                  <a:pt x="92964" y="19622"/>
                </a:lnTo>
                <a:lnTo>
                  <a:pt x="108014" y="30861"/>
                </a:lnTo>
                <a:lnTo>
                  <a:pt x="123063" y="30671"/>
                </a:lnTo>
                <a:lnTo>
                  <a:pt x="139065" y="15050"/>
                </a:lnTo>
                <a:lnTo>
                  <a:pt x="154115" y="11430"/>
                </a:lnTo>
                <a:lnTo>
                  <a:pt x="168783" y="3408"/>
                </a:lnTo>
                <a:lnTo>
                  <a:pt x="184404" y="21527"/>
                </a:lnTo>
                <a:lnTo>
                  <a:pt x="199644" y="22155"/>
                </a:lnTo>
                <a:lnTo>
                  <a:pt x="214694" y="36386"/>
                </a:lnTo>
                <a:lnTo>
                  <a:pt x="230124" y="36386"/>
                </a:lnTo>
                <a:lnTo>
                  <a:pt x="246126" y="29147"/>
                </a:lnTo>
                <a:lnTo>
                  <a:pt x="261176" y="29147"/>
                </a:lnTo>
                <a:lnTo>
                  <a:pt x="275463" y="16574"/>
                </a:lnTo>
                <a:lnTo>
                  <a:pt x="291656" y="24384"/>
                </a:lnTo>
                <a:lnTo>
                  <a:pt x="305943" y="11811"/>
                </a:lnTo>
                <a:lnTo>
                  <a:pt x="336804" y="11621"/>
                </a:lnTo>
                <a:lnTo>
                  <a:pt x="351854" y="16383"/>
                </a:lnTo>
                <a:lnTo>
                  <a:pt x="367665" y="4001"/>
                </a:lnTo>
                <a:lnTo>
                  <a:pt x="367284" y="41339"/>
                </a:lnTo>
                <a:lnTo>
                  <a:pt x="0" y="41339"/>
                </a:lnTo>
                <a:close/>
              </a:path>
            </a:pathLst>
          </a:custGeom>
          <a:solidFill>
            <a:schemeClr val="accent5"/>
          </a:solidFill>
          <a:ln>
            <a:noFill/>
          </a:ln>
        </p:spPr>
      </p:sp>
      <p:sp>
        <p:nvSpPr>
          <p:cNvPr id="378" name="Google Shape;378;p10"/>
          <p:cNvSpPr/>
          <p:nvPr/>
        </p:nvSpPr>
        <p:spPr>
          <a:xfrm>
            <a:off x="-28575" y="4578111"/>
            <a:ext cx="9191625" cy="584439"/>
          </a:xfrm>
          <a:custGeom>
            <a:avLst/>
            <a:gdLst/>
            <a:ahLst/>
            <a:cxnLst/>
            <a:rect l="l" t="t" r="r" b="b"/>
            <a:pathLst>
              <a:path w="367665" h="33910" extrusionOk="0">
                <a:moveTo>
                  <a:pt x="381" y="8001"/>
                </a:moveTo>
                <a:lnTo>
                  <a:pt x="16764" y="16266"/>
                </a:lnTo>
                <a:lnTo>
                  <a:pt x="47244" y="16266"/>
                </a:lnTo>
                <a:lnTo>
                  <a:pt x="62484" y="9925"/>
                </a:lnTo>
                <a:lnTo>
                  <a:pt x="77724" y="23434"/>
                </a:lnTo>
                <a:lnTo>
                  <a:pt x="92964" y="23434"/>
                </a:lnTo>
                <a:lnTo>
                  <a:pt x="107442" y="16266"/>
                </a:lnTo>
                <a:lnTo>
                  <a:pt x="122682" y="11855"/>
                </a:lnTo>
                <a:lnTo>
                  <a:pt x="138684" y="11855"/>
                </a:lnTo>
                <a:lnTo>
                  <a:pt x="153924" y="15714"/>
                </a:lnTo>
                <a:lnTo>
                  <a:pt x="168783" y="11028"/>
                </a:lnTo>
                <a:lnTo>
                  <a:pt x="184023" y="18471"/>
                </a:lnTo>
                <a:lnTo>
                  <a:pt x="199644" y="29775"/>
                </a:lnTo>
                <a:lnTo>
                  <a:pt x="214122" y="22055"/>
                </a:lnTo>
                <a:lnTo>
                  <a:pt x="229743" y="22055"/>
                </a:lnTo>
                <a:lnTo>
                  <a:pt x="245364" y="8546"/>
                </a:lnTo>
                <a:lnTo>
                  <a:pt x="260604" y="16266"/>
                </a:lnTo>
                <a:lnTo>
                  <a:pt x="275844" y="16266"/>
                </a:lnTo>
                <a:lnTo>
                  <a:pt x="291084" y="9925"/>
                </a:lnTo>
                <a:lnTo>
                  <a:pt x="321564" y="9925"/>
                </a:lnTo>
                <a:lnTo>
                  <a:pt x="336804" y="23158"/>
                </a:lnTo>
                <a:lnTo>
                  <a:pt x="351282" y="18471"/>
                </a:lnTo>
                <a:lnTo>
                  <a:pt x="367665" y="0"/>
                </a:lnTo>
                <a:lnTo>
                  <a:pt x="367665" y="33910"/>
                </a:lnTo>
                <a:lnTo>
                  <a:pt x="0" y="33910"/>
                </a:lnTo>
                <a:close/>
              </a:path>
            </a:pathLst>
          </a:custGeom>
          <a:solidFill>
            <a:srgbClr val="00CEF6">
              <a:alpha val="73460"/>
            </a:srgbClr>
          </a:solidFill>
          <a:ln>
            <a:noFill/>
          </a:ln>
        </p:spPr>
      </p:sp>
      <p:sp>
        <p:nvSpPr>
          <p:cNvPr id="379" name="Google Shape;379;p10"/>
          <p:cNvSpPr/>
          <p:nvPr/>
        </p:nvSpPr>
        <p:spPr>
          <a:xfrm rot="8100000">
            <a:off x="1847981" y="4252969"/>
            <a:ext cx="122612" cy="122612"/>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10"/>
          <p:cNvSpPr/>
          <p:nvPr/>
        </p:nvSpPr>
        <p:spPr>
          <a:xfrm rot="8100000">
            <a:off x="6038981" y="4536819"/>
            <a:ext cx="122612" cy="122612"/>
          </a:xfrm>
          <a:prstGeom prst="teardrop">
            <a:avLst>
              <a:gd name="adj" fmla="val 10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10"/>
          <p:cNvSpPr/>
          <p:nvPr/>
        </p:nvSpPr>
        <p:spPr>
          <a:xfrm rot="8100000">
            <a:off x="7181981" y="4570169"/>
            <a:ext cx="122612" cy="122612"/>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2" name="Google Shape;382;p10"/>
          <p:cNvGrpSpPr/>
          <p:nvPr/>
        </p:nvGrpSpPr>
        <p:grpSpPr>
          <a:xfrm>
            <a:off x="-9525" y="4462475"/>
            <a:ext cx="9167825" cy="595300"/>
            <a:chOff x="-9525" y="4462475"/>
            <a:chExt cx="9167825" cy="595300"/>
          </a:xfrm>
        </p:grpSpPr>
        <p:sp>
          <p:nvSpPr>
            <p:cNvPr id="383" name="Google Shape;383;p10"/>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chemeClr val="accent2"/>
              </a:solidFill>
              <a:prstDash val="solid"/>
              <a:round/>
              <a:headEnd type="none" w="med" len="med"/>
              <a:tailEnd type="none" w="med" len="med"/>
            </a:ln>
          </p:spPr>
        </p:sp>
        <p:sp>
          <p:nvSpPr>
            <p:cNvPr id="384" name="Google Shape;384;p10"/>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chemeClr val="accent2"/>
              </a:solidFill>
              <a:prstDash val="solid"/>
              <a:round/>
              <a:headEnd type="none" w="med" len="med"/>
              <a:tailEnd type="none" w="med" len="med"/>
            </a:ln>
          </p:spPr>
        </p:sp>
        <p:sp>
          <p:nvSpPr>
            <p:cNvPr id="385" name="Google Shape;385;p10"/>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chemeClr val="accent2"/>
              </a:solidFill>
              <a:prstDash val="solid"/>
              <a:round/>
              <a:headEnd type="none" w="med" len="med"/>
              <a:tailEnd type="none" w="med" len="med"/>
            </a:ln>
          </p:spPr>
        </p:sp>
      </p:grpSp>
      <p:grpSp>
        <p:nvGrpSpPr>
          <p:cNvPr id="386" name="Google Shape;386;p10"/>
          <p:cNvGrpSpPr/>
          <p:nvPr/>
        </p:nvGrpSpPr>
        <p:grpSpPr>
          <a:xfrm>
            <a:off x="-42837" y="4443488"/>
            <a:ext cx="9229575" cy="642788"/>
            <a:chOff x="-42837" y="4443488"/>
            <a:chExt cx="9229575" cy="642788"/>
          </a:xfrm>
        </p:grpSpPr>
        <p:sp>
          <p:nvSpPr>
            <p:cNvPr id="387" name="Google Shape;387;p10"/>
            <p:cNvSpPr/>
            <p:nvPr/>
          </p:nvSpPr>
          <p:spPr>
            <a:xfrm>
              <a:off x="1114450" y="49006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10"/>
            <p:cNvSpPr/>
            <p:nvPr/>
          </p:nvSpPr>
          <p:spPr>
            <a:xfrm>
              <a:off x="1495450" y="502927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10"/>
            <p:cNvSpPr/>
            <p:nvPr/>
          </p:nvSpPr>
          <p:spPr>
            <a:xfrm>
              <a:off x="733450" y="49721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10"/>
            <p:cNvSpPr/>
            <p:nvPr/>
          </p:nvSpPr>
          <p:spPr>
            <a:xfrm>
              <a:off x="352450" y="49626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10"/>
            <p:cNvSpPr/>
            <p:nvPr/>
          </p:nvSpPr>
          <p:spPr>
            <a:xfrm>
              <a:off x="-42837" y="46054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10"/>
            <p:cNvSpPr/>
            <p:nvPr/>
          </p:nvSpPr>
          <p:spPr>
            <a:xfrm>
              <a:off x="1876450" y="48340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10"/>
            <p:cNvSpPr/>
            <p:nvPr/>
          </p:nvSpPr>
          <p:spPr>
            <a:xfrm>
              <a:off x="2257450" y="48292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10"/>
            <p:cNvSpPr/>
            <p:nvPr/>
          </p:nvSpPr>
          <p:spPr>
            <a:xfrm>
              <a:off x="2638450" y="454826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10"/>
            <p:cNvSpPr/>
            <p:nvPr/>
          </p:nvSpPr>
          <p:spPr>
            <a:xfrm>
              <a:off x="3019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10"/>
            <p:cNvSpPr/>
            <p:nvPr/>
          </p:nvSpPr>
          <p:spPr>
            <a:xfrm>
              <a:off x="3400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10"/>
            <p:cNvSpPr/>
            <p:nvPr/>
          </p:nvSpPr>
          <p:spPr>
            <a:xfrm>
              <a:off x="3781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10"/>
            <p:cNvSpPr/>
            <p:nvPr/>
          </p:nvSpPr>
          <p:spPr>
            <a:xfrm>
              <a:off x="4162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10"/>
            <p:cNvSpPr/>
            <p:nvPr/>
          </p:nvSpPr>
          <p:spPr>
            <a:xfrm>
              <a:off x="4543450" y="46673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10"/>
            <p:cNvSpPr/>
            <p:nvPr/>
          </p:nvSpPr>
          <p:spPr>
            <a:xfrm>
              <a:off x="4924450" y="45435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10"/>
            <p:cNvSpPr/>
            <p:nvPr/>
          </p:nvSpPr>
          <p:spPr>
            <a:xfrm>
              <a:off x="5305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10"/>
            <p:cNvSpPr/>
            <p:nvPr/>
          </p:nvSpPr>
          <p:spPr>
            <a:xfrm>
              <a:off x="5686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10"/>
            <p:cNvSpPr/>
            <p:nvPr/>
          </p:nvSpPr>
          <p:spPr>
            <a:xfrm>
              <a:off x="6067450" y="48483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10"/>
            <p:cNvSpPr/>
            <p:nvPr/>
          </p:nvSpPr>
          <p:spPr>
            <a:xfrm>
              <a:off x="6448450" y="47292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10"/>
            <p:cNvSpPr/>
            <p:nvPr/>
          </p:nvSpPr>
          <p:spPr>
            <a:xfrm>
              <a:off x="6829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10"/>
            <p:cNvSpPr/>
            <p:nvPr/>
          </p:nvSpPr>
          <p:spPr>
            <a:xfrm>
              <a:off x="7210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10"/>
            <p:cNvSpPr/>
            <p:nvPr/>
          </p:nvSpPr>
          <p:spPr>
            <a:xfrm>
              <a:off x="7591450" y="44434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10"/>
            <p:cNvSpPr/>
            <p:nvPr/>
          </p:nvSpPr>
          <p:spPr>
            <a:xfrm>
              <a:off x="7972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10"/>
            <p:cNvSpPr/>
            <p:nvPr/>
          </p:nvSpPr>
          <p:spPr>
            <a:xfrm>
              <a:off x="8353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10"/>
            <p:cNvSpPr/>
            <p:nvPr/>
          </p:nvSpPr>
          <p:spPr>
            <a:xfrm>
              <a:off x="8734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10"/>
            <p:cNvSpPr/>
            <p:nvPr/>
          </p:nvSpPr>
          <p:spPr>
            <a:xfrm>
              <a:off x="9129738" y="48673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2" name="Google Shape;412;p10"/>
          <p:cNvSpPr/>
          <p:nvPr/>
        </p:nvSpPr>
        <p:spPr>
          <a:xfrm>
            <a:off x="2990700" y="458620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10"/>
          <p:cNvSpPr/>
          <p:nvPr/>
        </p:nvSpPr>
        <p:spPr>
          <a:xfrm>
            <a:off x="1085700" y="487195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10"/>
          <p:cNvSpPr/>
          <p:nvPr/>
        </p:nvSpPr>
        <p:spPr>
          <a:xfrm>
            <a:off x="4895700" y="4516032"/>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10"/>
          <p:cNvSpPr/>
          <p:nvPr/>
        </p:nvSpPr>
        <p:spPr>
          <a:xfrm rot="8100000">
            <a:off x="8699949" y="4329169"/>
            <a:ext cx="122612" cy="122612"/>
          </a:xfrm>
          <a:prstGeom prst="teardrop">
            <a:avLst>
              <a:gd name="adj" fmla="val 10000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10"/>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grpSp>
        <p:nvGrpSpPr>
          <p:cNvPr id="6" name="Google Shape;6;p1"/>
          <p:cNvGrpSpPr/>
          <p:nvPr/>
        </p:nvGrpSpPr>
        <p:grpSpPr>
          <a:xfrm>
            <a:off x="381000" y="7"/>
            <a:ext cx="8382000" cy="5162348"/>
            <a:chOff x="381000" y="-18750"/>
            <a:chExt cx="8382000" cy="5181000"/>
          </a:xfrm>
        </p:grpSpPr>
        <p:cxnSp>
          <p:nvCxnSpPr>
            <p:cNvPr id="7" name="Google Shape;7;p1"/>
            <p:cNvCxnSpPr/>
            <p:nvPr/>
          </p:nvCxnSpPr>
          <p:spPr>
            <a:xfrm>
              <a:off x="762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8" name="Google Shape;8;p1"/>
            <p:cNvCxnSpPr/>
            <p:nvPr/>
          </p:nvCxnSpPr>
          <p:spPr>
            <a:xfrm>
              <a:off x="1524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9" name="Google Shape;9;p1"/>
            <p:cNvCxnSpPr/>
            <p:nvPr/>
          </p:nvCxnSpPr>
          <p:spPr>
            <a:xfrm>
              <a:off x="2286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0" name="Google Shape;10;p1"/>
            <p:cNvCxnSpPr/>
            <p:nvPr/>
          </p:nvCxnSpPr>
          <p:spPr>
            <a:xfrm>
              <a:off x="3048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1" name="Google Shape;11;p1"/>
            <p:cNvCxnSpPr/>
            <p:nvPr/>
          </p:nvCxnSpPr>
          <p:spPr>
            <a:xfrm>
              <a:off x="3810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2" name="Google Shape;12;p1"/>
            <p:cNvCxnSpPr/>
            <p:nvPr/>
          </p:nvCxnSpPr>
          <p:spPr>
            <a:xfrm>
              <a:off x="4572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3" name="Google Shape;13;p1"/>
            <p:cNvCxnSpPr/>
            <p:nvPr/>
          </p:nvCxnSpPr>
          <p:spPr>
            <a:xfrm>
              <a:off x="5334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4" name="Google Shape;14;p1"/>
            <p:cNvCxnSpPr/>
            <p:nvPr/>
          </p:nvCxnSpPr>
          <p:spPr>
            <a:xfrm>
              <a:off x="6096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5" name="Google Shape;15;p1"/>
            <p:cNvCxnSpPr/>
            <p:nvPr/>
          </p:nvCxnSpPr>
          <p:spPr>
            <a:xfrm>
              <a:off x="6858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6" name="Google Shape;16;p1"/>
            <p:cNvCxnSpPr/>
            <p:nvPr/>
          </p:nvCxnSpPr>
          <p:spPr>
            <a:xfrm>
              <a:off x="7620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7" name="Google Shape;17;p1"/>
            <p:cNvCxnSpPr/>
            <p:nvPr/>
          </p:nvCxnSpPr>
          <p:spPr>
            <a:xfrm>
              <a:off x="8382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8" name="Google Shape;18;p1"/>
            <p:cNvCxnSpPr/>
            <p:nvPr/>
          </p:nvCxnSpPr>
          <p:spPr>
            <a:xfrm>
              <a:off x="381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19" name="Google Shape;19;p1"/>
            <p:cNvCxnSpPr/>
            <p:nvPr/>
          </p:nvCxnSpPr>
          <p:spPr>
            <a:xfrm>
              <a:off x="1143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0" name="Google Shape;20;p1"/>
            <p:cNvCxnSpPr/>
            <p:nvPr/>
          </p:nvCxnSpPr>
          <p:spPr>
            <a:xfrm>
              <a:off x="1905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1" name="Google Shape;21;p1"/>
            <p:cNvCxnSpPr/>
            <p:nvPr/>
          </p:nvCxnSpPr>
          <p:spPr>
            <a:xfrm>
              <a:off x="2667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2" name="Google Shape;22;p1"/>
            <p:cNvCxnSpPr/>
            <p:nvPr/>
          </p:nvCxnSpPr>
          <p:spPr>
            <a:xfrm>
              <a:off x="3429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3" name="Google Shape;23;p1"/>
            <p:cNvCxnSpPr/>
            <p:nvPr/>
          </p:nvCxnSpPr>
          <p:spPr>
            <a:xfrm>
              <a:off x="4191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4" name="Google Shape;24;p1"/>
            <p:cNvCxnSpPr/>
            <p:nvPr/>
          </p:nvCxnSpPr>
          <p:spPr>
            <a:xfrm>
              <a:off x="4953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5" name="Google Shape;25;p1"/>
            <p:cNvCxnSpPr/>
            <p:nvPr/>
          </p:nvCxnSpPr>
          <p:spPr>
            <a:xfrm>
              <a:off x="5715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6" name="Google Shape;26;p1"/>
            <p:cNvCxnSpPr/>
            <p:nvPr/>
          </p:nvCxnSpPr>
          <p:spPr>
            <a:xfrm>
              <a:off x="6477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7" name="Google Shape;27;p1"/>
            <p:cNvCxnSpPr/>
            <p:nvPr/>
          </p:nvCxnSpPr>
          <p:spPr>
            <a:xfrm>
              <a:off x="7239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8" name="Google Shape;28;p1"/>
            <p:cNvCxnSpPr/>
            <p:nvPr/>
          </p:nvCxnSpPr>
          <p:spPr>
            <a:xfrm>
              <a:off x="8001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9" name="Google Shape;29;p1"/>
            <p:cNvCxnSpPr/>
            <p:nvPr/>
          </p:nvCxnSpPr>
          <p:spPr>
            <a:xfrm>
              <a:off x="8763000" y="-18750"/>
              <a:ext cx="0" cy="5181000"/>
            </a:xfrm>
            <a:prstGeom prst="straightConnector1">
              <a:avLst/>
            </a:prstGeom>
            <a:noFill/>
            <a:ln w="9525" cap="flat" cmpd="sng">
              <a:solidFill>
                <a:srgbClr val="F3F3F3"/>
              </a:solidFill>
              <a:prstDash val="dash"/>
              <a:round/>
              <a:headEnd type="none" w="med" len="med"/>
              <a:tailEnd type="none" w="med" len="med"/>
            </a:ln>
          </p:spPr>
        </p:cxnSp>
      </p:grpSp>
      <p:sp>
        <p:nvSpPr>
          <p:cNvPr id="30" name="Google Shape;30;p1"/>
          <p:cNvSpPr txBox="1">
            <a:spLocks noGrp="1"/>
          </p:cNvSpPr>
          <p:nvPr>
            <p:ph type="title"/>
          </p:nvPr>
        </p:nvSpPr>
        <p:spPr>
          <a:xfrm>
            <a:off x="1047750" y="634125"/>
            <a:ext cx="6996600" cy="715800"/>
          </a:xfrm>
          <a:prstGeom prst="rect">
            <a:avLst/>
          </a:prstGeom>
          <a:noFill/>
          <a:ln>
            <a:noFill/>
          </a:ln>
        </p:spPr>
        <p:txBody>
          <a:bodyPr spcFirstLastPara="1" wrap="square" lIns="91425" tIns="91425" rIns="91425" bIns="91425" anchor="b" anchorCtr="0">
            <a:noAutofit/>
          </a:bodyPr>
          <a:lstStyle>
            <a:lvl1pPr lvl="0"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1pPr>
            <a:lvl2pPr lvl="1"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2pPr>
            <a:lvl3pPr lvl="2"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3pPr>
            <a:lvl4pPr lvl="3"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4pPr>
            <a:lvl5pPr lvl="4"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5pPr>
            <a:lvl6pPr lvl="5"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6pPr>
            <a:lvl7pPr lvl="6"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7pPr>
            <a:lvl8pPr lvl="7"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8pPr>
            <a:lvl9pPr lvl="8"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9pPr>
          </a:lstStyle>
          <a:p>
            <a:endParaRPr/>
          </a:p>
        </p:txBody>
      </p:sp>
      <p:sp>
        <p:nvSpPr>
          <p:cNvPr id="31" name="Google Shape;31;p1"/>
          <p:cNvSpPr txBox="1">
            <a:spLocks noGrp="1"/>
          </p:cNvSpPr>
          <p:nvPr>
            <p:ph type="body" idx="1"/>
          </p:nvPr>
        </p:nvSpPr>
        <p:spPr>
          <a:xfrm>
            <a:off x="1075850" y="1540175"/>
            <a:ext cx="6996600" cy="1922100"/>
          </a:xfrm>
          <a:prstGeom prst="rect">
            <a:avLst/>
          </a:prstGeom>
          <a:noFill/>
          <a:ln>
            <a:noFill/>
          </a:ln>
        </p:spPr>
        <p:txBody>
          <a:bodyPr spcFirstLastPara="1" wrap="square" lIns="91425" tIns="91425" rIns="91425" bIns="91425" anchor="t" anchorCtr="0">
            <a:noAutofit/>
          </a:bodyPr>
          <a:lstStyle>
            <a:lvl1pPr marL="457200" lvl="0" indent="-355600">
              <a:spcBef>
                <a:spcPts val="600"/>
              </a:spcBef>
              <a:spcAft>
                <a:spcPts val="0"/>
              </a:spcAft>
              <a:buClr>
                <a:schemeClr val="dk1"/>
              </a:buClr>
              <a:buSzPts val="2000"/>
              <a:buFont typeface="Source Sans Pro"/>
              <a:buChar char="◉"/>
              <a:defRPr sz="2000">
                <a:solidFill>
                  <a:schemeClr val="dk1"/>
                </a:solidFill>
                <a:latin typeface="Source Sans Pro"/>
                <a:ea typeface="Source Sans Pro"/>
                <a:cs typeface="Source Sans Pro"/>
                <a:sym typeface="Source Sans Pro"/>
              </a:defRPr>
            </a:lvl1pPr>
            <a:lvl2pPr marL="914400" lvl="1"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2pPr>
            <a:lvl3pPr marL="1371600" lvl="2"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3pPr>
            <a:lvl4pPr marL="1828800" lvl="3"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4pPr>
            <a:lvl5pPr marL="2286000" lvl="4"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5pPr>
            <a:lvl6pPr marL="2743200" lvl="5"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6pPr>
            <a:lvl7pPr marL="3200400" lvl="6"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7pPr>
            <a:lvl8pPr marL="3657600" lvl="7"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8pPr>
            <a:lvl9pPr marL="4114800" lvl="8"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9pPr>
          </a:lstStyle>
          <a:p>
            <a:endParaRPr/>
          </a:p>
        </p:txBody>
      </p:sp>
      <p:sp>
        <p:nvSpPr>
          <p:cNvPr id="32" name="Google Shape;32;p1"/>
          <p:cNvSpPr txBox="1">
            <a:spLocks noGrp="1"/>
          </p:cNvSpPr>
          <p:nvPr>
            <p:ph type="sldNum" idx="12"/>
          </p:nvPr>
        </p:nvSpPr>
        <p:spPr>
          <a:xfrm>
            <a:off x="8556775" y="4826200"/>
            <a:ext cx="548700" cy="317400"/>
          </a:xfrm>
          <a:prstGeom prst="rect">
            <a:avLst/>
          </a:prstGeom>
          <a:noFill/>
          <a:ln>
            <a:noFill/>
          </a:ln>
        </p:spPr>
        <p:txBody>
          <a:bodyPr spcFirstLastPara="1" wrap="square" lIns="91425" tIns="91425" rIns="91425" bIns="91425" anchor="t" anchorCtr="0">
            <a:noAutofit/>
          </a:bodyPr>
          <a:lstStyle>
            <a:lvl1pPr lvl="0" algn="r">
              <a:buNone/>
              <a:defRPr sz="1000">
                <a:solidFill>
                  <a:srgbClr val="FFFFFF"/>
                </a:solidFill>
                <a:latin typeface="Oswald"/>
                <a:ea typeface="Oswald"/>
                <a:cs typeface="Oswald"/>
                <a:sym typeface="Oswald"/>
              </a:defRPr>
            </a:lvl1pPr>
            <a:lvl2pPr lvl="1" algn="r">
              <a:buNone/>
              <a:defRPr sz="1000">
                <a:solidFill>
                  <a:srgbClr val="FFFFFF"/>
                </a:solidFill>
                <a:latin typeface="Oswald"/>
                <a:ea typeface="Oswald"/>
                <a:cs typeface="Oswald"/>
                <a:sym typeface="Oswald"/>
              </a:defRPr>
            </a:lvl2pPr>
            <a:lvl3pPr lvl="2" algn="r">
              <a:buNone/>
              <a:defRPr sz="1000">
                <a:solidFill>
                  <a:srgbClr val="FFFFFF"/>
                </a:solidFill>
                <a:latin typeface="Oswald"/>
                <a:ea typeface="Oswald"/>
                <a:cs typeface="Oswald"/>
                <a:sym typeface="Oswald"/>
              </a:defRPr>
            </a:lvl3pPr>
            <a:lvl4pPr lvl="3" algn="r">
              <a:buNone/>
              <a:defRPr sz="1000">
                <a:solidFill>
                  <a:srgbClr val="FFFFFF"/>
                </a:solidFill>
                <a:latin typeface="Oswald"/>
                <a:ea typeface="Oswald"/>
                <a:cs typeface="Oswald"/>
                <a:sym typeface="Oswald"/>
              </a:defRPr>
            </a:lvl4pPr>
            <a:lvl5pPr lvl="4" algn="r">
              <a:buNone/>
              <a:defRPr sz="1000">
                <a:solidFill>
                  <a:srgbClr val="FFFFFF"/>
                </a:solidFill>
                <a:latin typeface="Oswald"/>
                <a:ea typeface="Oswald"/>
                <a:cs typeface="Oswald"/>
                <a:sym typeface="Oswald"/>
              </a:defRPr>
            </a:lvl5pPr>
            <a:lvl6pPr lvl="5" algn="r">
              <a:buNone/>
              <a:defRPr sz="1000">
                <a:solidFill>
                  <a:srgbClr val="FFFFFF"/>
                </a:solidFill>
                <a:latin typeface="Oswald"/>
                <a:ea typeface="Oswald"/>
                <a:cs typeface="Oswald"/>
                <a:sym typeface="Oswald"/>
              </a:defRPr>
            </a:lvl6pPr>
            <a:lvl7pPr lvl="6" algn="r">
              <a:buNone/>
              <a:defRPr sz="1000">
                <a:solidFill>
                  <a:srgbClr val="FFFFFF"/>
                </a:solidFill>
                <a:latin typeface="Oswald"/>
                <a:ea typeface="Oswald"/>
                <a:cs typeface="Oswald"/>
                <a:sym typeface="Oswald"/>
              </a:defRPr>
            </a:lvl7pPr>
            <a:lvl8pPr lvl="7" algn="r">
              <a:buNone/>
              <a:defRPr sz="1000">
                <a:solidFill>
                  <a:srgbClr val="FFFFFF"/>
                </a:solidFill>
                <a:latin typeface="Oswald"/>
                <a:ea typeface="Oswald"/>
                <a:cs typeface="Oswald"/>
                <a:sym typeface="Oswald"/>
              </a:defRPr>
            </a:lvl8pPr>
            <a:lvl9pPr lvl="8" algn="r">
              <a:buNone/>
              <a:defRPr sz="1000">
                <a:solidFill>
                  <a:srgbClr val="FFFFFF"/>
                </a:solidFill>
                <a:latin typeface="Oswald"/>
                <a:ea typeface="Oswald"/>
                <a:cs typeface="Oswald"/>
                <a:sym typeface="Oswald"/>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61" r:id="rId12"/>
    <p:sldLayoutId id="2147483662" r:id="rId13"/>
    <p:sldLayoutId id="2147483663" r:id="rId14"/>
    <p:sldLayoutId id="2147483664" r:id="rId15"/>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13.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13.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13.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13.xml"/></Relationships>
</file>

<file path=ppt/slides/_rels/slide10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3.xml"/><Relationship Id="rId1" Type="http://schemas.openxmlformats.org/officeDocument/2006/relationships/slideLayout" Target="../slideLayouts/slideLayout13.xml"/><Relationship Id="rId4" Type="http://schemas.openxmlformats.org/officeDocument/2006/relationships/image" Target="../media/image22.png"/></Relationships>
</file>

<file path=ppt/slides/_rels/slide10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4.xml"/><Relationship Id="rId1" Type="http://schemas.openxmlformats.org/officeDocument/2006/relationships/slideLayout" Target="../slideLayouts/slideLayout13.xml"/><Relationship Id="rId4" Type="http://schemas.openxmlformats.org/officeDocument/2006/relationships/image" Target="../media/image22.png"/></Relationships>
</file>

<file path=ppt/slides/_rels/slide10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5.xml"/><Relationship Id="rId1" Type="http://schemas.openxmlformats.org/officeDocument/2006/relationships/slideLayout" Target="../slideLayouts/slideLayout13.xml"/><Relationship Id="rId4" Type="http://schemas.openxmlformats.org/officeDocument/2006/relationships/image" Target="../media/image22.png"/></Relationships>
</file>

<file path=ppt/slides/_rels/slide10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6.xml"/><Relationship Id="rId1" Type="http://schemas.openxmlformats.org/officeDocument/2006/relationships/slideLayout" Target="../slideLayouts/slideLayout13.xml"/></Relationships>
</file>

<file path=ppt/slides/_rels/slide10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7.xml"/><Relationship Id="rId1" Type="http://schemas.openxmlformats.org/officeDocument/2006/relationships/slideLayout" Target="../slideLayouts/slideLayout13.xml"/></Relationships>
</file>

<file path=ppt/slides/_rels/slide10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8.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9.xml"/><Relationship Id="rId1" Type="http://schemas.openxmlformats.org/officeDocument/2006/relationships/slideLayout" Target="../slideLayouts/slideLayout13.xml"/></Relationships>
</file>

<file path=ppt/slides/_rels/slide1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10.xml"/><Relationship Id="rId1" Type="http://schemas.openxmlformats.org/officeDocument/2006/relationships/slideLayout" Target="../slideLayouts/slideLayout13.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13.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13.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13.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13.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13.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13.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13.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13.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13.xml"/></Relationships>
</file>

<file path=ppt/slides/_rels/slide1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1.xml"/><Relationship Id="rId1" Type="http://schemas.openxmlformats.org/officeDocument/2006/relationships/slideLayout" Target="../slideLayouts/slideLayout13.xml"/></Relationships>
</file>

<file path=ppt/slides/_rels/slide1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2.xml"/><Relationship Id="rId1" Type="http://schemas.openxmlformats.org/officeDocument/2006/relationships/slideLayout" Target="../slideLayouts/slideLayout13.xml"/></Relationships>
</file>

<file path=ppt/slides/_rels/slide1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3.xml"/><Relationship Id="rId1" Type="http://schemas.openxmlformats.org/officeDocument/2006/relationships/slideLayout" Target="../slideLayouts/slideLayout13.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13.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13.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13.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13.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13.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13.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13.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13.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13.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13.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13.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13.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13.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13.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13.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13.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13.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13.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13.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13.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13.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13.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13.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13.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13.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13.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13.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13.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13.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13.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13.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58.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13.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60.xml"/><Relationship Id="rId1" Type="http://schemas.openxmlformats.org/officeDocument/2006/relationships/slideLayout" Target="../slideLayouts/slideLayout13.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61.xml"/><Relationship Id="rId1" Type="http://schemas.openxmlformats.org/officeDocument/2006/relationships/slideLayout" Target="../slideLayouts/slideLayout13.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62.xml"/><Relationship Id="rId1" Type="http://schemas.openxmlformats.org/officeDocument/2006/relationships/slideLayout" Target="../slideLayouts/slideLayout13.xml"/></Relationships>
</file>

<file path=ppt/slides/_rels/slide16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16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63.xml"/><Relationship Id="rId1" Type="http://schemas.openxmlformats.org/officeDocument/2006/relationships/slideLayout" Target="../slideLayouts/slideLayout15.xml"/><Relationship Id="rId4" Type="http://schemas.openxmlformats.org/officeDocument/2006/relationships/image" Target="../media/image2.png"/></Relationships>
</file>

<file path=ppt/slides/_rels/slide16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4.xml"/><Relationship Id="rId1" Type="http://schemas.openxmlformats.org/officeDocument/2006/relationships/slideLayout" Target="../slideLayouts/slideLayout13.xml"/><Relationship Id="rId4" Type="http://schemas.openxmlformats.org/officeDocument/2006/relationships/image" Target="../media/image22.png"/></Relationships>
</file>

<file path=ppt/slides/_rels/slide16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5.xml"/><Relationship Id="rId1" Type="http://schemas.openxmlformats.org/officeDocument/2006/relationships/slideLayout" Target="../slideLayouts/slideLayout13.xml"/><Relationship Id="rId4" Type="http://schemas.openxmlformats.org/officeDocument/2006/relationships/image" Target="../media/image22.png"/></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166.xml"/><Relationship Id="rId1" Type="http://schemas.openxmlformats.org/officeDocument/2006/relationships/slideLayout" Target="../slideLayouts/slideLayout13.xml"/></Relationships>
</file>

<file path=ppt/slides/_rels/slide16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7.xml"/><Relationship Id="rId1" Type="http://schemas.openxmlformats.org/officeDocument/2006/relationships/slideLayout" Target="../slideLayouts/slideLayout13.xml"/><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7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8.xml"/><Relationship Id="rId1" Type="http://schemas.openxmlformats.org/officeDocument/2006/relationships/slideLayout" Target="../slideLayouts/slideLayout13.xml"/><Relationship Id="rId4" Type="http://schemas.openxmlformats.org/officeDocument/2006/relationships/image" Target="../media/image22.png"/></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169.xml"/><Relationship Id="rId1" Type="http://schemas.openxmlformats.org/officeDocument/2006/relationships/slideLayout" Target="../slideLayouts/slideLayout13.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170.xml"/><Relationship Id="rId1" Type="http://schemas.openxmlformats.org/officeDocument/2006/relationships/slideLayout" Target="../slideLayouts/slideLayout13.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171.xml"/><Relationship Id="rId1" Type="http://schemas.openxmlformats.org/officeDocument/2006/relationships/slideLayout" Target="../slideLayouts/slideLayout13.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72.xml"/><Relationship Id="rId1" Type="http://schemas.openxmlformats.org/officeDocument/2006/relationships/slideLayout" Target="../slideLayouts/slideLayout13.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173.xml"/><Relationship Id="rId1" Type="http://schemas.openxmlformats.org/officeDocument/2006/relationships/slideLayout" Target="../slideLayouts/slideLayout13.xml"/></Relationships>
</file>

<file path=ppt/slides/_rels/slide176.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png"/><Relationship Id="rId7" Type="http://schemas.openxmlformats.org/officeDocument/2006/relationships/image" Target="../media/image35.svg"/><Relationship Id="rId2" Type="http://schemas.openxmlformats.org/officeDocument/2006/relationships/notesSlide" Target="../notesSlides/notesSlide174.xml"/><Relationship Id="rId1" Type="http://schemas.openxmlformats.org/officeDocument/2006/relationships/slideLayout" Target="../slideLayouts/slideLayout13.xml"/><Relationship Id="rId6" Type="http://schemas.openxmlformats.org/officeDocument/2006/relationships/image" Target="../media/image34.png"/><Relationship Id="rId11" Type="http://schemas.openxmlformats.org/officeDocument/2006/relationships/image" Target="../media/image39.svg"/><Relationship Id="rId5" Type="http://schemas.openxmlformats.org/officeDocument/2006/relationships/image" Target="../media/image33.png"/><Relationship Id="rId10" Type="http://schemas.openxmlformats.org/officeDocument/2006/relationships/image" Target="../media/image38.png"/><Relationship Id="rId4" Type="http://schemas.openxmlformats.org/officeDocument/2006/relationships/image" Target="../media/image32.jpeg"/><Relationship Id="rId9" Type="http://schemas.openxmlformats.org/officeDocument/2006/relationships/image" Target="../media/image37.svg"/></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175.xml"/><Relationship Id="rId1" Type="http://schemas.openxmlformats.org/officeDocument/2006/relationships/slideLayout" Target="../slideLayouts/slideLayout13.xm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176.xml"/><Relationship Id="rId1" Type="http://schemas.openxmlformats.org/officeDocument/2006/relationships/slideLayout" Target="../slideLayouts/slideLayout13.xml"/></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177.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178.xml"/><Relationship Id="rId1" Type="http://schemas.openxmlformats.org/officeDocument/2006/relationships/slideLayout" Target="../slideLayouts/slideLayout13.xml"/></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179.xml"/><Relationship Id="rId1" Type="http://schemas.openxmlformats.org/officeDocument/2006/relationships/slideLayout" Target="../slideLayouts/slideLayout13.xml"/></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180.xml"/><Relationship Id="rId1" Type="http://schemas.openxmlformats.org/officeDocument/2006/relationships/slideLayout" Target="../slideLayouts/slideLayout13.xml"/></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181.xml"/><Relationship Id="rId1" Type="http://schemas.openxmlformats.org/officeDocument/2006/relationships/slideLayout" Target="../slideLayouts/slideLayout13.xm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182.xml"/><Relationship Id="rId1" Type="http://schemas.openxmlformats.org/officeDocument/2006/relationships/slideLayout" Target="../slideLayouts/slideLayout13.xml"/></Relationships>
</file>

<file path=ppt/slides/_rels/slide185.xml.rels><?xml version="1.0" encoding="UTF-8" standalone="yes"?>
<Relationships xmlns="http://schemas.openxmlformats.org/package/2006/relationships"><Relationship Id="rId2" Type="http://schemas.openxmlformats.org/officeDocument/2006/relationships/notesSlide" Target="../notesSlides/notesSlide183.xml"/><Relationship Id="rId1" Type="http://schemas.openxmlformats.org/officeDocument/2006/relationships/slideLayout" Target="../slideLayouts/slideLayout13.xml"/></Relationships>
</file>

<file path=ppt/slides/_rels/slide18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84.xml"/><Relationship Id="rId1" Type="http://schemas.openxmlformats.org/officeDocument/2006/relationships/slideLayout" Target="../slideLayouts/slideLayout13.xml"/><Relationship Id="rId6" Type="http://schemas.openxmlformats.org/officeDocument/2006/relationships/image" Target="../media/image5.png"/><Relationship Id="rId5" Type="http://schemas.openxmlformats.org/officeDocument/2006/relationships/image" Target="../media/image17.png"/><Relationship Id="rId4" Type="http://schemas.openxmlformats.org/officeDocument/2006/relationships/image" Target="../media/image41.png"/></Relationships>
</file>

<file path=ppt/slides/_rels/slide18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5.xml"/><Relationship Id="rId1" Type="http://schemas.openxmlformats.org/officeDocument/2006/relationships/slideLayout" Target="../slideLayouts/slideLayout13.xml"/><Relationship Id="rId4" Type="http://schemas.openxmlformats.org/officeDocument/2006/relationships/image" Target="../media/image5.png"/></Relationships>
</file>

<file path=ppt/slides/_rels/slide18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6.xml"/><Relationship Id="rId1" Type="http://schemas.openxmlformats.org/officeDocument/2006/relationships/slideLayout" Target="../slideLayouts/slideLayout13.xml"/><Relationship Id="rId4" Type="http://schemas.openxmlformats.org/officeDocument/2006/relationships/image" Target="../media/image5.png"/></Relationships>
</file>

<file path=ppt/slides/_rels/slide189.xml.rels><?xml version="1.0" encoding="UTF-8" standalone="yes"?>
<Relationships xmlns="http://schemas.openxmlformats.org/package/2006/relationships"><Relationship Id="rId3" Type="http://schemas.openxmlformats.org/officeDocument/2006/relationships/image" Target="../media/image43.svg"/><Relationship Id="rId2" Type="http://schemas.openxmlformats.org/officeDocument/2006/relationships/image" Target="../media/image42.png"/><Relationship Id="rId1" Type="http://schemas.openxmlformats.org/officeDocument/2006/relationships/slideLayout" Target="../slideLayouts/slideLayout13.xml"/><Relationship Id="rId5" Type="http://schemas.openxmlformats.org/officeDocument/2006/relationships/image" Target="../media/image45.svg"/><Relationship Id="rId4" Type="http://schemas.openxmlformats.org/officeDocument/2006/relationships/image" Target="../media/image44.png"/></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8.xml"/><Relationship Id="rId1" Type="http://schemas.openxmlformats.org/officeDocument/2006/relationships/slideLayout" Target="../slideLayouts/slideLayout13.xml"/><Relationship Id="rId4" Type="http://schemas.openxmlformats.org/officeDocument/2006/relationships/image" Target="../media/image7.svg"/></Relationships>
</file>

<file path=ppt/slides/_rels/slide190.xml.rels><?xml version="1.0" encoding="UTF-8" standalone="yes"?>
<Relationships xmlns="http://schemas.openxmlformats.org/package/2006/relationships"><Relationship Id="rId3" Type="http://schemas.openxmlformats.org/officeDocument/2006/relationships/hyperlink" Target="https://docs.getdbt.com/reference/resource-properties/tests#test_name" TargetMode="External"/><Relationship Id="rId2" Type="http://schemas.openxmlformats.org/officeDocument/2006/relationships/notesSlide" Target="../notesSlides/notesSlide187.xml"/><Relationship Id="rId1" Type="http://schemas.openxmlformats.org/officeDocument/2006/relationships/slideLayout" Target="../slideLayouts/slideLayout13.xml"/></Relationships>
</file>

<file path=ppt/slides/_rels/slide19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8.xml"/><Relationship Id="rId1" Type="http://schemas.openxmlformats.org/officeDocument/2006/relationships/slideLayout" Target="../slideLayouts/slideLayout13.xml"/><Relationship Id="rId4" Type="http://schemas.openxmlformats.org/officeDocument/2006/relationships/image" Target="../media/image11.svg"/></Relationships>
</file>

<file path=ppt/slides/_rels/slide19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89.xml"/><Relationship Id="rId1" Type="http://schemas.openxmlformats.org/officeDocument/2006/relationships/slideLayout" Target="../slideLayouts/slideLayout13.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190.xml"/><Relationship Id="rId1" Type="http://schemas.openxmlformats.org/officeDocument/2006/relationships/slideLayout" Target="../slideLayouts/slideLayout13.xml"/></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191.xml"/><Relationship Id="rId1" Type="http://schemas.openxmlformats.org/officeDocument/2006/relationships/slideLayout" Target="../slideLayouts/slideLayout13.xml"/></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192.xml"/><Relationship Id="rId1" Type="http://schemas.openxmlformats.org/officeDocument/2006/relationships/slideLayout" Target="../slideLayouts/slideLayout13.xm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193.xml"/><Relationship Id="rId1" Type="http://schemas.openxmlformats.org/officeDocument/2006/relationships/slideLayout" Target="../slideLayouts/slideLayout13.xml"/></Relationships>
</file>

<file path=ppt/slides/_rels/slide197.xml.rels><?xml version="1.0" encoding="UTF-8" standalone="yes"?>
<Relationships xmlns="http://schemas.openxmlformats.org/package/2006/relationships"><Relationship Id="rId2" Type="http://schemas.openxmlformats.org/officeDocument/2006/relationships/notesSlide" Target="../notesSlides/notesSlide194.xml"/><Relationship Id="rId1" Type="http://schemas.openxmlformats.org/officeDocument/2006/relationships/slideLayout" Target="../slideLayouts/slideLayout13.xml"/></Relationships>
</file>

<file path=ppt/slides/_rels/slide198.xml.rels><?xml version="1.0" encoding="UTF-8" standalone="yes"?>
<Relationships xmlns="http://schemas.openxmlformats.org/package/2006/relationships"><Relationship Id="rId2" Type="http://schemas.openxmlformats.org/officeDocument/2006/relationships/notesSlide" Target="../notesSlides/notesSlide195.xml"/><Relationship Id="rId1" Type="http://schemas.openxmlformats.org/officeDocument/2006/relationships/slideLayout" Target="../slideLayouts/slideLayout13.xml"/></Relationships>
</file>

<file path=ppt/slides/_rels/slide199.xml.rels><?xml version="1.0" encoding="UTF-8" standalone="yes"?>
<Relationships xmlns="http://schemas.openxmlformats.org/package/2006/relationships"><Relationship Id="rId2" Type="http://schemas.openxmlformats.org/officeDocument/2006/relationships/notesSlide" Target="../notesSlides/notesSlide196.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9.xml"/><Relationship Id="rId1" Type="http://schemas.openxmlformats.org/officeDocument/2006/relationships/slideLayout" Target="../slideLayouts/slideLayout13.xml"/><Relationship Id="rId5" Type="http://schemas.openxmlformats.org/officeDocument/2006/relationships/image" Target="../media/image5.png"/><Relationship Id="rId4" Type="http://schemas.openxmlformats.org/officeDocument/2006/relationships/image" Target="../media/image9.png"/></Relationships>
</file>

<file path=ppt/slides/_rels/slide20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7.xml"/><Relationship Id="rId1" Type="http://schemas.openxmlformats.org/officeDocument/2006/relationships/slideLayout" Target="../slideLayouts/slideLayout13.xml"/><Relationship Id="rId4" Type="http://schemas.openxmlformats.org/officeDocument/2006/relationships/image" Target="../media/image22.png"/></Relationships>
</file>

<file path=ppt/slides/_rels/slide20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8.xml"/><Relationship Id="rId1" Type="http://schemas.openxmlformats.org/officeDocument/2006/relationships/slideLayout" Target="../slideLayouts/slideLayout13.xml"/><Relationship Id="rId4" Type="http://schemas.openxmlformats.org/officeDocument/2006/relationships/image" Target="../media/image22.png"/></Relationships>
</file>

<file path=ppt/slides/_rels/slide20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9.xml"/><Relationship Id="rId1" Type="http://schemas.openxmlformats.org/officeDocument/2006/relationships/slideLayout" Target="../slideLayouts/slideLayout13.xml"/><Relationship Id="rId4" Type="http://schemas.openxmlformats.org/officeDocument/2006/relationships/image" Target="../media/image22.png"/></Relationships>
</file>

<file path=ppt/slides/_rels/slide20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0.xml"/><Relationship Id="rId1" Type="http://schemas.openxmlformats.org/officeDocument/2006/relationships/slideLayout" Target="../slideLayouts/slideLayout13.xml"/><Relationship Id="rId4" Type="http://schemas.openxmlformats.org/officeDocument/2006/relationships/image" Target="../media/image22.png"/></Relationships>
</file>

<file path=ppt/slides/_rels/slide20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1.xml"/><Relationship Id="rId1" Type="http://schemas.openxmlformats.org/officeDocument/2006/relationships/slideLayout" Target="../slideLayouts/slideLayout13.xml"/><Relationship Id="rId4" Type="http://schemas.openxmlformats.org/officeDocument/2006/relationships/image" Target="../media/image22.png"/></Relationships>
</file>

<file path=ppt/slides/_rels/slide205.xml.rels><?xml version="1.0" encoding="UTF-8" standalone="yes"?>
<Relationships xmlns="http://schemas.openxmlformats.org/package/2006/relationships"><Relationship Id="rId2" Type="http://schemas.openxmlformats.org/officeDocument/2006/relationships/notesSlide" Target="../notesSlides/notesSlide202.xml"/><Relationship Id="rId1" Type="http://schemas.openxmlformats.org/officeDocument/2006/relationships/slideLayout" Target="../slideLayouts/slideLayout13.xml"/></Relationships>
</file>

<file path=ppt/slides/_rels/slide20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3.xml"/><Relationship Id="rId1" Type="http://schemas.openxmlformats.org/officeDocument/2006/relationships/slideLayout" Target="../slideLayouts/slideLayout13.xml"/><Relationship Id="rId4" Type="http://schemas.openxmlformats.org/officeDocument/2006/relationships/image" Target="../media/image22.png"/></Relationships>
</file>

<file path=ppt/slides/_rels/slide20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4.xml"/><Relationship Id="rId1" Type="http://schemas.openxmlformats.org/officeDocument/2006/relationships/slideLayout" Target="../slideLayouts/slideLayout13.xml"/><Relationship Id="rId4" Type="http://schemas.openxmlformats.org/officeDocument/2006/relationships/image" Target="../media/image22.png"/></Relationships>
</file>

<file path=ppt/slides/_rels/slide20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5.xml"/><Relationship Id="rId1" Type="http://schemas.openxmlformats.org/officeDocument/2006/relationships/slideLayout" Target="../slideLayouts/slideLayout13.xml"/><Relationship Id="rId4" Type="http://schemas.openxmlformats.org/officeDocument/2006/relationships/image" Target="../media/image22.png"/></Relationships>
</file>

<file path=ppt/slides/_rels/slide20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6.xml"/><Relationship Id="rId1" Type="http://schemas.openxmlformats.org/officeDocument/2006/relationships/slideLayout" Target="../slideLayouts/slideLayout13.xml"/><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0.xml"/><Relationship Id="rId1" Type="http://schemas.openxmlformats.org/officeDocument/2006/relationships/slideLayout" Target="../slideLayouts/slideLayout13.xml"/><Relationship Id="rId5" Type="http://schemas.openxmlformats.org/officeDocument/2006/relationships/image" Target="../media/image5.png"/><Relationship Id="rId4" Type="http://schemas.openxmlformats.org/officeDocument/2006/relationships/image" Target="../media/image9.png"/></Relationships>
</file>

<file path=ppt/slides/_rels/slide21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07.xml"/><Relationship Id="rId1" Type="http://schemas.openxmlformats.org/officeDocument/2006/relationships/slideLayout" Target="../slideLayouts/slideLayout13.xml"/><Relationship Id="rId6" Type="http://schemas.openxmlformats.org/officeDocument/2006/relationships/image" Target="../media/image5.png"/><Relationship Id="rId5" Type="http://schemas.openxmlformats.org/officeDocument/2006/relationships/image" Target="../media/image17.png"/><Relationship Id="rId4" Type="http://schemas.openxmlformats.org/officeDocument/2006/relationships/image" Target="../media/image41.png"/></Relationships>
</file>

<file path=ppt/slides/_rels/slide211.xml.rels><?xml version="1.0" encoding="UTF-8" standalone="yes"?>
<Relationships xmlns="http://schemas.openxmlformats.org/package/2006/relationships"><Relationship Id="rId2" Type="http://schemas.openxmlformats.org/officeDocument/2006/relationships/notesSlide" Target="../notesSlides/notesSlide208.xml"/><Relationship Id="rId1" Type="http://schemas.openxmlformats.org/officeDocument/2006/relationships/slideLayout" Target="../slideLayouts/slideLayout13.xml"/></Relationships>
</file>

<file path=ppt/slides/_rels/slide2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9.xml"/><Relationship Id="rId1" Type="http://schemas.openxmlformats.org/officeDocument/2006/relationships/slideLayout" Target="../slideLayouts/slideLayout13.xml"/></Relationships>
</file>

<file path=ppt/slides/_rels/slide213.xml.rels><?xml version="1.0" encoding="UTF-8" standalone="yes"?>
<Relationships xmlns="http://schemas.openxmlformats.org/package/2006/relationships"><Relationship Id="rId2" Type="http://schemas.openxmlformats.org/officeDocument/2006/relationships/notesSlide" Target="../notesSlides/notesSlide210.xml"/><Relationship Id="rId1" Type="http://schemas.openxmlformats.org/officeDocument/2006/relationships/slideLayout" Target="../slideLayouts/slideLayout13.xml"/></Relationships>
</file>

<file path=ppt/slides/_rels/slide214.xml.rels><?xml version="1.0" encoding="UTF-8" standalone="yes"?>
<Relationships xmlns="http://schemas.openxmlformats.org/package/2006/relationships"><Relationship Id="rId2" Type="http://schemas.openxmlformats.org/officeDocument/2006/relationships/notesSlide" Target="../notesSlides/notesSlide211.xml"/><Relationship Id="rId1" Type="http://schemas.openxmlformats.org/officeDocument/2006/relationships/slideLayout" Target="../slideLayouts/slideLayout13.xml"/></Relationships>
</file>

<file path=ppt/slides/_rels/slide2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2.xml"/><Relationship Id="rId1" Type="http://schemas.openxmlformats.org/officeDocument/2006/relationships/slideLayout" Target="../slideLayouts/slideLayout13.xml"/><Relationship Id="rId4" Type="http://schemas.openxmlformats.org/officeDocument/2006/relationships/image" Target="../media/image22.png"/></Relationships>
</file>

<file path=ppt/slides/_rels/slide2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3.xml"/><Relationship Id="rId1" Type="http://schemas.openxmlformats.org/officeDocument/2006/relationships/slideLayout" Target="../slideLayouts/slideLayout13.xml"/><Relationship Id="rId4" Type="http://schemas.openxmlformats.org/officeDocument/2006/relationships/image" Target="../media/image22.png"/></Relationships>
</file>

<file path=ppt/slides/_rels/slide217.xml.rels><?xml version="1.0" encoding="UTF-8" standalone="yes"?>
<Relationships xmlns="http://schemas.openxmlformats.org/package/2006/relationships"><Relationship Id="rId2" Type="http://schemas.openxmlformats.org/officeDocument/2006/relationships/notesSlide" Target="../notesSlides/notesSlide214.xml"/><Relationship Id="rId1" Type="http://schemas.openxmlformats.org/officeDocument/2006/relationships/slideLayout" Target="../slideLayouts/slideLayout13.xml"/></Relationships>
</file>

<file path=ppt/slides/_rels/slide218.xml.rels><?xml version="1.0" encoding="UTF-8" standalone="yes"?>
<Relationships xmlns="http://schemas.openxmlformats.org/package/2006/relationships"><Relationship Id="rId2" Type="http://schemas.openxmlformats.org/officeDocument/2006/relationships/notesSlide" Target="../notesSlides/notesSlide215.xml"/><Relationship Id="rId1" Type="http://schemas.openxmlformats.org/officeDocument/2006/relationships/slideLayout" Target="../slideLayouts/slideLayout13.xml"/></Relationships>
</file>

<file path=ppt/slides/_rels/slide2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6.xml"/><Relationship Id="rId1" Type="http://schemas.openxmlformats.org/officeDocument/2006/relationships/slideLayout" Target="../slideLayouts/slideLayout13.xml"/><Relationship Id="rId4" Type="http://schemas.openxmlformats.org/officeDocument/2006/relationships/image" Target="../media/image16.svg"/></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1.xml"/><Relationship Id="rId1" Type="http://schemas.openxmlformats.org/officeDocument/2006/relationships/slideLayout" Target="../slideLayouts/slideLayout13.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slides/_rels/slide220.xml.rels><?xml version="1.0" encoding="UTF-8" standalone="yes"?>
<Relationships xmlns="http://schemas.openxmlformats.org/package/2006/relationships"><Relationship Id="rId2" Type="http://schemas.openxmlformats.org/officeDocument/2006/relationships/notesSlide" Target="../notesSlides/notesSlide217.xml"/><Relationship Id="rId1" Type="http://schemas.openxmlformats.org/officeDocument/2006/relationships/slideLayout" Target="../slideLayouts/slideLayout13.xml"/></Relationships>
</file>

<file path=ppt/slides/_rels/slide221.xml.rels><?xml version="1.0" encoding="UTF-8" standalone="yes"?>
<Relationships xmlns="http://schemas.openxmlformats.org/package/2006/relationships"><Relationship Id="rId2" Type="http://schemas.openxmlformats.org/officeDocument/2006/relationships/notesSlide" Target="../notesSlides/notesSlide218.xml"/><Relationship Id="rId1" Type="http://schemas.openxmlformats.org/officeDocument/2006/relationships/slideLayout" Target="../slideLayouts/slideLayout13.xml"/></Relationships>
</file>

<file path=ppt/slides/_rels/slide222.xml.rels><?xml version="1.0" encoding="UTF-8" standalone="yes"?>
<Relationships xmlns="http://schemas.openxmlformats.org/package/2006/relationships"><Relationship Id="rId2" Type="http://schemas.openxmlformats.org/officeDocument/2006/relationships/notesSlide" Target="../notesSlides/notesSlide219.xml"/><Relationship Id="rId1" Type="http://schemas.openxmlformats.org/officeDocument/2006/relationships/slideLayout" Target="../slideLayouts/slideLayout13.xml"/></Relationships>
</file>

<file path=ppt/slides/_rels/slide223.xml.rels><?xml version="1.0" encoding="UTF-8" standalone="yes"?>
<Relationships xmlns="http://schemas.openxmlformats.org/package/2006/relationships"><Relationship Id="rId2" Type="http://schemas.openxmlformats.org/officeDocument/2006/relationships/notesSlide" Target="../notesSlides/notesSlide220.xml"/><Relationship Id="rId1" Type="http://schemas.openxmlformats.org/officeDocument/2006/relationships/slideLayout" Target="../slideLayouts/slideLayout13.xml"/></Relationships>
</file>

<file path=ppt/slides/_rels/slide224.xml.rels><?xml version="1.0" encoding="UTF-8" standalone="yes"?>
<Relationships xmlns="http://schemas.openxmlformats.org/package/2006/relationships"><Relationship Id="rId2" Type="http://schemas.openxmlformats.org/officeDocument/2006/relationships/notesSlide" Target="../notesSlides/notesSlide221.xml"/><Relationship Id="rId1" Type="http://schemas.openxmlformats.org/officeDocument/2006/relationships/slideLayout" Target="../slideLayouts/slideLayout13.xml"/></Relationships>
</file>

<file path=ppt/slides/_rels/slide225.xml.rels><?xml version="1.0" encoding="UTF-8" standalone="yes"?>
<Relationships xmlns="http://schemas.openxmlformats.org/package/2006/relationships"><Relationship Id="rId3" Type="http://schemas.openxmlformats.org/officeDocument/2006/relationships/notesSlide" Target="../notesSlides/notesSlide222.xml"/><Relationship Id="rId2" Type="http://schemas.openxmlformats.org/officeDocument/2006/relationships/slideLayout" Target="../slideLayouts/slideLayout12.xml"/><Relationship Id="rId1" Type="http://schemas.openxmlformats.org/officeDocument/2006/relationships/tags" Target="../tags/tag3.xml"/><Relationship Id="rId4" Type="http://schemas.openxmlformats.org/officeDocument/2006/relationships/image" Target="../media/image4.jpg"/></Relationships>
</file>

<file path=ppt/slides/_rels/slide22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23.xml"/><Relationship Id="rId1" Type="http://schemas.openxmlformats.org/officeDocument/2006/relationships/slideLayout" Target="../slideLayouts/slideLayout12.xml"/></Relationships>
</file>

<file path=ppt/slides/_rels/slide22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24.xml"/><Relationship Id="rId1" Type="http://schemas.openxmlformats.org/officeDocument/2006/relationships/slideLayout" Target="../slideLayouts/slideLayout13.xml"/></Relationships>
</file>

<file path=ppt/slides/_rels/slide22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25.xml"/><Relationship Id="rId1" Type="http://schemas.openxmlformats.org/officeDocument/2006/relationships/slideLayout" Target="../slideLayouts/slideLayout13.xml"/><Relationship Id="rId4" Type="http://schemas.openxmlformats.org/officeDocument/2006/relationships/image" Target="../media/image11.svg"/></Relationships>
</file>

<file path=ppt/slides/_rels/slide229.xml.rels><?xml version="1.0" encoding="UTF-8" standalone="yes"?>
<Relationships xmlns="http://schemas.openxmlformats.org/package/2006/relationships"><Relationship Id="rId2" Type="http://schemas.openxmlformats.org/officeDocument/2006/relationships/notesSlide" Target="../notesSlides/notesSlide226.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30.xml.rels><?xml version="1.0" encoding="UTF-8" standalone="yes"?>
<Relationships xmlns="http://schemas.openxmlformats.org/package/2006/relationships"><Relationship Id="rId2" Type="http://schemas.openxmlformats.org/officeDocument/2006/relationships/notesSlide" Target="../notesSlides/notesSlide227.xml"/><Relationship Id="rId1" Type="http://schemas.openxmlformats.org/officeDocument/2006/relationships/slideLayout" Target="../slideLayouts/slideLayout13.xml"/></Relationships>
</file>

<file path=ppt/slides/_rels/slide231.xml.rels><?xml version="1.0" encoding="UTF-8" standalone="yes"?>
<Relationships xmlns="http://schemas.openxmlformats.org/package/2006/relationships"><Relationship Id="rId2" Type="http://schemas.openxmlformats.org/officeDocument/2006/relationships/notesSlide" Target="../notesSlides/notesSlide228.xml"/><Relationship Id="rId1" Type="http://schemas.openxmlformats.org/officeDocument/2006/relationships/slideLayout" Target="../slideLayouts/slideLayout13.xml"/></Relationships>
</file>

<file path=ppt/slides/_rels/slide232.xml.rels><?xml version="1.0" encoding="UTF-8" standalone="yes"?>
<Relationships xmlns="http://schemas.openxmlformats.org/package/2006/relationships"><Relationship Id="rId2" Type="http://schemas.openxmlformats.org/officeDocument/2006/relationships/notesSlide" Target="../notesSlides/notesSlide229.xml"/><Relationship Id="rId1" Type="http://schemas.openxmlformats.org/officeDocument/2006/relationships/slideLayout" Target="../slideLayouts/slideLayout13.xml"/></Relationships>
</file>

<file path=ppt/slides/_rels/slide233.xml.rels><?xml version="1.0" encoding="UTF-8" standalone="yes"?>
<Relationships xmlns="http://schemas.openxmlformats.org/package/2006/relationships"><Relationship Id="rId2" Type="http://schemas.openxmlformats.org/officeDocument/2006/relationships/notesSlide" Target="../notesSlides/notesSlide230.xml"/><Relationship Id="rId1" Type="http://schemas.openxmlformats.org/officeDocument/2006/relationships/slideLayout" Target="../slideLayouts/slideLayout13.xml"/></Relationships>
</file>

<file path=ppt/slides/_rels/slide234.xml.rels><?xml version="1.0" encoding="UTF-8" standalone="yes"?>
<Relationships xmlns="http://schemas.openxmlformats.org/package/2006/relationships"><Relationship Id="rId2" Type="http://schemas.openxmlformats.org/officeDocument/2006/relationships/notesSlide" Target="../notesSlides/notesSlide231.xml"/><Relationship Id="rId1" Type="http://schemas.openxmlformats.org/officeDocument/2006/relationships/slideLayout" Target="../slideLayouts/slideLayout13.xml"/></Relationships>
</file>

<file path=ppt/slides/_rels/slide235.xml.rels><?xml version="1.0" encoding="UTF-8" standalone="yes"?>
<Relationships xmlns="http://schemas.openxmlformats.org/package/2006/relationships"><Relationship Id="rId2" Type="http://schemas.openxmlformats.org/officeDocument/2006/relationships/notesSlide" Target="../notesSlides/notesSlide232.xml"/><Relationship Id="rId1" Type="http://schemas.openxmlformats.org/officeDocument/2006/relationships/slideLayout" Target="../slideLayouts/slideLayout13.xml"/></Relationships>
</file>

<file path=ppt/slides/_rels/slide236.xml.rels><?xml version="1.0" encoding="UTF-8" standalone="yes"?>
<Relationships xmlns="http://schemas.openxmlformats.org/package/2006/relationships"><Relationship Id="rId2" Type="http://schemas.openxmlformats.org/officeDocument/2006/relationships/notesSlide" Target="../notesSlides/notesSlide233.xml"/><Relationship Id="rId1" Type="http://schemas.openxmlformats.org/officeDocument/2006/relationships/slideLayout" Target="../slideLayouts/slideLayout13.xml"/></Relationships>
</file>

<file path=ppt/slides/_rels/slide237.xml.rels><?xml version="1.0" encoding="UTF-8" standalone="yes"?>
<Relationships xmlns="http://schemas.openxmlformats.org/package/2006/relationships"><Relationship Id="rId2" Type="http://schemas.openxmlformats.org/officeDocument/2006/relationships/notesSlide" Target="../notesSlides/notesSlide234.xml"/><Relationship Id="rId1" Type="http://schemas.openxmlformats.org/officeDocument/2006/relationships/slideLayout" Target="../slideLayouts/slideLayout13.xml"/></Relationships>
</file>

<file path=ppt/slides/_rels/slide238.xml.rels><?xml version="1.0" encoding="UTF-8" standalone="yes"?>
<Relationships xmlns="http://schemas.openxmlformats.org/package/2006/relationships"><Relationship Id="rId2" Type="http://schemas.openxmlformats.org/officeDocument/2006/relationships/notesSlide" Target="../notesSlides/notesSlide235.xml"/><Relationship Id="rId1" Type="http://schemas.openxmlformats.org/officeDocument/2006/relationships/slideLayout" Target="../slideLayouts/slideLayout13.xml"/></Relationships>
</file>

<file path=ppt/slides/_rels/slide239.xml.rels><?xml version="1.0" encoding="UTF-8" standalone="yes"?>
<Relationships xmlns="http://schemas.openxmlformats.org/package/2006/relationships"><Relationship Id="rId2" Type="http://schemas.openxmlformats.org/officeDocument/2006/relationships/notesSlide" Target="../notesSlides/notesSlide236.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40.xml.rels><?xml version="1.0" encoding="UTF-8" standalone="yes"?>
<Relationships xmlns="http://schemas.openxmlformats.org/package/2006/relationships"><Relationship Id="rId2" Type="http://schemas.openxmlformats.org/officeDocument/2006/relationships/notesSlide" Target="../notesSlides/notesSlide237.xml"/><Relationship Id="rId1" Type="http://schemas.openxmlformats.org/officeDocument/2006/relationships/slideLayout" Target="../slideLayouts/slideLayout13.xml"/></Relationships>
</file>

<file path=ppt/slides/_rels/slide241.xml.rels><?xml version="1.0" encoding="UTF-8" standalone="yes"?>
<Relationships xmlns="http://schemas.openxmlformats.org/package/2006/relationships"><Relationship Id="rId2" Type="http://schemas.openxmlformats.org/officeDocument/2006/relationships/notesSlide" Target="../notesSlides/notesSlide238.xml"/><Relationship Id="rId1" Type="http://schemas.openxmlformats.org/officeDocument/2006/relationships/slideLayout" Target="../slideLayouts/slideLayout13.xml"/></Relationships>
</file>

<file path=ppt/slides/_rels/slide242.xml.rels><?xml version="1.0" encoding="UTF-8" standalone="yes"?>
<Relationships xmlns="http://schemas.openxmlformats.org/package/2006/relationships"><Relationship Id="rId2" Type="http://schemas.openxmlformats.org/officeDocument/2006/relationships/notesSlide" Target="../notesSlides/notesSlide239.xml"/><Relationship Id="rId1" Type="http://schemas.openxmlformats.org/officeDocument/2006/relationships/slideLayout" Target="../slideLayouts/slideLayout13.xml"/></Relationships>
</file>

<file path=ppt/slides/_rels/slide243.xml.rels><?xml version="1.0" encoding="UTF-8" standalone="yes"?>
<Relationships xmlns="http://schemas.openxmlformats.org/package/2006/relationships"><Relationship Id="rId2" Type="http://schemas.openxmlformats.org/officeDocument/2006/relationships/notesSlide" Target="../notesSlides/notesSlide240.xml"/><Relationship Id="rId1" Type="http://schemas.openxmlformats.org/officeDocument/2006/relationships/slideLayout" Target="../slideLayouts/slideLayout13.xml"/></Relationships>
</file>

<file path=ppt/slides/_rels/slide244.xml.rels><?xml version="1.0" encoding="UTF-8" standalone="yes"?>
<Relationships xmlns="http://schemas.openxmlformats.org/package/2006/relationships"><Relationship Id="rId2" Type="http://schemas.openxmlformats.org/officeDocument/2006/relationships/notesSlide" Target="../notesSlides/notesSlide241.xml"/><Relationship Id="rId1" Type="http://schemas.openxmlformats.org/officeDocument/2006/relationships/slideLayout" Target="../slideLayouts/slideLayout13.xml"/></Relationships>
</file>

<file path=ppt/slides/_rels/slide245.xml.rels><?xml version="1.0" encoding="UTF-8" standalone="yes"?>
<Relationships xmlns="http://schemas.openxmlformats.org/package/2006/relationships"><Relationship Id="rId2" Type="http://schemas.openxmlformats.org/officeDocument/2006/relationships/notesSlide" Target="../notesSlides/notesSlide242.xml"/><Relationship Id="rId1" Type="http://schemas.openxmlformats.org/officeDocument/2006/relationships/slideLayout" Target="../slideLayouts/slideLayout13.xml"/></Relationships>
</file>

<file path=ppt/slides/_rels/slide246.xml.rels><?xml version="1.0" encoding="UTF-8" standalone="yes"?>
<Relationships xmlns="http://schemas.openxmlformats.org/package/2006/relationships"><Relationship Id="rId3" Type="http://schemas.openxmlformats.org/officeDocument/2006/relationships/slide" Target="slide269.xml"/><Relationship Id="rId2" Type="http://schemas.openxmlformats.org/officeDocument/2006/relationships/notesSlide" Target="../notesSlides/notesSlide243.xml"/><Relationship Id="rId1" Type="http://schemas.openxmlformats.org/officeDocument/2006/relationships/slideLayout" Target="../slideLayouts/slideLayout5.xml"/><Relationship Id="rId5" Type="http://schemas.openxmlformats.org/officeDocument/2006/relationships/hyperlink" Target="http://www.slidescarnival.com/copyright-and-legal-information" TargetMode="External"/><Relationship Id="rId4" Type="http://schemas.openxmlformats.org/officeDocument/2006/relationships/hyperlink" Target="http://www.slidescarnival.com/help-use-presentation-template" TargetMode="External"/></Relationships>
</file>

<file path=ppt/slides/_rels/slide247.xml.rels><?xml version="1.0" encoding="UTF-8" standalone="yes"?>
<Relationships xmlns="http://schemas.openxmlformats.org/package/2006/relationships"><Relationship Id="rId2" Type="http://schemas.openxmlformats.org/officeDocument/2006/relationships/notesSlide" Target="../notesSlides/notesSlide244.xml"/><Relationship Id="rId1" Type="http://schemas.openxmlformats.org/officeDocument/2006/relationships/slideLayout" Target="../slideLayouts/slideLayout9.xml"/></Relationships>
</file>

<file path=ppt/slides/_rels/slide248.xml.rels><?xml version="1.0" encoding="UTF-8" standalone="yes"?>
<Relationships xmlns="http://schemas.openxmlformats.org/package/2006/relationships"><Relationship Id="rId2" Type="http://schemas.openxmlformats.org/officeDocument/2006/relationships/notesSlide" Target="../notesSlides/notesSlide245.xml"/><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2" Type="http://schemas.openxmlformats.org/officeDocument/2006/relationships/notesSlide" Target="../notesSlides/notesSlide246.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4.xml"/><Relationship Id="rId1" Type="http://schemas.openxmlformats.org/officeDocument/2006/relationships/slideLayout" Target="../slideLayouts/slideLayout13.xml"/><Relationship Id="rId4" Type="http://schemas.openxmlformats.org/officeDocument/2006/relationships/image" Target="../media/image16.svg"/></Relationships>
</file>

<file path=ppt/slides/_rels/slide250.xml.rels><?xml version="1.0" encoding="UTF-8" standalone="yes"?>
<Relationships xmlns="http://schemas.openxmlformats.org/package/2006/relationships"><Relationship Id="rId2" Type="http://schemas.openxmlformats.org/officeDocument/2006/relationships/notesSlide" Target="../notesSlides/notesSlide247.xml"/><Relationship Id="rId1" Type="http://schemas.openxmlformats.org/officeDocument/2006/relationships/slideLayout" Target="../slideLayouts/slideLayout4.xml"/></Relationships>
</file>

<file path=ppt/slides/_rels/slide251.xml.rels><?xml version="1.0" encoding="UTF-8" standalone="yes"?>
<Relationships xmlns="http://schemas.openxmlformats.org/package/2006/relationships"><Relationship Id="rId2" Type="http://schemas.openxmlformats.org/officeDocument/2006/relationships/notesSlide" Target="../notesSlides/notesSlide248.xml"/><Relationship Id="rId1" Type="http://schemas.openxmlformats.org/officeDocument/2006/relationships/slideLayout" Target="../slideLayouts/slideLayout9.xml"/></Relationships>
</file>

<file path=ppt/slides/_rels/slide252.xml.rels><?xml version="1.0" encoding="UTF-8" standalone="yes"?>
<Relationships xmlns="http://schemas.openxmlformats.org/package/2006/relationships"><Relationship Id="rId2" Type="http://schemas.openxmlformats.org/officeDocument/2006/relationships/notesSlide" Target="../notesSlides/notesSlide249.xml"/><Relationship Id="rId1" Type="http://schemas.openxmlformats.org/officeDocument/2006/relationships/slideLayout" Target="../slideLayouts/slideLayout5.xml"/></Relationships>
</file>

<file path=ppt/slides/_rels/slide253.xml.rels><?xml version="1.0" encoding="UTF-8" standalone="yes"?>
<Relationships xmlns="http://schemas.openxmlformats.org/package/2006/relationships"><Relationship Id="rId2" Type="http://schemas.openxmlformats.org/officeDocument/2006/relationships/notesSlide" Target="../notesSlides/notesSlide250.xml"/><Relationship Id="rId1" Type="http://schemas.openxmlformats.org/officeDocument/2006/relationships/slideLayout" Target="../slideLayouts/slideLayout6.xml"/></Relationships>
</file>

<file path=ppt/slides/_rels/slide254.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251.xml"/><Relationship Id="rId1" Type="http://schemas.openxmlformats.org/officeDocument/2006/relationships/slideLayout" Target="../slideLayouts/slideLayout4.xml"/></Relationships>
</file>

<file path=ppt/slides/_rels/slide255.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notesSlide" Target="../notesSlides/notesSlide252.xml"/><Relationship Id="rId1" Type="http://schemas.openxmlformats.org/officeDocument/2006/relationships/slideLayout" Target="../slideLayouts/slideLayout11.xml"/></Relationships>
</file>

<file path=ppt/slides/_rels/slide256.xml.rels><?xml version="1.0" encoding="UTF-8" standalone="yes"?>
<Relationships xmlns="http://schemas.openxmlformats.org/package/2006/relationships"><Relationship Id="rId2" Type="http://schemas.openxmlformats.org/officeDocument/2006/relationships/notesSlide" Target="../notesSlides/notesSlide253.xml"/><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2" Type="http://schemas.openxmlformats.org/officeDocument/2006/relationships/notesSlide" Target="../notesSlides/notesSlide254.xml"/><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2" Type="http://schemas.openxmlformats.org/officeDocument/2006/relationships/notesSlide" Target="../notesSlides/notesSlide255.xml"/><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2" Type="http://schemas.openxmlformats.org/officeDocument/2006/relationships/notesSlide" Target="../notesSlides/notesSlide256.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257.xml"/><Relationship Id="rId1" Type="http://schemas.openxmlformats.org/officeDocument/2006/relationships/slideLayout" Target="../slideLayouts/slideLayout9.xml"/></Relationships>
</file>

<file path=ppt/slides/_rels/slide261.xml.rels><?xml version="1.0" encoding="UTF-8" standalone="yes"?>
<Relationships xmlns="http://schemas.openxmlformats.org/package/2006/relationships"><Relationship Id="rId2" Type="http://schemas.openxmlformats.org/officeDocument/2006/relationships/notesSlide" Target="../notesSlides/notesSlide258.xml"/><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2" Type="http://schemas.openxmlformats.org/officeDocument/2006/relationships/notesSlide" Target="../notesSlides/notesSlide259.xml"/><Relationship Id="rId1" Type="http://schemas.openxmlformats.org/officeDocument/2006/relationships/slideLayout" Target="../slideLayouts/slideLayout6.xml"/></Relationships>
</file>

<file path=ppt/slides/_rels/slide263.xml.rels><?xml version="1.0" encoding="UTF-8" standalone="yes"?>
<Relationships xmlns="http://schemas.openxmlformats.org/package/2006/relationships"><Relationship Id="rId2" Type="http://schemas.openxmlformats.org/officeDocument/2006/relationships/notesSlide" Target="../notesSlides/notesSlide260.xml"/><Relationship Id="rId1" Type="http://schemas.openxmlformats.org/officeDocument/2006/relationships/slideLayout" Target="../slideLayouts/slideLayout8.xml"/></Relationships>
</file>

<file path=ppt/slides/_rels/slide26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61.xml"/><Relationship Id="rId1" Type="http://schemas.openxmlformats.org/officeDocument/2006/relationships/slideLayout" Target="../slideLayouts/slideLayout10.xml"/></Relationships>
</file>

<file path=ppt/slides/_rels/slide26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62.xml"/><Relationship Id="rId1" Type="http://schemas.openxmlformats.org/officeDocument/2006/relationships/slideLayout" Target="../slideLayouts/slideLayout10.xml"/></Relationships>
</file>

<file path=ppt/slides/_rels/slide26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63.xml"/><Relationship Id="rId1" Type="http://schemas.openxmlformats.org/officeDocument/2006/relationships/slideLayout" Target="../slideLayouts/slideLayout10.xml"/></Relationships>
</file>

<file path=ppt/slides/_rels/slide267.xml.rels><?xml version="1.0" encoding="UTF-8" standalone="yes"?>
<Relationships xmlns="http://schemas.openxmlformats.org/package/2006/relationships"><Relationship Id="rId2" Type="http://schemas.openxmlformats.org/officeDocument/2006/relationships/notesSlide" Target="../notesSlides/notesSlide264.xml"/><Relationship Id="rId1" Type="http://schemas.openxmlformats.org/officeDocument/2006/relationships/slideLayout" Target="../slideLayouts/slideLayout9.xml"/></Relationships>
</file>

<file path=ppt/slides/_rels/slide268.xml.rels><?xml version="1.0" encoding="UTF-8" standalone="yes"?>
<Relationships xmlns="http://schemas.openxmlformats.org/package/2006/relationships"><Relationship Id="rId3" Type="http://schemas.openxmlformats.org/officeDocument/2006/relationships/hyperlink" Target="http://www.slidescarnival.com/" TargetMode="External"/><Relationship Id="rId2" Type="http://schemas.openxmlformats.org/officeDocument/2006/relationships/notesSlide" Target="../notesSlides/notesSlide265.xml"/><Relationship Id="rId1" Type="http://schemas.openxmlformats.org/officeDocument/2006/relationships/slideLayout" Target="../slideLayouts/slideLayout4.xml"/><Relationship Id="rId4" Type="http://schemas.openxmlformats.org/officeDocument/2006/relationships/hyperlink" Target="http://unsplash.com/" TargetMode="External"/></Relationships>
</file>

<file path=ppt/slides/_rels/slide269.xml.rels><?xml version="1.0" encoding="UTF-8" standalone="yes"?>
<Relationships xmlns="http://schemas.openxmlformats.org/package/2006/relationships"><Relationship Id="rId3" Type="http://schemas.openxmlformats.org/officeDocument/2006/relationships/hyperlink" Target="https://www.fontsquirrel.com/fonts/oswald" TargetMode="External"/><Relationship Id="rId2" Type="http://schemas.openxmlformats.org/officeDocument/2006/relationships/notesSlide" Target="../notesSlides/notesSlide266.xml"/><Relationship Id="rId1" Type="http://schemas.openxmlformats.org/officeDocument/2006/relationships/slideLayout" Target="../slideLayouts/slideLayout4.xml"/><Relationship Id="rId4" Type="http://schemas.openxmlformats.org/officeDocument/2006/relationships/hyperlink" Target="https://www.fontsquirrel.com/fonts/source-sans-pro"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270.xml.rels><?xml version="1.0" encoding="UTF-8" standalone="yes"?>
<Relationships xmlns="http://schemas.openxmlformats.org/package/2006/relationships"><Relationship Id="rId2" Type="http://schemas.openxmlformats.org/officeDocument/2006/relationships/notesSlide" Target="../notesSlides/notesSlide267.xml"/><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2" Type="http://schemas.openxmlformats.org/officeDocument/2006/relationships/notesSlide" Target="../notesSlides/notesSlide268.xml"/><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2" Type="http://schemas.openxmlformats.org/officeDocument/2006/relationships/notesSlide" Target="../notesSlides/notesSlide269.xml"/><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2" Type="http://schemas.openxmlformats.org/officeDocument/2006/relationships/notesSlide" Target="../notesSlides/notesSlide270.xml"/><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2" Type="http://schemas.openxmlformats.org/officeDocument/2006/relationships/notesSlide" Target="../notesSlides/notesSlide271.xml"/><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2" Type="http://schemas.openxmlformats.org/officeDocument/2006/relationships/notesSlide" Target="../notesSlides/notesSlide272.xml"/><Relationship Id="rId1" Type="http://schemas.openxmlformats.org/officeDocument/2006/relationships/slideLayout" Target="../slideLayouts/slideLayout10.xml"/></Relationships>
</file>

<file path=ppt/slides/_rels/slide276.xml.rels><?xml version="1.0" encoding="UTF-8" standalone="yes"?>
<Relationships xmlns="http://schemas.openxmlformats.org/package/2006/relationships"><Relationship Id="rId2" Type="http://schemas.openxmlformats.org/officeDocument/2006/relationships/notesSlide" Target="../notesSlides/notesSlide273.xml"/><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notesSlide" Target="../notesSlides/notesSlide274.xml"/><Relationship Id="rId1" Type="http://schemas.openxmlformats.org/officeDocument/2006/relationships/slideLayout" Target="../slideLayouts/slideLayout7.xml"/><Relationship Id="rId6" Type="http://schemas.openxmlformats.org/officeDocument/2006/relationships/image" Target="../media/image55.jpg"/><Relationship Id="rId5" Type="http://schemas.openxmlformats.org/officeDocument/2006/relationships/image" Target="../media/image54.jpg"/><Relationship Id="rId4" Type="http://schemas.openxmlformats.org/officeDocument/2006/relationships/image" Target="../media/image53.jpg"/></Relationships>
</file>

<file path=ppt/slides/_rels/slide278.xml.rels><?xml version="1.0" encoding="UTF-8" standalone="yes"?>
<Relationships xmlns="http://schemas.openxmlformats.org/package/2006/relationships"><Relationship Id="rId2" Type="http://schemas.openxmlformats.org/officeDocument/2006/relationships/notesSlide" Target="../notesSlides/notesSlide275.xml"/><Relationship Id="rId1" Type="http://schemas.openxmlformats.org/officeDocument/2006/relationships/slideLayout" Target="../slideLayouts/slideLayout10.xml"/></Relationships>
</file>

<file path=ppt/slides/_rels/slide279.xml.rels><?xml version="1.0" encoding="UTF-8" standalone="yes"?>
<Relationships xmlns="http://schemas.openxmlformats.org/package/2006/relationships"><Relationship Id="rId2" Type="http://schemas.openxmlformats.org/officeDocument/2006/relationships/notesSlide" Target="../notesSlides/notesSlide276.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7.xml"/><Relationship Id="rId1" Type="http://schemas.openxmlformats.org/officeDocument/2006/relationships/slideLayout" Target="../slideLayouts/slideLayout13.xml"/><Relationship Id="rId5" Type="http://schemas.microsoft.com/office/2007/relationships/hdphoto" Target="../media/hdphoto1.wdp"/><Relationship Id="rId4" Type="http://schemas.openxmlformats.org/officeDocument/2006/relationships/image" Target="../media/image19.png"/></Relationships>
</file>

<file path=ppt/slides/_rels/slide280.xml.rels><?xml version="1.0" encoding="UTF-8" standalone="yes"?>
<Relationships xmlns="http://schemas.openxmlformats.org/package/2006/relationships"><Relationship Id="rId2" Type="http://schemas.openxmlformats.org/officeDocument/2006/relationships/notesSlide" Target="../notesSlides/notesSlide277.xml"/><Relationship Id="rId1" Type="http://schemas.openxmlformats.org/officeDocument/2006/relationships/slideLayout" Target="../slideLayouts/slideLayout11.xml"/></Relationships>
</file>

<file path=ppt/slides/_rels/slide281.xml.rels><?xml version="1.0" encoding="UTF-8" standalone="yes"?>
<Relationships xmlns="http://schemas.openxmlformats.org/package/2006/relationships"><Relationship Id="rId2" Type="http://schemas.openxmlformats.org/officeDocument/2006/relationships/notesSlide" Target="../notesSlides/notesSlide278.xml"/><Relationship Id="rId1" Type="http://schemas.openxmlformats.org/officeDocument/2006/relationships/slideLayout" Target="../slideLayouts/slideLayout11.xml"/></Relationships>
</file>

<file path=ppt/slides/_rels/slide282.xml.rels><?xml version="1.0" encoding="UTF-8" standalone="yes"?>
<Relationships xmlns="http://schemas.openxmlformats.org/package/2006/relationships"><Relationship Id="rId3" Type="http://schemas.openxmlformats.org/officeDocument/2006/relationships/hyperlink" Target="https://twitter.com/googledocs/status/730087240156643328" TargetMode="External"/><Relationship Id="rId2" Type="http://schemas.openxmlformats.org/officeDocument/2006/relationships/notesSlide" Target="../notesSlides/notesSlide279.xml"/><Relationship Id="rId1" Type="http://schemas.openxmlformats.org/officeDocument/2006/relationships/slideLayout" Target="../slideLayouts/slideLayout11.xml"/></Relationships>
</file>

<file path=ppt/slides/_rels/slide283.xml.rels><?xml version="1.0" encoding="UTF-8" standalone="yes"?>
<Relationships xmlns="http://schemas.openxmlformats.org/package/2006/relationships"><Relationship Id="rId3" Type="http://schemas.openxmlformats.org/officeDocument/2006/relationships/hyperlink" Target="https://www.slidescarnival.com/?utm_source=template" TargetMode="External"/><Relationship Id="rId2" Type="http://schemas.openxmlformats.org/officeDocument/2006/relationships/notesSlide" Target="../notesSlides/notesSlide280.xml"/><Relationship Id="rId1" Type="http://schemas.openxmlformats.org/officeDocument/2006/relationships/slideLayout" Target="../slideLayouts/slideLayout11.xml"/><Relationship Id="rId4" Type="http://schemas.openxmlformats.org/officeDocument/2006/relationships/image" Target="../media/image56.png"/></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8.xml"/><Relationship Id="rId1" Type="http://schemas.openxmlformats.org/officeDocument/2006/relationships/slideLayout" Target="../slideLayouts/slideLayout13.xml"/><Relationship Id="rId4" Type="http://schemas.openxmlformats.org/officeDocument/2006/relationships/image" Target="../media/image20.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9.xml"/><Relationship Id="rId1" Type="http://schemas.openxmlformats.org/officeDocument/2006/relationships/slideLayout" Target="../slideLayouts/slideLayout13.xml"/><Relationship Id="rId4" Type="http://schemas.openxmlformats.org/officeDocument/2006/relationships/image" Target="../media/image20.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4.xml"/><Relationship Id="rId1" Type="http://schemas.openxmlformats.org/officeDocument/2006/relationships/slideLayout" Target="../slideLayouts/slideLayout13.xml"/><Relationship Id="rId4" Type="http://schemas.openxmlformats.org/officeDocument/2006/relationships/image" Target="../media/image22.png"/></Relationships>
</file>

<file path=ppt/slides/_rels/slide3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5.xml"/><Relationship Id="rId1" Type="http://schemas.openxmlformats.org/officeDocument/2006/relationships/slideLayout" Target="../slideLayouts/slideLayout13.xml"/><Relationship Id="rId4" Type="http://schemas.openxmlformats.org/officeDocument/2006/relationships/image" Target="../media/image22.png"/></Relationships>
</file>

<file path=ppt/slides/_rels/slide3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8.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9.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1.xml"/><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2.xml"/><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3.xml"/><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4.xml"/><Relationship Id="rId1" Type="http://schemas.openxmlformats.org/officeDocument/2006/relationships/slideLayout" Target="../slideLayouts/slideLayout13.xml"/><Relationship Id="rId4" Type="http://schemas.openxmlformats.org/officeDocument/2006/relationships/image" Target="../media/image27.png"/></Relationships>
</file>

<file path=ppt/slides/_rels/slide4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5.xml"/><Relationship Id="rId1" Type="http://schemas.openxmlformats.org/officeDocument/2006/relationships/slideLayout" Target="../slideLayouts/slideLayout13.xml"/><Relationship Id="rId5" Type="http://schemas.openxmlformats.org/officeDocument/2006/relationships/image" Target="../media/image28.png"/><Relationship Id="rId4" Type="http://schemas.openxmlformats.org/officeDocument/2006/relationships/image" Target="../media/image27.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2.xml"/><Relationship Id="rId1" Type="http://schemas.openxmlformats.org/officeDocument/2006/relationships/tags" Target="../tags/tag1.xml"/><Relationship Id="rId4" Type="http://schemas.openxmlformats.org/officeDocument/2006/relationships/image" Target="../media/image4.jp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5.xml"/><Relationship Id="rId1" Type="http://schemas.openxmlformats.org/officeDocument/2006/relationships/slideLayout" Target="../slideLayouts/slideLayout13.xml"/><Relationship Id="rId4" Type="http://schemas.openxmlformats.org/officeDocument/2006/relationships/image" Target="../media/image29.png"/></Relationships>
</file>

<file path=ppt/slides/_rels/slide5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6.xml"/><Relationship Id="rId1" Type="http://schemas.openxmlformats.org/officeDocument/2006/relationships/slideLayout" Target="../slideLayouts/slideLayout13.xml"/><Relationship Id="rId5" Type="http://schemas.openxmlformats.org/officeDocument/2006/relationships/image" Target="../media/image29.png"/><Relationship Id="rId4" Type="http://schemas.openxmlformats.org/officeDocument/2006/relationships/image" Target="../media/image22.png"/></Relationships>
</file>

<file path=ppt/slides/_rels/slide5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7.xml"/><Relationship Id="rId1" Type="http://schemas.openxmlformats.org/officeDocument/2006/relationships/slideLayout" Target="../slideLayouts/slideLayout13.xml"/><Relationship Id="rId5" Type="http://schemas.openxmlformats.org/officeDocument/2006/relationships/image" Target="../media/image29.png"/><Relationship Id="rId4" Type="http://schemas.openxmlformats.org/officeDocument/2006/relationships/image" Target="../media/image22.png"/></Relationships>
</file>

<file path=ppt/slides/_rels/slide5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8.xml"/><Relationship Id="rId1" Type="http://schemas.openxmlformats.org/officeDocument/2006/relationships/slideLayout" Target="../slideLayouts/slideLayout13.xml"/><Relationship Id="rId5" Type="http://schemas.openxmlformats.org/officeDocument/2006/relationships/image" Target="../media/image29.png"/><Relationship Id="rId4" Type="http://schemas.openxmlformats.org/officeDocument/2006/relationships/image" Target="../media/image22.png"/></Relationships>
</file>

<file path=ppt/slides/_rels/slide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5.xml"/><Relationship Id="rId1" Type="http://schemas.openxmlformats.org/officeDocument/2006/relationships/slideLayout" Target="../slideLayouts/slideLayout13.xml"/><Relationship Id="rId4" Type="http://schemas.openxmlformats.org/officeDocument/2006/relationships/image" Target="../media/image22.png"/></Relationships>
</file>

<file path=ppt/slides/_rels/slide6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6.xml"/><Relationship Id="rId1" Type="http://schemas.openxmlformats.org/officeDocument/2006/relationships/slideLayout" Target="../slideLayouts/slideLayout13.xml"/><Relationship Id="rId4" Type="http://schemas.openxmlformats.org/officeDocument/2006/relationships/image" Target="../media/image22.pn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2.xml"/><Relationship Id="rId1" Type="http://schemas.openxmlformats.org/officeDocument/2006/relationships/tags" Target="../tags/tag2.xml"/><Relationship Id="rId4" Type="http://schemas.openxmlformats.org/officeDocument/2006/relationships/image" Target="../media/image4.jp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3.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3.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3.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3.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3.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3.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13.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13.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13.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13.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13.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13.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13.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13.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13.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13.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13.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13.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13.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63"/>
        <p:cNvGrpSpPr/>
        <p:nvPr/>
      </p:nvGrpSpPr>
      <p:grpSpPr>
        <a:xfrm>
          <a:off x="0" y="0"/>
          <a:ext cx="0" cy="0"/>
          <a:chOff x="0" y="0"/>
          <a:chExt cx="0" cy="0"/>
        </a:xfrm>
      </p:grpSpPr>
      <p:sp>
        <p:nvSpPr>
          <p:cNvPr id="2" name="Google Shape;480;p59">
            <a:extLst>
              <a:ext uri="{FF2B5EF4-FFF2-40B4-BE49-F238E27FC236}">
                <a16:creationId xmlns:a16="http://schemas.microsoft.com/office/drawing/2014/main" id="{F25F1872-4973-9BC0-F635-012BAE81F6C1}"/>
              </a:ext>
            </a:extLst>
          </p:cNvPr>
          <p:cNvSpPr txBox="1">
            <a:spLocks/>
          </p:cNvSpPr>
          <p:nvPr/>
        </p:nvSpPr>
        <p:spPr>
          <a:xfrm>
            <a:off x="245520" y="2579720"/>
            <a:ext cx="5282351" cy="220635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FFFFFF"/>
              </a:buClr>
              <a:buSzPts val="4800"/>
              <a:buFont typeface="Oswald"/>
              <a:buNone/>
              <a:defRPr sz="4800" b="1" i="0" u="none" strike="noStrike" cap="none">
                <a:solidFill>
                  <a:srgbClr val="FFFFFF"/>
                </a:solidFill>
                <a:latin typeface="Oswald"/>
                <a:ea typeface="Oswald"/>
                <a:cs typeface="Oswald"/>
                <a:sym typeface="Oswald"/>
              </a:defRPr>
            </a:lvl1pPr>
            <a:lvl2pPr marR="0" lvl="1" algn="r" rtl="0">
              <a:lnSpc>
                <a:spcPct val="100000"/>
              </a:lnSpc>
              <a:spcBef>
                <a:spcPts val="0"/>
              </a:spcBef>
              <a:spcAft>
                <a:spcPts val="0"/>
              </a:spcAft>
              <a:buClr>
                <a:srgbClr val="FFFFFF"/>
              </a:buClr>
              <a:buSzPts val="4800"/>
              <a:buFont typeface="Oswald"/>
              <a:buNone/>
              <a:defRPr sz="4800" b="1" i="0" u="none" strike="noStrike" cap="none">
                <a:solidFill>
                  <a:srgbClr val="FFFFFF"/>
                </a:solidFill>
                <a:latin typeface="Oswald"/>
                <a:ea typeface="Oswald"/>
                <a:cs typeface="Oswald"/>
                <a:sym typeface="Oswald"/>
              </a:defRPr>
            </a:lvl2pPr>
            <a:lvl3pPr marR="0" lvl="2" algn="r" rtl="0">
              <a:lnSpc>
                <a:spcPct val="100000"/>
              </a:lnSpc>
              <a:spcBef>
                <a:spcPts val="0"/>
              </a:spcBef>
              <a:spcAft>
                <a:spcPts val="0"/>
              </a:spcAft>
              <a:buClr>
                <a:srgbClr val="FFFFFF"/>
              </a:buClr>
              <a:buSzPts val="4800"/>
              <a:buFont typeface="Oswald"/>
              <a:buNone/>
              <a:defRPr sz="4800" b="1" i="0" u="none" strike="noStrike" cap="none">
                <a:solidFill>
                  <a:srgbClr val="FFFFFF"/>
                </a:solidFill>
                <a:latin typeface="Oswald"/>
                <a:ea typeface="Oswald"/>
                <a:cs typeface="Oswald"/>
                <a:sym typeface="Oswald"/>
              </a:defRPr>
            </a:lvl3pPr>
            <a:lvl4pPr marR="0" lvl="3" algn="r" rtl="0">
              <a:lnSpc>
                <a:spcPct val="100000"/>
              </a:lnSpc>
              <a:spcBef>
                <a:spcPts val="0"/>
              </a:spcBef>
              <a:spcAft>
                <a:spcPts val="0"/>
              </a:spcAft>
              <a:buClr>
                <a:srgbClr val="FFFFFF"/>
              </a:buClr>
              <a:buSzPts val="4800"/>
              <a:buFont typeface="Oswald"/>
              <a:buNone/>
              <a:defRPr sz="4800" b="1" i="0" u="none" strike="noStrike" cap="none">
                <a:solidFill>
                  <a:srgbClr val="FFFFFF"/>
                </a:solidFill>
                <a:latin typeface="Oswald"/>
                <a:ea typeface="Oswald"/>
                <a:cs typeface="Oswald"/>
                <a:sym typeface="Oswald"/>
              </a:defRPr>
            </a:lvl4pPr>
            <a:lvl5pPr marR="0" lvl="4" algn="r" rtl="0">
              <a:lnSpc>
                <a:spcPct val="100000"/>
              </a:lnSpc>
              <a:spcBef>
                <a:spcPts val="0"/>
              </a:spcBef>
              <a:spcAft>
                <a:spcPts val="0"/>
              </a:spcAft>
              <a:buClr>
                <a:srgbClr val="FFFFFF"/>
              </a:buClr>
              <a:buSzPts val="4800"/>
              <a:buFont typeface="Oswald"/>
              <a:buNone/>
              <a:defRPr sz="4800" b="1" i="0" u="none" strike="noStrike" cap="none">
                <a:solidFill>
                  <a:srgbClr val="FFFFFF"/>
                </a:solidFill>
                <a:latin typeface="Oswald"/>
                <a:ea typeface="Oswald"/>
                <a:cs typeface="Oswald"/>
                <a:sym typeface="Oswald"/>
              </a:defRPr>
            </a:lvl5pPr>
            <a:lvl6pPr marR="0" lvl="5" algn="r" rtl="0">
              <a:lnSpc>
                <a:spcPct val="100000"/>
              </a:lnSpc>
              <a:spcBef>
                <a:spcPts val="0"/>
              </a:spcBef>
              <a:spcAft>
                <a:spcPts val="0"/>
              </a:spcAft>
              <a:buClr>
                <a:srgbClr val="FFFFFF"/>
              </a:buClr>
              <a:buSzPts val="4800"/>
              <a:buFont typeface="Oswald"/>
              <a:buNone/>
              <a:defRPr sz="4800" b="1" i="0" u="none" strike="noStrike" cap="none">
                <a:solidFill>
                  <a:srgbClr val="FFFFFF"/>
                </a:solidFill>
                <a:latin typeface="Oswald"/>
                <a:ea typeface="Oswald"/>
                <a:cs typeface="Oswald"/>
                <a:sym typeface="Oswald"/>
              </a:defRPr>
            </a:lvl6pPr>
            <a:lvl7pPr marR="0" lvl="6" algn="r" rtl="0">
              <a:lnSpc>
                <a:spcPct val="100000"/>
              </a:lnSpc>
              <a:spcBef>
                <a:spcPts val="0"/>
              </a:spcBef>
              <a:spcAft>
                <a:spcPts val="0"/>
              </a:spcAft>
              <a:buClr>
                <a:srgbClr val="FFFFFF"/>
              </a:buClr>
              <a:buSzPts val="4800"/>
              <a:buFont typeface="Oswald"/>
              <a:buNone/>
              <a:defRPr sz="4800" b="1" i="0" u="none" strike="noStrike" cap="none">
                <a:solidFill>
                  <a:srgbClr val="FFFFFF"/>
                </a:solidFill>
                <a:latin typeface="Oswald"/>
                <a:ea typeface="Oswald"/>
                <a:cs typeface="Oswald"/>
                <a:sym typeface="Oswald"/>
              </a:defRPr>
            </a:lvl7pPr>
            <a:lvl8pPr marR="0" lvl="7" algn="r" rtl="0">
              <a:lnSpc>
                <a:spcPct val="100000"/>
              </a:lnSpc>
              <a:spcBef>
                <a:spcPts val="0"/>
              </a:spcBef>
              <a:spcAft>
                <a:spcPts val="0"/>
              </a:spcAft>
              <a:buClr>
                <a:srgbClr val="FFFFFF"/>
              </a:buClr>
              <a:buSzPts val="4800"/>
              <a:buFont typeface="Oswald"/>
              <a:buNone/>
              <a:defRPr sz="4800" b="1" i="0" u="none" strike="noStrike" cap="none">
                <a:solidFill>
                  <a:srgbClr val="FFFFFF"/>
                </a:solidFill>
                <a:latin typeface="Oswald"/>
                <a:ea typeface="Oswald"/>
                <a:cs typeface="Oswald"/>
                <a:sym typeface="Oswald"/>
              </a:defRPr>
            </a:lvl8pPr>
            <a:lvl9pPr marR="0" lvl="8" algn="r" rtl="0">
              <a:lnSpc>
                <a:spcPct val="100000"/>
              </a:lnSpc>
              <a:spcBef>
                <a:spcPts val="0"/>
              </a:spcBef>
              <a:spcAft>
                <a:spcPts val="0"/>
              </a:spcAft>
              <a:buClr>
                <a:srgbClr val="FFFFFF"/>
              </a:buClr>
              <a:buSzPts val="4800"/>
              <a:buFont typeface="Oswald"/>
              <a:buNone/>
              <a:defRPr sz="4800" b="1" i="0" u="none" strike="noStrike" cap="none">
                <a:solidFill>
                  <a:srgbClr val="FFFFFF"/>
                </a:solidFill>
                <a:latin typeface="Oswald"/>
                <a:ea typeface="Oswald"/>
                <a:cs typeface="Oswald"/>
                <a:sym typeface="Oswald"/>
              </a:defRPr>
            </a:lvl9pPr>
          </a:lstStyle>
          <a:p>
            <a:pPr algn="l"/>
            <a:r>
              <a:rPr lang="en-CA" sz="2700" dirty="0"/>
              <a:t>Learn To Effectively</a:t>
            </a:r>
            <a:r>
              <a:rPr lang="en-CA" sz="4200" dirty="0"/>
              <a:t> </a:t>
            </a:r>
            <a:br>
              <a:rPr lang="en-CA" sz="4200" dirty="0"/>
            </a:br>
            <a:r>
              <a:rPr lang="en-CA" sz="4200" dirty="0"/>
              <a:t>Test ETL </a:t>
            </a:r>
            <a:br>
              <a:rPr lang="en-CA" sz="4200" dirty="0"/>
            </a:br>
            <a:r>
              <a:rPr lang="en-CA" sz="4200" dirty="0"/>
              <a:t>Pipelines</a:t>
            </a:r>
          </a:p>
          <a:p>
            <a:pPr algn="l"/>
            <a:endParaRPr lang="en-CA" sz="2400" dirty="0"/>
          </a:p>
        </p:txBody>
      </p:sp>
      <p:sp>
        <p:nvSpPr>
          <p:cNvPr id="4" name="Google Shape;476;p59">
            <a:extLst>
              <a:ext uri="{FF2B5EF4-FFF2-40B4-BE49-F238E27FC236}">
                <a16:creationId xmlns:a16="http://schemas.microsoft.com/office/drawing/2014/main" id="{16F62362-CD30-5330-3584-0DFDA473E6F2}"/>
              </a:ext>
            </a:extLst>
          </p:cNvPr>
          <p:cNvSpPr txBox="1">
            <a:spLocks/>
          </p:cNvSpPr>
          <p:nvPr/>
        </p:nvSpPr>
        <p:spPr>
          <a:xfrm>
            <a:off x="8325420" y="4854975"/>
            <a:ext cx="243288" cy="139950"/>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00000000-1234-1234-1234-123412341234}" type="slidenum">
              <a:rPr lang="en" smtClean="0"/>
              <a:pPr/>
              <a:t>1</a:t>
            </a:fld>
            <a:endParaRPr lang="en" dirty="0"/>
          </a:p>
        </p:txBody>
      </p:sp>
      <p:sp>
        <p:nvSpPr>
          <p:cNvPr id="5" name="Google Shape;477;p59">
            <a:extLst>
              <a:ext uri="{FF2B5EF4-FFF2-40B4-BE49-F238E27FC236}">
                <a16:creationId xmlns:a16="http://schemas.microsoft.com/office/drawing/2014/main" id="{21DA2851-5067-4E64-7E15-F5131A221775}"/>
              </a:ext>
            </a:extLst>
          </p:cNvPr>
          <p:cNvSpPr txBox="1">
            <a:spLocks/>
          </p:cNvSpPr>
          <p:nvPr/>
        </p:nvSpPr>
        <p:spPr>
          <a:xfrm>
            <a:off x="5928220" y="4478341"/>
            <a:ext cx="5280975" cy="139950"/>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CA" dirty="0">
                <a:solidFill>
                  <a:schemeClr val="bg1"/>
                </a:solidFill>
                <a:latin typeface="Oswald" pitchFamily="2" charset="77"/>
              </a:rPr>
              <a:t>Jacqueline Bilston</a:t>
            </a:r>
          </a:p>
        </p:txBody>
      </p:sp>
      <p:sp>
        <p:nvSpPr>
          <p:cNvPr id="6" name="Google Shape;478;p59">
            <a:extLst>
              <a:ext uri="{FF2B5EF4-FFF2-40B4-BE49-F238E27FC236}">
                <a16:creationId xmlns:a16="http://schemas.microsoft.com/office/drawing/2014/main" id="{CC7BC42F-869F-A561-C2E5-5C184C59A216}"/>
              </a:ext>
            </a:extLst>
          </p:cNvPr>
          <p:cNvSpPr txBox="1">
            <a:spLocks/>
          </p:cNvSpPr>
          <p:nvPr/>
        </p:nvSpPr>
        <p:spPr>
          <a:xfrm>
            <a:off x="5928219" y="4695958"/>
            <a:ext cx="5280975" cy="180225"/>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CA" dirty="0">
                <a:solidFill>
                  <a:schemeClr val="bg1"/>
                </a:solidFill>
                <a:latin typeface="Oswald" pitchFamily="2" charset="77"/>
              </a:rPr>
              <a:t>Software Developer, Yelp</a:t>
            </a:r>
          </a:p>
        </p:txBody>
      </p:sp>
      <p:pic>
        <p:nvPicPr>
          <p:cNvPr id="7" name="Google Shape;479;p59">
            <a:extLst>
              <a:ext uri="{FF2B5EF4-FFF2-40B4-BE49-F238E27FC236}">
                <a16:creationId xmlns:a16="http://schemas.microsoft.com/office/drawing/2014/main" id="{A4BB5ED7-6B48-7508-F69B-D34A380D8B22}"/>
              </a:ext>
            </a:extLst>
          </p:cNvPr>
          <p:cNvPicPr preferRelativeResize="0">
            <a:picLocks/>
          </p:cNvPicPr>
          <p:nvPr/>
        </p:nvPicPr>
        <p:blipFill rotWithShape="1">
          <a:blip r:embed="rId3">
            <a:alphaModFix/>
          </a:blip>
          <a:srcRect t="10591" b="10599"/>
          <a:stretch/>
        </p:blipFill>
        <p:spPr>
          <a:xfrm>
            <a:off x="5250109" y="4418196"/>
            <a:ext cx="555525" cy="555525"/>
          </a:xfrm>
          <a:prstGeom prst="ellipse">
            <a:avLst/>
          </a:prstGeom>
        </p:spPr>
      </p:pic>
      <p:sp>
        <p:nvSpPr>
          <p:cNvPr id="11" name="TextBox 10">
            <a:extLst>
              <a:ext uri="{FF2B5EF4-FFF2-40B4-BE49-F238E27FC236}">
                <a16:creationId xmlns:a16="http://schemas.microsoft.com/office/drawing/2014/main" id="{D3FC7372-0B28-AF36-6133-1661A2431D15}"/>
              </a:ext>
            </a:extLst>
          </p:cNvPr>
          <p:cNvSpPr txBox="1"/>
          <p:nvPr/>
        </p:nvSpPr>
        <p:spPr>
          <a:xfrm>
            <a:off x="181722" y="4478341"/>
            <a:ext cx="2618024" cy="461665"/>
          </a:xfrm>
          <a:prstGeom prst="rect">
            <a:avLst/>
          </a:prstGeom>
          <a:noFill/>
        </p:spPr>
        <p:txBody>
          <a:bodyPr wrap="none" rtlCol="0">
            <a:spAutoFit/>
          </a:bodyPr>
          <a:lstStyle/>
          <a:p>
            <a:r>
              <a:rPr lang="en-CA" sz="2400" dirty="0">
                <a:solidFill>
                  <a:schemeClr val="bg1"/>
                </a:solidFill>
                <a:latin typeface="Oswald" pitchFamily="2" charset="77"/>
              </a:rPr>
              <a:t>A story told with code</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Shape 492"/>
        <p:cNvGrpSpPr/>
        <p:nvPr/>
      </p:nvGrpSpPr>
      <p:grpSpPr>
        <a:xfrm>
          <a:off x="0" y="0"/>
          <a:ext cx="0" cy="0"/>
          <a:chOff x="0" y="0"/>
          <a:chExt cx="0" cy="0"/>
        </a:xfrm>
      </p:grpSpPr>
      <p:sp>
        <p:nvSpPr>
          <p:cNvPr id="2" name="Rectangle 1">
            <a:extLst>
              <a:ext uri="{FF2B5EF4-FFF2-40B4-BE49-F238E27FC236}">
                <a16:creationId xmlns:a16="http://schemas.microsoft.com/office/drawing/2014/main" id="{398E1DF6-9EDA-34A9-31A3-17CFC848D077}"/>
              </a:ext>
            </a:extLst>
          </p:cNvPr>
          <p:cNvSpPr/>
          <p:nvPr/>
        </p:nvSpPr>
        <p:spPr>
          <a:xfrm rot="20387496">
            <a:off x="1212112" y="2116163"/>
            <a:ext cx="8176437" cy="42846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3" name="Google Shape;493;p6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10</a:t>
            </a:fld>
            <a:endParaRPr dirty="0"/>
          </a:p>
        </p:txBody>
      </p:sp>
      <p:sp>
        <p:nvSpPr>
          <p:cNvPr id="494" name="Google Shape;494;p61"/>
          <p:cNvSpPr txBox="1">
            <a:spLocks noGrp="1"/>
          </p:cNvSpPr>
          <p:nvPr>
            <p:ph type="title"/>
          </p:nvPr>
        </p:nvSpPr>
        <p:spPr>
          <a:xfrm>
            <a:off x="572522" y="138506"/>
            <a:ext cx="7313400" cy="4284675"/>
          </a:xfrm>
          <a:prstGeom prst="rect">
            <a:avLst/>
          </a:prstGeom>
        </p:spPr>
        <p:txBody>
          <a:bodyPr spcFirstLastPara="1" wrap="square" lIns="0" tIns="0" rIns="0" bIns="0" anchor="ctr" anchorCtr="0">
            <a:noAutofit/>
          </a:bodyPr>
          <a:lstStyle/>
          <a:p>
            <a:pPr algn="l"/>
            <a:r>
              <a:rPr lang="en" sz="3000" dirty="0">
                <a:latin typeface="DM Sans" pitchFamily="2" charset="77"/>
              </a:rPr>
              <a:t>“The number of interactions in the </a:t>
            </a:r>
            <a:r>
              <a:rPr lang="en" sz="3000" dirty="0" err="1">
                <a:latin typeface="DM Sans" pitchFamily="2" charset="77"/>
                <a:ea typeface="Courier New"/>
                <a:cs typeface="Courier New"/>
                <a:sym typeface="Courier New"/>
              </a:rPr>
              <a:t>pandemic_recovery</a:t>
            </a:r>
            <a:r>
              <a:rPr lang="en" sz="3000" dirty="0">
                <a:latin typeface="DM Sans" pitchFamily="2" charset="77"/>
              </a:rPr>
              <a:t> table doesn’t look right”</a:t>
            </a:r>
            <a:endParaRPr sz="3000" dirty="0">
              <a:latin typeface="DM Sans" pitchFamily="2" charset="77"/>
            </a:endParaRPr>
          </a:p>
        </p:txBody>
      </p:sp>
      <p:pic>
        <p:nvPicPr>
          <p:cNvPr id="495" name="Google Shape;495;p61"/>
          <p:cNvPicPr preferRelativeResize="0"/>
          <p:nvPr/>
        </p:nvPicPr>
        <p:blipFill>
          <a:blip r:embed="rId3">
            <a:alphaModFix/>
          </a:blip>
          <a:stretch>
            <a:fillRect/>
          </a:stretch>
        </p:blipFill>
        <p:spPr>
          <a:xfrm rot="1182370">
            <a:off x="5739929" y="2983313"/>
            <a:ext cx="2823038" cy="2198888"/>
          </a:xfrm>
          <a:prstGeom prst="rect">
            <a:avLst/>
          </a:prstGeom>
          <a:noFill/>
          <a:ln>
            <a:noFill/>
          </a:ln>
        </p:spPr>
      </p:pic>
      <p:sp>
        <p:nvSpPr>
          <p:cNvPr id="496" name="Google Shape;496;p61"/>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434343"/>
                </a:solidFill>
                <a:latin typeface="Impact"/>
                <a:ea typeface="Impact"/>
                <a:cs typeface="Impact"/>
                <a:sym typeface="Impact"/>
              </a:rPr>
              <a:t>@jmasonlee</a:t>
            </a:r>
            <a:endParaRPr sz="3000">
              <a:solidFill>
                <a:srgbClr val="434343"/>
              </a:solidFill>
              <a:latin typeface="Impact"/>
              <a:ea typeface="Impact"/>
              <a:cs typeface="Impact"/>
              <a:sym typeface="Impact"/>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Look at the error</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100</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1" name="Rectangle 10">
            <a:extLst>
              <a:ext uri="{FF2B5EF4-FFF2-40B4-BE49-F238E27FC236}">
                <a16:creationId xmlns:a16="http://schemas.microsoft.com/office/drawing/2014/main" id="{313901A2-C695-A54C-AED7-A969673DBD48}"/>
              </a:ext>
            </a:extLst>
          </p:cNvPr>
          <p:cNvSpPr/>
          <p:nvPr/>
        </p:nvSpPr>
        <p:spPr>
          <a:xfrm>
            <a:off x="224010" y="851653"/>
            <a:ext cx="8755604" cy="646331"/>
          </a:xfrm>
          <a:prstGeom prst="rect">
            <a:avLst/>
          </a:prstGeom>
          <a:ln>
            <a:noFill/>
          </a:ln>
        </p:spPr>
        <p:txBody>
          <a:bodyPr wrap="square">
            <a:spAutoFit/>
          </a:bodyPr>
          <a:lstStyle/>
          <a:p>
            <a:r>
              <a:rPr lang="en-CA" sz="1200" dirty="0" err="1">
                <a:solidFill>
                  <a:srgbClr val="63A35C"/>
                </a:solidFill>
                <a:latin typeface="DM Mono" panose="020B0509040201040103" pitchFamily="49" charset="77"/>
              </a:rPr>
              <a:t>pandemic_recovery_df</a:t>
            </a:r>
            <a:r>
              <a:rPr lang="en-CA" sz="1200" dirty="0">
                <a:solidFill>
                  <a:srgbClr val="63A35C"/>
                </a:solidFill>
                <a:latin typeface="DM Mono" panose="020B0509040201040103" pitchFamily="49" charset="77"/>
              </a:rPr>
              <a:t> = </a:t>
            </a:r>
            <a:r>
              <a:rPr lang="en-CA" sz="1200" dirty="0" err="1">
                <a:solidFill>
                  <a:srgbClr val="63A35C"/>
                </a:solidFill>
                <a:latin typeface="DM Mono" panose="020B0509040201040103" pitchFamily="49" charset="77"/>
              </a:rPr>
              <a:t>business_df.join</a:t>
            </a:r>
            <a:r>
              <a:rPr lang="en-CA" sz="1200" dirty="0">
                <a:solidFill>
                  <a:srgbClr val="63A35C"/>
                </a:solidFill>
                <a:latin typeface="DM Mono" panose="020B0509040201040103" pitchFamily="49" charset="77"/>
              </a:rPr>
              <a:t>(</a:t>
            </a:r>
            <a:r>
              <a:rPr lang="en-CA" sz="1200" dirty="0" err="1">
                <a:solidFill>
                  <a:srgbClr val="63A35C"/>
                </a:solidFill>
                <a:latin typeface="DM Mono" panose="020B0509040201040103" pitchFamily="49" charset="77"/>
              </a:rPr>
              <a:t>checkin_df</a:t>
            </a:r>
            <a:r>
              <a:rPr lang="en-CA" sz="1200" dirty="0">
                <a:solidFill>
                  <a:srgbClr val="63A35C"/>
                </a:solidFill>
                <a:latin typeface="DM Mono" panose="020B0509040201040103" pitchFamily="49" charset="77"/>
              </a:rPr>
              <a:t>, on="</a:t>
            </a:r>
            <a:r>
              <a:rPr lang="en-CA" sz="1200" dirty="0" err="1">
                <a:solidFill>
                  <a:srgbClr val="63A35C"/>
                </a:solidFill>
                <a:latin typeface="DM Mono" panose="020B0509040201040103" pitchFamily="49" charset="77"/>
              </a:rPr>
              <a:t>business_id</a:t>
            </a:r>
            <a:r>
              <a:rPr lang="en-CA" sz="1200" dirty="0">
                <a:solidFill>
                  <a:srgbClr val="63A35C"/>
                </a:solidFill>
                <a:latin typeface="DM Mono" panose="020B0509040201040103" pitchFamily="49" charset="77"/>
              </a:rPr>
              <a:t>", how='left').</a:t>
            </a:r>
            <a:r>
              <a:rPr lang="en-CA" sz="1200" dirty="0" err="1">
                <a:solidFill>
                  <a:srgbClr val="63A35C"/>
                </a:solidFill>
                <a:latin typeface="DM Mono" panose="020B0509040201040103" pitchFamily="49" charset="77"/>
              </a:rPr>
              <a:t>fillna</a:t>
            </a:r>
            <a:r>
              <a:rPr lang="en-CA" sz="1200" dirty="0">
                <a:solidFill>
                  <a:srgbClr val="63A35C"/>
                </a:solidFill>
                <a:latin typeface="DM Mono" panose="020B0509040201040103" pitchFamily="49" charset="77"/>
              </a:rPr>
              <a:t>(0)</a:t>
            </a:r>
          </a:p>
          <a:p>
            <a:r>
              <a:rPr lang="en-CA" sz="1200" dirty="0">
                <a:solidFill>
                  <a:srgbClr val="63A35C"/>
                </a:solidFill>
                <a:latin typeface="DM Mono" panose="020B0509040201040103" pitchFamily="49" charset="77"/>
              </a:rPr>
              <a:t>&gt;       </a:t>
            </a:r>
            <a:r>
              <a:rPr lang="en-CA" sz="1200" dirty="0" err="1">
                <a:solidFill>
                  <a:srgbClr val="7EB277"/>
                </a:solidFill>
                <a:latin typeface="DM Mono" panose="020B0509040201040103" pitchFamily="49" charset="77"/>
              </a:rPr>
              <a:t>assert_inglewood_pizza_has_correct_review_count</a:t>
            </a:r>
            <a:r>
              <a:rPr lang="en-CA" sz="1200" dirty="0">
                <a:solidFill>
                  <a:srgbClr val="7EB277"/>
                </a:solidFill>
                <a:latin typeface="DM Mono" panose="020B0509040201040103" pitchFamily="49" charset="77"/>
              </a:rPr>
              <a:t>(</a:t>
            </a:r>
            <a:r>
              <a:rPr lang="en-CA" sz="1200" dirty="0" err="1">
                <a:solidFill>
                  <a:srgbClr val="7EB277"/>
                </a:solidFill>
                <a:latin typeface="DM Mono" panose="020B0509040201040103" pitchFamily="49" charset="77"/>
              </a:rPr>
              <a:t>pandemic_recovery_df</a:t>
            </a:r>
            <a:r>
              <a:rPr lang="en-CA" sz="1200" dirty="0">
                <a:solidFill>
                  <a:srgbClr val="7EB277"/>
                </a:solidFill>
                <a:latin typeface="DM Mono" panose="020B0509040201040103" pitchFamily="49" charset="77"/>
              </a:rPr>
              <a:t>, 1)</a:t>
            </a:r>
          </a:p>
          <a:p>
            <a:r>
              <a:rPr lang="en-CA" sz="1200" dirty="0">
                <a:solidFill>
                  <a:srgbClr val="63A35C"/>
                </a:solidFill>
                <a:latin typeface="DM Mono" panose="020B0509040201040103" pitchFamily="49" charset="77"/>
              </a:rPr>
              <a:t>E       </a:t>
            </a:r>
            <a:r>
              <a:rPr lang="en-CA" sz="1200" dirty="0" err="1">
                <a:solidFill>
                  <a:srgbClr val="63A35C"/>
                </a:solidFill>
                <a:latin typeface="DM Mono" panose="020B0509040201040103" pitchFamily="49" charset="77"/>
              </a:rPr>
              <a:t>KeyError</a:t>
            </a:r>
            <a:r>
              <a:rPr lang="en-CA" sz="1200" dirty="0">
                <a:solidFill>
                  <a:srgbClr val="63A35C"/>
                </a:solidFill>
                <a:latin typeface="DM Mono" panose="020B0509040201040103" pitchFamily="49" charset="77"/>
              </a:rPr>
              <a:t>: '</a:t>
            </a:r>
            <a:r>
              <a:rPr lang="en-CA" sz="1200" dirty="0" err="1">
                <a:solidFill>
                  <a:srgbClr val="63A35C"/>
                </a:solidFill>
                <a:latin typeface="DM Mono" panose="020B0509040201040103" pitchFamily="49" charset="77"/>
              </a:rPr>
              <a:t>num_</a:t>
            </a:r>
            <a:r>
              <a:rPr lang="en-CA" sz="1200" dirty="0" err="1">
                <a:solidFill>
                  <a:srgbClr val="7EB277"/>
                </a:solidFill>
                <a:latin typeface="DM Mono" panose="020B0509040201040103" pitchFamily="49" charset="77"/>
              </a:rPr>
              <a:t>reviews</a:t>
            </a:r>
            <a:r>
              <a:rPr lang="en-CA" sz="1200" dirty="0">
                <a:solidFill>
                  <a:srgbClr val="63A35C"/>
                </a:solidFill>
                <a:latin typeface="DM Mono" panose="020B0509040201040103" pitchFamily="49" charset="77"/>
              </a:rPr>
              <a:t>'</a:t>
            </a:r>
          </a:p>
        </p:txBody>
      </p:sp>
    </p:spTree>
    <p:extLst>
      <p:ext uri="{BB962C8B-B14F-4D97-AF65-F5344CB8AC3E}">
        <p14:creationId xmlns:p14="http://schemas.microsoft.com/office/powerpoint/2010/main" val="795422421"/>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Look at the error</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101</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1" name="Rectangle 10">
            <a:extLst>
              <a:ext uri="{FF2B5EF4-FFF2-40B4-BE49-F238E27FC236}">
                <a16:creationId xmlns:a16="http://schemas.microsoft.com/office/drawing/2014/main" id="{313901A2-C695-A54C-AED7-A969673DBD48}"/>
              </a:ext>
            </a:extLst>
          </p:cNvPr>
          <p:cNvSpPr/>
          <p:nvPr/>
        </p:nvSpPr>
        <p:spPr>
          <a:xfrm>
            <a:off x="224010" y="851653"/>
            <a:ext cx="8755604" cy="646331"/>
          </a:xfrm>
          <a:prstGeom prst="rect">
            <a:avLst/>
          </a:prstGeom>
          <a:ln>
            <a:noFill/>
          </a:ln>
        </p:spPr>
        <p:txBody>
          <a:bodyPr wrap="square">
            <a:spAutoFit/>
          </a:bodyPr>
          <a:lstStyle/>
          <a:p>
            <a:r>
              <a:rPr lang="en-CA" sz="1200" dirty="0" err="1">
                <a:solidFill>
                  <a:srgbClr val="63A35C"/>
                </a:solidFill>
                <a:latin typeface="DM Mono" panose="020B0509040201040103" pitchFamily="49" charset="77"/>
              </a:rPr>
              <a:t>pandemic_recovery_df</a:t>
            </a:r>
            <a:r>
              <a:rPr lang="en-CA" sz="1200" dirty="0">
                <a:solidFill>
                  <a:srgbClr val="63A35C"/>
                </a:solidFill>
                <a:latin typeface="DM Mono" panose="020B0509040201040103" pitchFamily="49" charset="77"/>
              </a:rPr>
              <a:t> = </a:t>
            </a:r>
            <a:r>
              <a:rPr lang="en-CA" sz="1200" dirty="0" err="1">
                <a:solidFill>
                  <a:srgbClr val="63A35C"/>
                </a:solidFill>
                <a:latin typeface="DM Mono" panose="020B0509040201040103" pitchFamily="49" charset="77"/>
              </a:rPr>
              <a:t>business_df.join</a:t>
            </a:r>
            <a:r>
              <a:rPr lang="en-CA" sz="1200" dirty="0">
                <a:solidFill>
                  <a:srgbClr val="63A35C"/>
                </a:solidFill>
                <a:latin typeface="DM Mono" panose="020B0509040201040103" pitchFamily="49" charset="77"/>
              </a:rPr>
              <a:t>(</a:t>
            </a:r>
            <a:r>
              <a:rPr lang="en-CA" sz="1200" dirty="0" err="1">
                <a:solidFill>
                  <a:srgbClr val="63A35C"/>
                </a:solidFill>
                <a:latin typeface="DM Mono" panose="020B0509040201040103" pitchFamily="49" charset="77"/>
              </a:rPr>
              <a:t>checkin_df</a:t>
            </a:r>
            <a:r>
              <a:rPr lang="en-CA" sz="1200" dirty="0">
                <a:solidFill>
                  <a:srgbClr val="63A35C"/>
                </a:solidFill>
                <a:latin typeface="DM Mono" panose="020B0509040201040103" pitchFamily="49" charset="77"/>
              </a:rPr>
              <a:t>, on="</a:t>
            </a:r>
            <a:r>
              <a:rPr lang="en-CA" sz="1200" dirty="0" err="1">
                <a:solidFill>
                  <a:srgbClr val="63A35C"/>
                </a:solidFill>
                <a:latin typeface="DM Mono" panose="020B0509040201040103" pitchFamily="49" charset="77"/>
              </a:rPr>
              <a:t>business_id</a:t>
            </a:r>
            <a:r>
              <a:rPr lang="en-CA" sz="1200" dirty="0">
                <a:solidFill>
                  <a:srgbClr val="63A35C"/>
                </a:solidFill>
                <a:latin typeface="DM Mono" panose="020B0509040201040103" pitchFamily="49" charset="77"/>
              </a:rPr>
              <a:t>", how='left').</a:t>
            </a:r>
            <a:r>
              <a:rPr lang="en-CA" sz="1200" dirty="0" err="1">
                <a:solidFill>
                  <a:srgbClr val="63A35C"/>
                </a:solidFill>
                <a:latin typeface="DM Mono" panose="020B0509040201040103" pitchFamily="49" charset="77"/>
              </a:rPr>
              <a:t>fillna</a:t>
            </a:r>
            <a:r>
              <a:rPr lang="en-CA" sz="1200" dirty="0">
                <a:solidFill>
                  <a:srgbClr val="63A35C"/>
                </a:solidFill>
                <a:latin typeface="DM Mono" panose="020B0509040201040103" pitchFamily="49" charset="77"/>
              </a:rPr>
              <a:t>(0)</a:t>
            </a:r>
          </a:p>
          <a:p>
            <a:r>
              <a:rPr lang="en-CA" sz="1200" dirty="0">
                <a:solidFill>
                  <a:srgbClr val="63A35C"/>
                </a:solidFill>
                <a:latin typeface="DM Mono" panose="020B0509040201040103" pitchFamily="49" charset="77"/>
              </a:rPr>
              <a:t>&gt;       </a:t>
            </a:r>
            <a:r>
              <a:rPr lang="en-CA" sz="1200" dirty="0" err="1">
                <a:solidFill>
                  <a:srgbClr val="7EB277"/>
                </a:solidFill>
                <a:latin typeface="DM Mono" panose="020B0509040201040103" pitchFamily="49" charset="77"/>
              </a:rPr>
              <a:t>assert_inglewood_pizza_has_correct_review_count</a:t>
            </a:r>
            <a:r>
              <a:rPr lang="en-CA" sz="1200" dirty="0">
                <a:solidFill>
                  <a:srgbClr val="7EB277"/>
                </a:solidFill>
                <a:latin typeface="DM Mono" panose="020B0509040201040103" pitchFamily="49" charset="77"/>
              </a:rPr>
              <a:t>(</a:t>
            </a:r>
            <a:r>
              <a:rPr lang="en-CA" sz="1200" dirty="0" err="1">
                <a:solidFill>
                  <a:srgbClr val="7EB277"/>
                </a:solidFill>
                <a:latin typeface="DM Mono" panose="020B0509040201040103" pitchFamily="49" charset="77"/>
              </a:rPr>
              <a:t>pandemic_recovery_df</a:t>
            </a:r>
            <a:r>
              <a:rPr lang="en-CA" sz="1200" dirty="0">
                <a:solidFill>
                  <a:srgbClr val="7EB277"/>
                </a:solidFill>
                <a:latin typeface="DM Mono" panose="020B0509040201040103" pitchFamily="49" charset="77"/>
              </a:rPr>
              <a:t>, 1)</a:t>
            </a:r>
          </a:p>
          <a:p>
            <a:r>
              <a:rPr lang="en-CA" sz="1200" dirty="0">
                <a:solidFill>
                  <a:srgbClr val="63A35C"/>
                </a:solidFill>
                <a:highlight>
                  <a:srgbClr val="FFFF00"/>
                </a:highlight>
                <a:latin typeface="DM Mono" panose="020B0509040201040103" pitchFamily="49" charset="77"/>
              </a:rPr>
              <a:t>E       </a:t>
            </a:r>
            <a:r>
              <a:rPr lang="en-CA" sz="1200" dirty="0" err="1">
                <a:solidFill>
                  <a:srgbClr val="63A35C"/>
                </a:solidFill>
                <a:highlight>
                  <a:srgbClr val="FFFF00"/>
                </a:highlight>
                <a:latin typeface="DM Mono" panose="020B0509040201040103" pitchFamily="49" charset="77"/>
              </a:rPr>
              <a:t>KeyError</a:t>
            </a:r>
            <a:r>
              <a:rPr lang="en-CA" sz="1200" dirty="0">
                <a:solidFill>
                  <a:srgbClr val="63A35C"/>
                </a:solidFill>
                <a:highlight>
                  <a:srgbClr val="FFFF00"/>
                </a:highlight>
                <a:latin typeface="DM Mono" panose="020B0509040201040103" pitchFamily="49" charset="77"/>
              </a:rPr>
              <a:t>: '</a:t>
            </a:r>
            <a:r>
              <a:rPr lang="en-CA" sz="1200" dirty="0" err="1">
                <a:solidFill>
                  <a:srgbClr val="63A35C"/>
                </a:solidFill>
                <a:highlight>
                  <a:srgbClr val="FFFF00"/>
                </a:highlight>
                <a:latin typeface="DM Mono" panose="020B0509040201040103" pitchFamily="49" charset="77"/>
              </a:rPr>
              <a:t>num_</a:t>
            </a:r>
            <a:r>
              <a:rPr lang="en-CA" sz="1200" dirty="0" err="1">
                <a:solidFill>
                  <a:srgbClr val="7EB277"/>
                </a:solidFill>
                <a:highlight>
                  <a:srgbClr val="FFFF00"/>
                </a:highlight>
                <a:latin typeface="DM Mono" panose="020B0509040201040103" pitchFamily="49" charset="77"/>
              </a:rPr>
              <a:t>reviews</a:t>
            </a:r>
            <a:r>
              <a:rPr lang="en-CA" sz="1200" dirty="0">
                <a:solidFill>
                  <a:srgbClr val="63A35C"/>
                </a:solidFill>
                <a:highlight>
                  <a:srgbClr val="FFFF00"/>
                </a:highlight>
                <a:latin typeface="DM Mono" panose="020B0509040201040103" pitchFamily="49" charset="77"/>
              </a:rPr>
              <a:t>'</a:t>
            </a:r>
          </a:p>
        </p:txBody>
      </p:sp>
    </p:spTree>
    <p:extLst>
      <p:ext uri="{BB962C8B-B14F-4D97-AF65-F5344CB8AC3E}">
        <p14:creationId xmlns:p14="http://schemas.microsoft.com/office/powerpoint/2010/main" val="3427647635"/>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2" name="red box">
            <a:extLst>
              <a:ext uri="{FF2B5EF4-FFF2-40B4-BE49-F238E27FC236}">
                <a16:creationId xmlns:a16="http://schemas.microsoft.com/office/drawing/2014/main" id="{3AC3C098-CC64-03E8-FFEC-61B2387F77D3}"/>
              </a:ext>
            </a:extLst>
          </p:cNvPr>
          <p:cNvSpPr/>
          <p:nvPr/>
        </p:nvSpPr>
        <p:spPr>
          <a:xfrm>
            <a:off x="559983" y="2216770"/>
            <a:ext cx="8162515" cy="180640"/>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3" name="blue box">
            <a:extLst>
              <a:ext uri="{FF2B5EF4-FFF2-40B4-BE49-F238E27FC236}">
                <a16:creationId xmlns:a16="http://schemas.microsoft.com/office/drawing/2014/main" id="{E79FA5A6-8487-4C08-22D9-A1E7679B8655}"/>
              </a:ext>
            </a:extLst>
          </p:cNvPr>
          <p:cNvSpPr/>
          <p:nvPr/>
        </p:nvSpPr>
        <p:spPr>
          <a:xfrm>
            <a:off x="563125" y="839324"/>
            <a:ext cx="8159372" cy="1295714"/>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102</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4157" y="2187680"/>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pandemic_recovery_df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551573" y="851653"/>
            <a:ext cx="8755604" cy="1384995"/>
          </a:xfrm>
          <a:prstGeom prst="rect">
            <a:avLst/>
          </a:prstGeom>
          <a:ln>
            <a:noFill/>
          </a:ln>
        </p:spPr>
        <p:txBody>
          <a:bodyPr wrap="square">
            <a:spAutoFit/>
          </a:bodyPr>
          <a:lstStyle/>
          <a:p>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count_tips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p>
          <a:p>
            <a:endParaRPr lang="en-CA" sz="1200" dirty="0">
              <a:latin typeface="DM Mono" panose="020B0509040201040103" pitchFamily="49" charset="77"/>
            </a:endParaRPr>
          </a:p>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a:p>
            <a:endParaRPr lang="en-CA" sz="1200" dirty="0">
              <a:solidFill>
                <a:srgbClr val="63A35C"/>
              </a:solidFill>
              <a:latin typeface="DM Mono" panose="020B0509040201040103" pitchFamily="49" charset="77"/>
            </a:endParaRPr>
          </a:p>
        </p:txBody>
      </p:sp>
    </p:spTree>
    <p:extLst>
      <p:ext uri="{BB962C8B-B14F-4D97-AF65-F5344CB8AC3E}">
        <p14:creationId xmlns:p14="http://schemas.microsoft.com/office/powerpoint/2010/main" val="1950601969"/>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2" name="red box">
            <a:extLst>
              <a:ext uri="{FF2B5EF4-FFF2-40B4-BE49-F238E27FC236}">
                <a16:creationId xmlns:a16="http://schemas.microsoft.com/office/drawing/2014/main" id="{3AC3C098-CC64-03E8-FFEC-61B2387F77D3}"/>
              </a:ext>
            </a:extLst>
          </p:cNvPr>
          <p:cNvSpPr/>
          <p:nvPr/>
        </p:nvSpPr>
        <p:spPr>
          <a:xfrm>
            <a:off x="559983" y="2857594"/>
            <a:ext cx="8162515" cy="180640"/>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4157" y="2828503"/>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pandemic_recovery_df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0" name="blue box">
            <a:extLst>
              <a:ext uri="{FF2B5EF4-FFF2-40B4-BE49-F238E27FC236}">
                <a16:creationId xmlns:a16="http://schemas.microsoft.com/office/drawing/2014/main" id="{240C6DC9-A2A0-2B14-F1E7-2742F0FF2E2C}"/>
              </a:ext>
            </a:extLst>
          </p:cNvPr>
          <p:cNvSpPr/>
          <p:nvPr/>
        </p:nvSpPr>
        <p:spPr>
          <a:xfrm>
            <a:off x="551574" y="2339855"/>
            <a:ext cx="8159372" cy="431733"/>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3" name="blue box">
            <a:extLst>
              <a:ext uri="{FF2B5EF4-FFF2-40B4-BE49-F238E27FC236}">
                <a16:creationId xmlns:a16="http://schemas.microsoft.com/office/drawing/2014/main" id="{E79FA5A6-8487-4C08-22D9-A1E7679B8655}"/>
              </a:ext>
            </a:extLst>
          </p:cNvPr>
          <p:cNvSpPr/>
          <p:nvPr/>
        </p:nvSpPr>
        <p:spPr>
          <a:xfrm>
            <a:off x="563125" y="839324"/>
            <a:ext cx="8159372" cy="802100"/>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103</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1" name="Rectangle 10">
            <a:extLst>
              <a:ext uri="{FF2B5EF4-FFF2-40B4-BE49-F238E27FC236}">
                <a16:creationId xmlns:a16="http://schemas.microsoft.com/office/drawing/2014/main" id="{313901A2-C695-A54C-AED7-A969673DBD48}"/>
              </a:ext>
            </a:extLst>
          </p:cNvPr>
          <p:cNvSpPr/>
          <p:nvPr/>
        </p:nvSpPr>
        <p:spPr>
          <a:xfrm>
            <a:off x="551573" y="851653"/>
            <a:ext cx="8755604" cy="2123658"/>
          </a:xfrm>
          <a:prstGeom prst="rect">
            <a:avLst/>
          </a:prstGeom>
          <a:ln>
            <a:noFill/>
          </a:ln>
        </p:spPr>
        <p:txBody>
          <a:bodyPr wrap="square">
            <a:spAutoFit/>
          </a:bodyPr>
          <a:lstStyle/>
          <a:p>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count_tips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p>
          <a:p>
            <a:endParaRPr lang="en-CA" sz="1200" dirty="0">
              <a:latin typeface="DM Mono" panose="020B0509040201040103" pitchFamily="49" charset="77"/>
            </a:endParaRPr>
          </a:p>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solidFill>
                <a:srgbClr val="63A35C"/>
              </a:solidFill>
              <a:latin typeface="DM Mono" panose="020B0509040201040103" pitchFamily="49" charset="77"/>
            </a:endParaRPr>
          </a:p>
          <a:p>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printSchema</a:t>
            </a:r>
            <a:r>
              <a:rPr lang="en-CA" sz="1200" dirty="0">
                <a:solidFill>
                  <a:srgbClr val="63A35C"/>
                </a:solidFill>
                <a:latin typeface="DM Mono" panose="020B0509040201040103" pitchFamily="49" charset="77"/>
              </a:rPr>
              <a:t>()</a:t>
            </a:r>
          </a:p>
          <a:p>
            <a:r>
              <a:rPr lang="en-CA" sz="1200" dirty="0" err="1">
                <a:latin typeface="DM Mono" panose="020B0509040201040103" pitchFamily="49" charset="77"/>
              </a:rPr>
              <a:t>reviews_df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printSchema</a:t>
            </a:r>
            <a:r>
              <a:rPr lang="en-CA" sz="1200" dirty="0">
                <a:solidFill>
                  <a:srgbClr val="63A35C"/>
                </a:solidFill>
                <a:latin typeface="DM Mono" panose="020B0509040201040103" pitchFamily="49" charset="77"/>
              </a:rPr>
              <a:t>()</a:t>
            </a:r>
          </a:p>
          <a:p>
            <a:endParaRPr lang="en-CA" sz="1200" dirty="0">
              <a:solidFill>
                <a:srgbClr val="63A35C"/>
              </a:solidFill>
              <a:latin typeface="DM Mono" panose="020B0509040201040103" pitchFamily="49" charset="77"/>
            </a:endParaRPr>
          </a:p>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a:p>
            <a:endParaRPr lang="en-CA" sz="1200" dirty="0">
              <a:solidFill>
                <a:srgbClr val="63A35C"/>
              </a:solidFill>
              <a:latin typeface="DM Mono" panose="020B0509040201040103" pitchFamily="49" charset="77"/>
            </a:endParaRPr>
          </a:p>
        </p:txBody>
      </p:sp>
    </p:spTree>
    <p:extLst>
      <p:ext uri="{BB962C8B-B14F-4D97-AF65-F5344CB8AC3E}">
        <p14:creationId xmlns:p14="http://schemas.microsoft.com/office/powerpoint/2010/main" val="440957950"/>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888"/>
        <p:cNvGrpSpPr/>
        <p:nvPr/>
      </p:nvGrpSpPr>
      <p:grpSpPr>
        <a:xfrm>
          <a:off x="0" y="0"/>
          <a:ext cx="0" cy="0"/>
          <a:chOff x="0" y="0"/>
          <a:chExt cx="0" cy="0"/>
        </a:xfrm>
      </p:grpSpPr>
      <p:sp>
        <p:nvSpPr>
          <p:cNvPr id="24" name="Google Shape;890;p81">
            <a:extLst>
              <a:ext uri="{FF2B5EF4-FFF2-40B4-BE49-F238E27FC236}">
                <a16:creationId xmlns:a16="http://schemas.microsoft.com/office/drawing/2014/main" id="{5642D254-8237-CDFC-424D-2C81D18BAFFE}"/>
              </a:ext>
            </a:extLst>
          </p:cNvPr>
          <p:cNvSpPr txBox="1">
            <a:spLocks noGrp="1"/>
          </p:cNvSpPr>
          <p:nvPr>
            <p:ph type="title"/>
          </p:nvPr>
        </p:nvSpPr>
        <p:spPr>
          <a:xfrm>
            <a:off x="225647" y="50609"/>
            <a:ext cx="8556234" cy="437625"/>
          </a:xfrm>
          <a:prstGeom prst="rect">
            <a:avLst/>
          </a:prstGeom>
        </p:spPr>
        <p:txBody>
          <a:bodyPr spcFirstLastPara="1" wrap="square" lIns="0" tIns="0" rIns="0" bIns="0" anchor="ctr" anchorCtr="0">
            <a:noAutofit/>
          </a:bodyPr>
          <a:lstStyle/>
          <a:p>
            <a:r>
              <a:rPr lang="en-CA" sz="3600" dirty="0" err="1">
                <a:solidFill>
                  <a:schemeClr val="tx1"/>
                </a:solidFill>
              </a:rPr>
              <a:t>pandemic_recovery_df.printSchema</a:t>
            </a:r>
            <a:r>
              <a:rPr lang="en-CA" sz="3600" dirty="0">
                <a:solidFill>
                  <a:schemeClr val="tx1"/>
                </a:solidFill>
              </a:rPr>
              <a:t>()</a:t>
            </a:r>
            <a:endParaRPr sz="3600" dirty="0">
              <a:solidFill>
                <a:schemeClr val="tx1"/>
              </a:solidFill>
            </a:endParaRPr>
          </a:p>
        </p:txBody>
      </p:sp>
      <p:sp>
        <p:nvSpPr>
          <p:cNvPr id="889" name="Google Shape;889;p8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104</a:t>
            </a:fld>
            <a:endParaRPr dirty="0"/>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191" y="4776367"/>
            <a:ext cx="9141619" cy="367133"/>
          </a:xfrm>
          <a:prstGeom prst="rect">
            <a:avLst/>
          </a:prstGeom>
        </p:spPr>
      </p:pic>
      <p:pic>
        <p:nvPicPr>
          <p:cNvPr id="23" name="Picture 22">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1191" y="-1"/>
            <a:ext cx="9141618" cy="293314"/>
          </a:xfrm>
          <a:prstGeom prst="rect">
            <a:avLst/>
          </a:prstGeom>
        </p:spPr>
      </p:pic>
      <p:pic>
        <p:nvPicPr>
          <p:cNvPr id="7" name="!!header">
            <a:extLst>
              <a:ext uri="{FF2B5EF4-FFF2-40B4-BE49-F238E27FC236}">
                <a16:creationId xmlns:a16="http://schemas.microsoft.com/office/drawing/2014/main" id="{FC4BCA02-CA1B-3D58-1CAD-151D2B63A54A}"/>
              </a:ext>
            </a:extLst>
          </p:cNvPr>
          <p:cNvPicPr>
            <a:picLocks noChangeAspect="1"/>
          </p:cNvPicPr>
          <p:nvPr/>
        </p:nvPicPr>
        <p:blipFill>
          <a:blip r:embed="rId4"/>
          <a:stretch>
            <a:fillRect/>
          </a:stretch>
        </p:blipFill>
        <p:spPr>
          <a:xfrm>
            <a:off x="1192" y="-36740"/>
            <a:ext cx="9141618" cy="612323"/>
          </a:xfrm>
          <a:prstGeom prst="rect">
            <a:avLst/>
          </a:prstGeom>
        </p:spPr>
      </p:pic>
      <p:pic>
        <p:nvPicPr>
          <p:cNvPr id="18" name="!!header">
            <a:extLst>
              <a:ext uri="{FF2B5EF4-FFF2-40B4-BE49-F238E27FC236}">
                <a16:creationId xmlns:a16="http://schemas.microsoft.com/office/drawing/2014/main" id="{B1DC46D8-03F2-FB44-E17D-8352FFAB7F28}"/>
              </a:ext>
            </a:extLst>
          </p:cNvPr>
          <p:cNvPicPr>
            <a:picLocks noChangeAspect="1"/>
          </p:cNvPicPr>
          <p:nvPr/>
        </p:nvPicPr>
        <p:blipFill>
          <a:blip r:embed="rId4"/>
          <a:stretch>
            <a:fillRect/>
          </a:stretch>
        </p:blipFill>
        <p:spPr>
          <a:xfrm>
            <a:off x="1192" y="-35889"/>
            <a:ext cx="9141618" cy="612323"/>
          </a:xfrm>
          <a:prstGeom prst="rect">
            <a:avLst/>
          </a:prstGeom>
        </p:spPr>
      </p:pic>
      <p:grpSp>
        <p:nvGrpSpPr>
          <p:cNvPr id="12" name="Google Shape;783;p76">
            <a:extLst>
              <a:ext uri="{FF2B5EF4-FFF2-40B4-BE49-F238E27FC236}">
                <a16:creationId xmlns:a16="http://schemas.microsoft.com/office/drawing/2014/main" id="{1926878B-F1E2-310C-C0F5-B79598D7AB8F}"/>
              </a:ext>
            </a:extLst>
          </p:cNvPr>
          <p:cNvGrpSpPr/>
          <p:nvPr/>
        </p:nvGrpSpPr>
        <p:grpSpPr>
          <a:xfrm>
            <a:off x="7569975" y="3806899"/>
            <a:ext cx="468875" cy="461234"/>
            <a:chOff x="7813889" y="2330318"/>
            <a:chExt cx="517800" cy="517800"/>
          </a:xfrm>
          <a:solidFill>
            <a:srgbClr val="12CB5A"/>
          </a:solidFill>
        </p:grpSpPr>
        <p:sp>
          <p:nvSpPr>
            <p:cNvPr id="13" name="Google Shape;784;p76">
              <a:extLst>
                <a:ext uri="{FF2B5EF4-FFF2-40B4-BE49-F238E27FC236}">
                  <a16:creationId xmlns:a16="http://schemas.microsoft.com/office/drawing/2014/main" id="{CD3CC1C9-D2D8-7D76-E65A-6F30E0F05859}"/>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15" name="Google Shape;785;p76">
              <a:extLst>
                <a:ext uri="{FF2B5EF4-FFF2-40B4-BE49-F238E27FC236}">
                  <a16:creationId xmlns:a16="http://schemas.microsoft.com/office/drawing/2014/main" id="{A2D79F02-ABF2-3269-1AF0-9956C2036408}"/>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
        <p:nvSpPr>
          <p:cNvPr id="2" name="Rectangle 1">
            <a:extLst>
              <a:ext uri="{FF2B5EF4-FFF2-40B4-BE49-F238E27FC236}">
                <a16:creationId xmlns:a16="http://schemas.microsoft.com/office/drawing/2014/main" id="{556CF4ED-6646-2C8B-1335-2A8CD3AEA286}"/>
              </a:ext>
            </a:extLst>
          </p:cNvPr>
          <p:cNvSpPr/>
          <p:nvPr/>
        </p:nvSpPr>
        <p:spPr>
          <a:xfrm>
            <a:off x="576332" y="575583"/>
            <a:ext cx="7991336" cy="42007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 name="!!pandemic_recovery_schema">
            <a:extLst>
              <a:ext uri="{FF2B5EF4-FFF2-40B4-BE49-F238E27FC236}">
                <a16:creationId xmlns:a16="http://schemas.microsoft.com/office/drawing/2014/main" id="{B9C4D5EE-1F5A-7AA3-F389-706622EE4563}"/>
              </a:ext>
            </a:extLst>
          </p:cNvPr>
          <p:cNvSpPr txBox="1"/>
          <p:nvPr/>
        </p:nvSpPr>
        <p:spPr>
          <a:xfrm>
            <a:off x="576333" y="547515"/>
            <a:ext cx="7991335" cy="8771632"/>
          </a:xfrm>
          <a:prstGeom prst="rect">
            <a:avLst/>
          </a:prstGeom>
          <a:noFill/>
        </p:spPr>
        <p:txBody>
          <a:bodyPr wrap="square" rtlCol="0">
            <a:spAutoFit/>
          </a:bodyPr>
          <a:lstStyle/>
          <a:p>
            <a:r>
              <a:rPr lang="en-US" sz="1200" dirty="0">
                <a:latin typeface="DM Mono" panose="020B0509040201040103" pitchFamily="49" charset="77"/>
              </a:rPr>
              <a:t>root</a:t>
            </a:r>
          </a:p>
          <a:p>
            <a:r>
              <a:rPr lang="en-US" sz="1200" dirty="0">
                <a:latin typeface="DM Mono" panose="020B0509040201040103" pitchFamily="49" charset="77"/>
              </a:rPr>
              <a:t> |-- </a:t>
            </a:r>
            <a:r>
              <a:rPr lang="en-US" sz="1200" dirty="0" err="1">
                <a:highlight>
                  <a:srgbClr val="00B0F0"/>
                </a:highlight>
                <a:latin typeface="DM Mono" panose="020B0509040201040103" pitchFamily="49" charset="77"/>
              </a:rPr>
              <a:t>business_id</a:t>
            </a:r>
            <a:r>
              <a:rPr lang="en-US" sz="1200" dirty="0">
                <a:highlight>
                  <a:srgbClr val="00B0F0"/>
                </a:highlight>
                <a:latin typeface="DM Mono" panose="020B0509040201040103" pitchFamily="49" charset="77"/>
              </a:rPr>
              <a:t>: string (nullable = true)</a:t>
            </a:r>
          </a:p>
          <a:p>
            <a:r>
              <a:rPr lang="en-US" sz="1200" dirty="0">
                <a:latin typeface="DM Mono" panose="020B0509040201040103" pitchFamily="49" charset="77"/>
              </a:rPr>
              <a:t> |-- address: string (nullable = true)</a:t>
            </a:r>
          </a:p>
          <a:p>
            <a:r>
              <a:rPr lang="en-US" sz="1200" dirty="0">
                <a:latin typeface="DM Mono" panose="020B0509040201040103" pitchFamily="49" charset="77"/>
              </a:rPr>
              <a:t> |-- attributes: struct (nullable = true)</a:t>
            </a:r>
          </a:p>
          <a:p>
            <a:r>
              <a:rPr lang="en-US" sz="1200" dirty="0">
                <a:latin typeface="DM Mono" panose="020B0509040201040103" pitchFamily="49" charset="77"/>
              </a:rPr>
              <a:t> |    |-- Alcohol: string (nullable = true)</a:t>
            </a:r>
          </a:p>
          <a:p>
            <a:r>
              <a:rPr lang="en-US" sz="1200" dirty="0">
                <a:latin typeface="DM Mono" panose="020B0509040201040103" pitchFamily="49" charset="77"/>
              </a:rPr>
              <a:t> |    |-- Ambience: string (nullable = true)</a:t>
            </a:r>
          </a:p>
          <a:p>
            <a:r>
              <a:rPr lang="en-US" sz="1200" dirty="0">
                <a:latin typeface="DM Mono" panose="020B0509040201040103" pitchFamily="49" charset="77"/>
              </a:rPr>
              <a:t> |    |-- </a:t>
            </a:r>
            <a:r>
              <a:rPr lang="en-US" sz="1200" dirty="0" err="1">
                <a:latin typeface="DM Mono" panose="020B0509040201040103" pitchFamily="49" charset="77"/>
              </a:rPr>
              <a:t>BikeParking</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BusinessAcceptsCreditCards</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BusinessParking</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ByAppointmentOnly</a:t>
            </a:r>
            <a:r>
              <a:rPr lang="en-US" sz="1200" dirty="0">
                <a:latin typeface="DM Mono" panose="020B0509040201040103" pitchFamily="49" charset="77"/>
              </a:rPr>
              <a:t>: string (nullable = true)</a:t>
            </a:r>
          </a:p>
          <a:p>
            <a:r>
              <a:rPr lang="en-US" sz="1200" dirty="0">
                <a:latin typeface="DM Mono" panose="020B0509040201040103" pitchFamily="49" charset="77"/>
              </a:rPr>
              <a:t> |    |-- Caters: string (nullable = true)</a:t>
            </a:r>
          </a:p>
          <a:p>
            <a:r>
              <a:rPr lang="en-US" sz="1200" dirty="0">
                <a:latin typeface="DM Mono" panose="020B0509040201040103" pitchFamily="49" charset="77"/>
              </a:rPr>
              <a:t> |    |-- </a:t>
            </a:r>
            <a:r>
              <a:rPr lang="en-US" sz="1200" dirty="0" err="1">
                <a:latin typeface="DM Mono" panose="020B0509040201040103" pitchFamily="49" charset="77"/>
              </a:rPr>
              <a:t>CoatCheck</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DogsAllowed</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DriveThru</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GoodForKids</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HappyHour</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HasTV</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NoiseLevel</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OutdoorSeating</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RestaurantsAttire</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RestaurantsDelivery</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RestaurantsGoodForGroups</a:t>
            </a:r>
            <a:r>
              <a:rPr lang="en-US" sz="1200" dirty="0">
                <a:latin typeface="DM Mono" panose="020B0509040201040103" pitchFamily="49" charset="77"/>
              </a:rPr>
              <a:t>: string (nullable = true)</a:t>
            </a:r>
          </a:p>
          <a:p>
            <a:r>
              <a:rPr lang="en-US" sz="1200" dirty="0">
                <a:latin typeface="DM Mono" panose="020B0509040201040103" pitchFamily="49" charset="77"/>
              </a:rPr>
              <a:t> |    |-- RestaurantsPriceRange2: string (nullable = true)</a:t>
            </a:r>
          </a:p>
          <a:p>
            <a:r>
              <a:rPr lang="en-US" sz="1200" dirty="0">
                <a:latin typeface="DM Mono" panose="020B0509040201040103" pitchFamily="49" charset="77"/>
              </a:rPr>
              <a:t> |    |-- </a:t>
            </a:r>
            <a:r>
              <a:rPr lang="en-US" sz="1200" dirty="0" err="1">
                <a:latin typeface="DM Mono" panose="020B0509040201040103" pitchFamily="49" charset="77"/>
              </a:rPr>
              <a:t>RestaurantsReservations</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RestaurantsTableService</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RestaurantsTakeOut</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WheelchairAccessible</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WiFi</a:t>
            </a:r>
            <a:r>
              <a:rPr lang="en-US" sz="1200" dirty="0">
                <a:latin typeface="DM Mono" panose="020B0509040201040103" pitchFamily="49" charset="77"/>
              </a:rPr>
              <a:t>: string (nullable = true)</a:t>
            </a:r>
          </a:p>
          <a:p>
            <a:r>
              <a:rPr lang="en-US" sz="1200" dirty="0">
                <a:latin typeface="DM Mono" panose="020B0509040201040103" pitchFamily="49" charset="77"/>
              </a:rPr>
              <a:t> |-- categories: string (nullable = true)</a:t>
            </a:r>
          </a:p>
          <a:p>
            <a:r>
              <a:rPr lang="en-US" sz="1200" dirty="0">
                <a:latin typeface="DM Mono" panose="020B0509040201040103" pitchFamily="49" charset="77"/>
              </a:rPr>
              <a:t> |-- city: string (nullable = true)</a:t>
            </a:r>
          </a:p>
          <a:p>
            <a:r>
              <a:rPr lang="en-US" sz="1200" dirty="0">
                <a:latin typeface="DM Mono" panose="020B0509040201040103" pitchFamily="49" charset="77"/>
              </a:rPr>
              <a:t> |-- hours: struct (nullable = true)</a:t>
            </a:r>
          </a:p>
          <a:p>
            <a:r>
              <a:rPr lang="en-US" sz="1200" dirty="0">
                <a:latin typeface="DM Mono" panose="020B0509040201040103" pitchFamily="49" charset="77"/>
              </a:rPr>
              <a:t> |    |-- Friday: string (nullable = true)</a:t>
            </a:r>
          </a:p>
          <a:p>
            <a:r>
              <a:rPr lang="en-US" sz="1200" dirty="0">
                <a:latin typeface="DM Mono" panose="020B0509040201040103" pitchFamily="49" charset="77"/>
              </a:rPr>
              <a:t> |    |-- Monday: string (nullable = true)</a:t>
            </a:r>
          </a:p>
          <a:p>
            <a:r>
              <a:rPr lang="en-US" sz="1200" dirty="0">
                <a:latin typeface="DM Mono" panose="020B0509040201040103" pitchFamily="49" charset="77"/>
              </a:rPr>
              <a:t> |    |-- Saturday: string (nullable = true)</a:t>
            </a:r>
          </a:p>
          <a:p>
            <a:r>
              <a:rPr lang="en-US" sz="1200" dirty="0">
                <a:latin typeface="DM Mono" panose="020B0509040201040103" pitchFamily="49" charset="77"/>
              </a:rPr>
              <a:t> |    |-- Sunday: string (nullable = true)</a:t>
            </a:r>
          </a:p>
          <a:p>
            <a:r>
              <a:rPr lang="en-US" sz="1200" dirty="0">
                <a:latin typeface="DM Mono" panose="020B0509040201040103" pitchFamily="49" charset="77"/>
              </a:rPr>
              <a:t> |    |-- Thursday: string (nullable = true)</a:t>
            </a:r>
          </a:p>
          <a:p>
            <a:r>
              <a:rPr lang="en-US" sz="1200" dirty="0">
                <a:latin typeface="DM Mono" panose="020B0509040201040103" pitchFamily="49" charset="77"/>
              </a:rPr>
              <a:t> |    |-- Tuesday: string (nullable = true)</a:t>
            </a:r>
          </a:p>
          <a:p>
            <a:r>
              <a:rPr lang="en-US" sz="1200" dirty="0">
                <a:latin typeface="DM Mono" panose="020B0509040201040103" pitchFamily="49" charset="77"/>
              </a:rPr>
              <a:t> |    |-- Wednesday: string (nullable = true)</a:t>
            </a:r>
          </a:p>
          <a:p>
            <a:r>
              <a:rPr lang="en-US" sz="1200" dirty="0">
                <a:latin typeface="DM Mono" panose="020B0509040201040103" pitchFamily="49" charset="77"/>
              </a:rPr>
              <a:t> |-- </a:t>
            </a:r>
            <a:r>
              <a:rPr lang="en-US" sz="1200" dirty="0" err="1">
                <a:latin typeface="DM Mono" panose="020B0509040201040103" pitchFamily="49" charset="77"/>
              </a:rPr>
              <a:t>is_open</a:t>
            </a:r>
            <a:r>
              <a:rPr lang="en-US" sz="1200" dirty="0">
                <a:latin typeface="DM Mono" panose="020B0509040201040103" pitchFamily="49" charset="77"/>
              </a:rPr>
              <a:t>: long (nullable = true)</a:t>
            </a:r>
          </a:p>
          <a:p>
            <a:r>
              <a:rPr lang="en-US" sz="1200" dirty="0">
                <a:latin typeface="DM Mono" panose="020B0509040201040103" pitchFamily="49" charset="77"/>
              </a:rPr>
              <a:t> |-- latitude: double (nullable = false)</a:t>
            </a:r>
          </a:p>
          <a:p>
            <a:r>
              <a:rPr lang="en-US" sz="1200" dirty="0">
                <a:latin typeface="DM Mono" panose="020B0509040201040103" pitchFamily="49" charset="77"/>
              </a:rPr>
              <a:t> |-- longitude: double (nullable = false)</a:t>
            </a:r>
          </a:p>
          <a:p>
            <a:r>
              <a:rPr lang="en-US" sz="1200" dirty="0">
                <a:latin typeface="DM Mono" panose="020B0509040201040103" pitchFamily="49" charset="77"/>
              </a:rPr>
              <a:t> |-- name: string (nullable = true)</a:t>
            </a:r>
          </a:p>
          <a:p>
            <a:r>
              <a:rPr lang="en-US" sz="1200" dirty="0">
                <a:latin typeface="DM Mono" panose="020B0509040201040103" pitchFamily="49" charset="77"/>
              </a:rPr>
              <a:t> |-- </a:t>
            </a:r>
            <a:r>
              <a:rPr lang="en-US" sz="1200" dirty="0" err="1">
                <a:latin typeface="DM Mono" panose="020B0509040201040103" pitchFamily="49" charset="77"/>
              </a:rPr>
              <a:t>postal_code</a:t>
            </a:r>
            <a:r>
              <a:rPr lang="en-US" sz="1200" dirty="0">
                <a:latin typeface="DM Mono" panose="020B0509040201040103" pitchFamily="49" charset="77"/>
              </a:rPr>
              <a:t>: string (nullable = true)</a:t>
            </a:r>
          </a:p>
          <a:p>
            <a:r>
              <a:rPr lang="en-US" sz="1200" dirty="0">
                <a:latin typeface="DM Mono" panose="020B0509040201040103" pitchFamily="49" charset="77"/>
              </a:rPr>
              <a:t> |-- </a:t>
            </a:r>
            <a:r>
              <a:rPr lang="en-US" sz="1200" dirty="0" err="1">
                <a:latin typeface="DM Mono" panose="020B0509040201040103" pitchFamily="49" charset="77"/>
              </a:rPr>
              <a:t>review_count</a:t>
            </a:r>
            <a:r>
              <a:rPr lang="en-US" sz="1200" dirty="0">
                <a:latin typeface="DM Mono" panose="020B0509040201040103" pitchFamily="49" charset="77"/>
              </a:rPr>
              <a:t>: long (nullable = true)</a:t>
            </a:r>
          </a:p>
          <a:p>
            <a:r>
              <a:rPr lang="en-US" sz="1200" dirty="0">
                <a:latin typeface="DM Mono" panose="020B0509040201040103" pitchFamily="49" charset="77"/>
              </a:rPr>
              <a:t> |-- stars: double (nullable = false)</a:t>
            </a:r>
          </a:p>
          <a:p>
            <a:r>
              <a:rPr lang="en-US" sz="1200" dirty="0">
                <a:latin typeface="DM Mono" panose="020B0509040201040103" pitchFamily="49" charset="77"/>
              </a:rPr>
              <a:t> |-- state: string (nullable = true)</a:t>
            </a:r>
          </a:p>
          <a:p>
            <a:r>
              <a:rPr lang="en-US" sz="1200" dirty="0">
                <a:latin typeface="DM Mono" panose="020B0509040201040103" pitchFamily="49" charset="77"/>
              </a:rPr>
              <a:t> |-- </a:t>
            </a:r>
            <a:r>
              <a:rPr lang="en-US" sz="1200" dirty="0" err="1">
                <a:latin typeface="DM Mono" panose="020B0509040201040103" pitchFamily="49" charset="77"/>
              </a:rPr>
              <a:t>num_checkins</a:t>
            </a:r>
            <a:r>
              <a:rPr lang="en-US" sz="1200" dirty="0">
                <a:latin typeface="DM Mono" panose="020B0509040201040103" pitchFamily="49" charset="77"/>
              </a:rPr>
              <a:t>: long (nullable = true)</a:t>
            </a:r>
          </a:p>
        </p:txBody>
      </p:sp>
      <p:pic>
        <p:nvPicPr>
          <p:cNvPr id="16" name="!!DAIS_footer">
            <a:extLst>
              <a:ext uri="{FF2B5EF4-FFF2-40B4-BE49-F238E27FC236}">
                <a16:creationId xmlns:a16="http://schemas.microsoft.com/office/drawing/2014/main" id="{53A7683A-F384-38E5-32CF-E39D6DA10684}"/>
              </a:ext>
            </a:extLst>
          </p:cNvPr>
          <p:cNvPicPr>
            <a:picLocks noChangeAspect="1"/>
          </p:cNvPicPr>
          <p:nvPr/>
        </p:nvPicPr>
        <p:blipFill>
          <a:blip r:embed="rId3"/>
          <a:stretch>
            <a:fillRect/>
          </a:stretch>
        </p:blipFill>
        <p:spPr>
          <a:xfrm>
            <a:off x="1191" y="4776367"/>
            <a:ext cx="9141619" cy="367133"/>
          </a:xfrm>
          <a:prstGeom prst="rect">
            <a:avLst/>
          </a:prstGeom>
        </p:spPr>
      </p:pic>
    </p:spTree>
    <p:extLst>
      <p:ext uri="{BB962C8B-B14F-4D97-AF65-F5344CB8AC3E}">
        <p14:creationId xmlns:p14="http://schemas.microsoft.com/office/powerpoint/2010/main" val="192007859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888"/>
        <p:cNvGrpSpPr/>
        <p:nvPr/>
      </p:nvGrpSpPr>
      <p:grpSpPr>
        <a:xfrm>
          <a:off x="0" y="0"/>
          <a:ext cx="0" cy="0"/>
          <a:chOff x="0" y="0"/>
          <a:chExt cx="0" cy="0"/>
        </a:xfrm>
      </p:grpSpPr>
      <p:sp>
        <p:nvSpPr>
          <p:cNvPr id="24" name="Google Shape;890;p81">
            <a:extLst>
              <a:ext uri="{FF2B5EF4-FFF2-40B4-BE49-F238E27FC236}">
                <a16:creationId xmlns:a16="http://schemas.microsoft.com/office/drawing/2014/main" id="{5642D254-8237-CDFC-424D-2C81D18BAFFE}"/>
              </a:ext>
            </a:extLst>
          </p:cNvPr>
          <p:cNvSpPr txBox="1">
            <a:spLocks noGrp="1"/>
          </p:cNvSpPr>
          <p:nvPr>
            <p:ph type="title"/>
          </p:nvPr>
        </p:nvSpPr>
        <p:spPr>
          <a:xfrm>
            <a:off x="225647" y="50609"/>
            <a:ext cx="8556234" cy="437625"/>
          </a:xfrm>
          <a:prstGeom prst="rect">
            <a:avLst/>
          </a:prstGeom>
        </p:spPr>
        <p:txBody>
          <a:bodyPr spcFirstLastPara="1" wrap="square" lIns="0" tIns="0" rIns="0" bIns="0" anchor="ctr" anchorCtr="0">
            <a:noAutofit/>
          </a:bodyPr>
          <a:lstStyle/>
          <a:p>
            <a:r>
              <a:rPr lang="en-CA" sz="3600" dirty="0" err="1">
                <a:solidFill>
                  <a:schemeClr val="tx1"/>
                </a:solidFill>
              </a:rPr>
              <a:t>pandemic_recovery_df.printSchema</a:t>
            </a:r>
            <a:r>
              <a:rPr lang="en-CA" sz="3600" dirty="0">
                <a:solidFill>
                  <a:schemeClr val="tx1"/>
                </a:solidFill>
              </a:rPr>
              <a:t>()</a:t>
            </a:r>
            <a:endParaRPr sz="3600" dirty="0">
              <a:solidFill>
                <a:schemeClr val="tx1"/>
              </a:solidFill>
            </a:endParaRPr>
          </a:p>
        </p:txBody>
      </p:sp>
      <p:sp>
        <p:nvSpPr>
          <p:cNvPr id="889" name="Google Shape;889;p8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105</a:t>
            </a:fld>
            <a:endParaRPr dirty="0"/>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191" y="4776367"/>
            <a:ext cx="9141619" cy="367133"/>
          </a:xfrm>
          <a:prstGeom prst="rect">
            <a:avLst/>
          </a:prstGeom>
        </p:spPr>
      </p:pic>
      <p:pic>
        <p:nvPicPr>
          <p:cNvPr id="23" name="Picture 22">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1191" y="-1"/>
            <a:ext cx="9141618" cy="293314"/>
          </a:xfrm>
          <a:prstGeom prst="rect">
            <a:avLst/>
          </a:prstGeom>
        </p:spPr>
      </p:pic>
      <p:pic>
        <p:nvPicPr>
          <p:cNvPr id="7" name="!!header">
            <a:extLst>
              <a:ext uri="{FF2B5EF4-FFF2-40B4-BE49-F238E27FC236}">
                <a16:creationId xmlns:a16="http://schemas.microsoft.com/office/drawing/2014/main" id="{FC4BCA02-CA1B-3D58-1CAD-151D2B63A54A}"/>
              </a:ext>
            </a:extLst>
          </p:cNvPr>
          <p:cNvPicPr>
            <a:picLocks noChangeAspect="1"/>
          </p:cNvPicPr>
          <p:nvPr/>
        </p:nvPicPr>
        <p:blipFill>
          <a:blip r:embed="rId4"/>
          <a:stretch>
            <a:fillRect/>
          </a:stretch>
        </p:blipFill>
        <p:spPr>
          <a:xfrm>
            <a:off x="1192" y="-36740"/>
            <a:ext cx="9141618" cy="612323"/>
          </a:xfrm>
          <a:prstGeom prst="rect">
            <a:avLst/>
          </a:prstGeom>
        </p:spPr>
      </p:pic>
      <p:sp>
        <p:nvSpPr>
          <p:cNvPr id="2" name="Rectangle 1">
            <a:extLst>
              <a:ext uri="{FF2B5EF4-FFF2-40B4-BE49-F238E27FC236}">
                <a16:creationId xmlns:a16="http://schemas.microsoft.com/office/drawing/2014/main" id="{556CF4ED-6646-2C8B-1335-2A8CD3AEA286}"/>
              </a:ext>
            </a:extLst>
          </p:cNvPr>
          <p:cNvSpPr/>
          <p:nvPr/>
        </p:nvSpPr>
        <p:spPr>
          <a:xfrm>
            <a:off x="576332" y="575583"/>
            <a:ext cx="7991336" cy="42007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 name="!!pandemic_recovery_schema">
            <a:extLst>
              <a:ext uri="{FF2B5EF4-FFF2-40B4-BE49-F238E27FC236}">
                <a16:creationId xmlns:a16="http://schemas.microsoft.com/office/drawing/2014/main" id="{B9C4D5EE-1F5A-7AA3-F389-706622EE4563}"/>
              </a:ext>
            </a:extLst>
          </p:cNvPr>
          <p:cNvSpPr txBox="1"/>
          <p:nvPr/>
        </p:nvSpPr>
        <p:spPr>
          <a:xfrm>
            <a:off x="508096" y="-4117545"/>
            <a:ext cx="7991335" cy="8956298"/>
          </a:xfrm>
          <a:prstGeom prst="rect">
            <a:avLst/>
          </a:prstGeom>
          <a:noFill/>
        </p:spPr>
        <p:txBody>
          <a:bodyPr wrap="square" rtlCol="0">
            <a:spAutoFit/>
          </a:bodyPr>
          <a:lstStyle/>
          <a:p>
            <a:r>
              <a:rPr lang="en-US" sz="1200" dirty="0">
                <a:latin typeface="DM Mono" panose="020B0509040201040103" pitchFamily="49" charset="77"/>
              </a:rPr>
              <a:t>root</a:t>
            </a:r>
          </a:p>
          <a:p>
            <a:r>
              <a:rPr lang="en-US" sz="1200" dirty="0">
                <a:latin typeface="DM Mono" panose="020B0509040201040103" pitchFamily="49" charset="77"/>
              </a:rPr>
              <a:t> |-- </a:t>
            </a:r>
            <a:r>
              <a:rPr lang="en-US" sz="1200" dirty="0" err="1">
                <a:latin typeface="DM Mono" panose="020B0509040201040103" pitchFamily="49" charset="77"/>
              </a:rPr>
              <a:t>business_id</a:t>
            </a:r>
            <a:r>
              <a:rPr lang="en-US" sz="1200" dirty="0">
                <a:latin typeface="DM Mono" panose="020B0509040201040103" pitchFamily="49" charset="77"/>
              </a:rPr>
              <a:t>: string (nullable = true)</a:t>
            </a:r>
          </a:p>
          <a:p>
            <a:r>
              <a:rPr lang="en-US" sz="1200" dirty="0">
                <a:latin typeface="DM Mono" panose="020B0509040201040103" pitchFamily="49" charset="77"/>
              </a:rPr>
              <a:t> |-- address: string (nullable = true)</a:t>
            </a:r>
          </a:p>
          <a:p>
            <a:r>
              <a:rPr lang="en-US" sz="1200" dirty="0">
                <a:latin typeface="DM Mono" panose="020B0509040201040103" pitchFamily="49" charset="77"/>
              </a:rPr>
              <a:t> |-- attributes: struct (nullable = true)</a:t>
            </a:r>
          </a:p>
          <a:p>
            <a:r>
              <a:rPr lang="en-US" sz="1200" dirty="0">
                <a:latin typeface="DM Mono" panose="020B0509040201040103" pitchFamily="49" charset="77"/>
              </a:rPr>
              <a:t> |    |-- Alcohol: string (nullable = true)</a:t>
            </a:r>
          </a:p>
          <a:p>
            <a:r>
              <a:rPr lang="en-US" sz="1200" dirty="0">
                <a:latin typeface="DM Mono" panose="020B0509040201040103" pitchFamily="49" charset="77"/>
              </a:rPr>
              <a:t> |    |-- Ambience: string (nullable = true)</a:t>
            </a:r>
          </a:p>
          <a:p>
            <a:r>
              <a:rPr lang="en-US" sz="1200" dirty="0">
                <a:latin typeface="DM Mono" panose="020B0509040201040103" pitchFamily="49" charset="77"/>
              </a:rPr>
              <a:t> |    |-- </a:t>
            </a:r>
            <a:r>
              <a:rPr lang="en-US" sz="1200" dirty="0" err="1">
                <a:latin typeface="DM Mono" panose="020B0509040201040103" pitchFamily="49" charset="77"/>
              </a:rPr>
              <a:t>BikeParking</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BusinessAcceptsCreditCards</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BusinessParking</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ByAppointmentOnly</a:t>
            </a:r>
            <a:r>
              <a:rPr lang="en-US" sz="1200" dirty="0">
                <a:latin typeface="DM Mono" panose="020B0509040201040103" pitchFamily="49" charset="77"/>
              </a:rPr>
              <a:t>: string (nullable = true)</a:t>
            </a:r>
          </a:p>
          <a:p>
            <a:r>
              <a:rPr lang="en-US" sz="1200" dirty="0">
                <a:latin typeface="DM Mono" panose="020B0509040201040103" pitchFamily="49" charset="77"/>
              </a:rPr>
              <a:t> |    |-- Caters: string (nullable = true)</a:t>
            </a:r>
          </a:p>
          <a:p>
            <a:r>
              <a:rPr lang="en-US" sz="1200" dirty="0">
                <a:latin typeface="DM Mono" panose="020B0509040201040103" pitchFamily="49" charset="77"/>
              </a:rPr>
              <a:t> |    |-- </a:t>
            </a:r>
            <a:r>
              <a:rPr lang="en-US" sz="1200" dirty="0" err="1">
                <a:latin typeface="DM Mono" panose="020B0509040201040103" pitchFamily="49" charset="77"/>
              </a:rPr>
              <a:t>CoatCheck</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DogsAllowed</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DriveThru</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GoodForKids</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HappyHour</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HasTV</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NoiseLevel</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OutdoorSeating</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RestaurantsAttire</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RestaurantsDelivery</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RestaurantsGoodForGroups</a:t>
            </a:r>
            <a:r>
              <a:rPr lang="en-US" sz="1200" dirty="0">
                <a:latin typeface="DM Mono" panose="020B0509040201040103" pitchFamily="49" charset="77"/>
              </a:rPr>
              <a:t>: string (nullable = true)</a:t>
            </a:r>
          </a:p>
          <a:p>
            <a:r>
              <a:rPr lang="en-US" sz="1200" dirty="0">
                <a:latin typeface="DM Mono" panose="020B0509040201040103" pitchFamily="49" charset="77"/>
              </a:rPr>
              <a:t> |    |-- RestaurantsPriceRange2: string (nullable = true)</a:t>
            </a:r>
          </a:p>
          <a:p>
            <a:r>
              <a:rPr lang="en-US" sz="1200" dirty="0">
                <a:latin typeface="DM Mono" panose="020B0509040201040103" pitchFamily="49" charset="77"/>
              </a:rPr>
              <a:t> |    |-- </a:t>
            </a:r>
            <a:r>
              <a:rPr lang="en-US" sz="1200" dirty="0" err="1">
                <a:latin typeface="DM Mono" panose="020B0509040201040103" pitchFamily="49" charset="77"/>
              </a:rPr>
              <a:t>RestaurantsReservations</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RestaurantsTableService</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RestaurantsTakeOut</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WheelchairAccessible</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WiFi</a:t>
            </a:r>
            <a:r>
              <a:rPr lang="en-US" sz="1200" dirty="0">
                <a:latin typeface="DM Mono" panose="020B0509040201040103" pitchFamily="49" charset="77"/>
              </a:rPr>
              <a:t>: string (nullable = true)</a:t>
            </a:r>
          </a:p>
          <a:p>
            <a:r>
              <a:rPr lang="en-US" sz="1200" dirty="0">
                <a:latin typeface="DM Mono" panose="020B0509040201040103" pitchFamily="49" charset="77"/>
              </a:rPr>
              <a:t> |-- categories: string (nullable = true)</a:t>
            </a:r>
          </a:p>
          <a:p>
            <a:r>
              <a:rPr lang="en-US" sz="1200" dirty="0">
                <a:latin typeface="DM Mono" panose="020B0509040201040103" pitchFamily="49" charset="77"/>
              </a:rPr>
              <a:t> |-- city: string (nullable = true)</a:t>
            </a:r>
          </a:p>
          <a:p>
            <a:r>
              <a:rPr lang="en-US" sz="1200" dirty="0">
                <a:latin typeface="DM Mono" panose="020B0509040201040103" pitchFamily="49" charset="77"/>
              </a:rPr>
              <a:t> |-- hours: struct (nullable = true)</a:t>
            </a:r>
          </a:p>
          <a:p>
            <a:r>
              <a:rPr lang="en-US" sz="1200" dirty="0">
                <a:latin typeface="DM Mono" panose="020B0509040201040103" pitchFamily="49" charset="77"/>
              </a:rPr>
              <a:t> |    |-- Friday: string (nullable = true)</a:t>
            </a:r>
          </a:p>
          <a:p>
            <a:r>
              <a:rPr lang="en-US" sz="1200" dirty="0">
                <a:latin typeface="DM Mono" panose="020B0509040201040103" pitchFamily="49" charset="77"/>
              </a:rPr>
              <a:t> |    |-- Monday: string (nullable = true)</a:t>
            </a:r>
          </a:p>
          <a:p>
            <a:r>
              <a:rPr lang="en-US" sz="1200" dirty="0">
                <a:latin typeface="DM Mono" panose="020B0509040201040103" pitchFamily="49" charset="77"/>
              </a:rPr>
              <a:t> |    |-- Saturday: string (nullable = true)</a:t>
            </a:r>
          </a:p>
          <a:p>
            <a:r>
              <a:rPr lang="en-US" sz="1200" dirty="0">
                <a:latin typeface="DM Mono" panose="020B0509040201040103" pitchFamily="49" charset="77"/>
              </a:rPr>
              <a:t> |    |-- Sunday: string (nullable = true)</a:t>
            </a:r>
          </a:p>
          <a:p>
            <a:r>
              <a:rPr lang="en-US" sz="1200" dirty="0">
                <a:latin typeface="DM Mono" panose="020B0509040201040103" pitchFamily="49" charset="77"/>
              </a:rPr>
              <a:t> |    |-- Thursday: string (nullable = true)</a:t>
            </a:r>
          </a:p>
          <a:p>
            <a:r>
              <a:rPr lang="en-US" sz="1200" dirty="0">
                <a:latin typeface="DM Mono" panose="020B0509040201040103" pitchFamily="49" charset="77"/>
              </a:rPr>
              <a:t> |    |-- Tuesday: string (nullable = true)</a:t>
            </a:r>
          </a:p>
          <a:p>
            <a:r>
              <a:rPr lang="en-US" sz="1200" dirty="0">
                <a:latin typeface="DM Mono" panose="020B0509040201040103" pitchFamily="49" charset="77"/>
              </a:rPr>
              <a:t> |    |-- Wednesday: string (nullable = true)</a:t>
            </a:r>
          </a:p>
          <a:p>
            <a:r>
              <a:rPr lang="en-US" sz="1200" dirty="0">
                <a:latin typeface="DM Mono" panose="020B0509040201040103" pitchFamily="49" charset="77"/>
              </a:rPr>
              <a:t> |-- </a:t>
            </a:r>
            <a:r>
              <a:rPr lang="en-US" sz="1200" dirty="0" err="1">
                <a:latin typeface="DM Mono" panose="020B0509040201040103" pitchFamily="49" charset="77"/>
              </a:rPr>
              <a:t>is_open</a:t>
            </a:r>
            <a:r>
              <a:rPr lang="en-US" sz="1200" dirty="0">
                <a:latin typeface="DM Mono" panose="020B0509040201040103" pitchFamily="49" charset="77"/>
              </a:rPr>
              <a:t>: long (nullable = true)</a:t>
            </a:r>
          </a:p>
          <a:p>
            <a:r>
              <a:rPr lang="en-US" sz="1200" dirty="0">
                <a:latin typeface="DM Mono" panose="020B0509040201040103" pitchFamily="49" charset="77"/>
              </a:rPr>
              <a:t> |-- latitude: double (nullable = false)</a:t>
            </a:r>
          </a:p>
          <a:p>
            <a:r>
              <a:rPr lang="en-US" sz="1200" dirty="0">
                <a:latin typeface="DM Mono" panose="020B0509040201040103" pitchFamily="49" charset="77"/>
              </a:rPr>
              <a:t> |-- longitude: double (nullable = false)</a:t>
            </a:r>
          </a:p>
          <a:p>
            <a:r>
              <a:rPr lang="en-US" sz="1200" dirty="0">
                <a:latin typeface="DM Mono" panose="020B0509040201040103" pitchFamily="49" charset="77"/>
              </a:rPr>
              <a:t> |-- name: string (nullable = true)</a:t>
            </a:r>
          </a:p>
          <a:p>
            <a:r>
              <a:rPr lang="en-US" sz="1200" dirty="0">
                <a:latin typeface="DM Mono" panose="020B0509040201040103" pitchFamily="49" charset="77"/>
              </a:rPr>
              <a:t> |-- </a:t>
            </a:r>
            <a:r>
              <a:rPr lang="en-US" sz="1200" dirty="0" err="1">
                <a:latin typeface="DM Mono" panose="020B0509040201040103" pitchFamily="49" charset="77"/>
              </a:rPr>
              <a:t>postal_code</a:t>
            </a:r>
            <a:r>
              <a:rPr lang="en-US" sz="1200" dirty="0">
                <a:latin typeface="DM Mono" panose="020B0509040201040103" pitchFamily="49" charset="77"/>
              </a:rPr>
              <a:t>: string (nullable = true)</a:t>
            </a:r>
          </a:p>
          <a:p>
            <a:r>
              <a:rPr lang="en-US" sz="1200" dirty="0">
                <a:latin typeface="DM Mono" panose="020B0509040201040103" pitchFamily="49" charset="77"/>
              </a:rPr>
              <a:t> |-- </a:t>
            </a:r>
            <a:r>
              <a:rPr lang="en-US" sz="1200" dirty="0" err="1">
                <a:latin typeface="DM Mono" panose="020B0509040201040103" pitchFamily="49" charset="77"/>
              </a:rPr>
              <a:t>review_count</a:t>
            </a:r>
            <a:r>
              <a:rPr lang="en-US" sz="1200" dirty="0">
                <a:latin typeface="DM Mono" panose="020B0509040201040103" pitchFamily="49" charset="77"/>
              </a:rPr>
              <a:t>: long (nullable = true)</a:t>
            </a:r>
          </a:p>
          <a:p>
            <a:r>
              <a:rPr lang="en-US" sz="1200" dirty="0">
                <a:latin typeface="DM Mono" panose="020B0509040201040103" pitchFamily="49" charset="77"/>
              </a:rPr>
              <a:t> |-- stars: double (nullable = false)</a:t>
            </a:r>
          </a:p>
          <a:p>
            <a:r>
              <a:rPr lang="en-US" sz="1200" dirty="0">
                <a:latin typeface="DM Mono" panose="020B0509040201040103" pitchFamily="49" charset="77"/>
              </a:rPr>
              <a:t> |-- state: string (nullable = true)</a:t>
            </a:r>
          </a:p>
          <a:p>
            <a:r>
              <a:rPr lang="en-US" sz="1200" dirty="0">
                <a:latin typeface="DM Mono" panose="020B0509040201040103" pitchFamily="49" charset="77"/>
              </a:rPr>
              <a:t> |-- </a:t>
            </a:r>
            <a:r>
              <a:rPr lang="en-US" sz="1200" dirty="0" err="1">
                <a:latin typeface="DM Mono" panose="020B0509040201040103" pitchFamily="49" charset="77"/>
              </a:rPr>
              <a:t>num_checkins</a:t>
            </a:r>
            <a:r>
              <a:rPr lang="en-US" sz="1200" dirty="0">
                <a:latin typeface="DM Mono" panose="020B0509040201040103" pitchFamily="49" charset="77"/>
              </a:rPr>
              <a:t>: long (nullable = true)</a:t>
            </a:r>
            <a:endParaRPr lang="en-US" sz="1200" dirty="0">
              <a:highlight>
                <a:srgbClr val="00B0F0"/>
              </a:highlight>
              <a:latin typeface="DM Mono" panose="020B0509040201040103" pitchFamily="49" charset="77"/>
            </a:endParaRPr>
          </a:p>
          <a:p>
            <a:r>
              <a:rPr lang="en-US" sz="1200" dirty="0">
                <a:highlight>
                  <a:srgbClr val="00B0F0"/>
                </a:highlight>
                <a:latin typeface="DM Mono" panose="020B0509040201040103" pitchFamily="49" charset="77"/>
              </a:rPr>
              <a:t>                                                                </a:t>
            </a:r>
            <a:r>
              <a:rPr lang="en-US" sz="1200" dirty="0">
                <a:latin typeface="DM Mono" panose="020B0509040201040103" pitchFamily="49" charset="77"/>
              </a:rPr>
              <a:t>   </a:t>
            </a:r>
          </a:p>
        </p:txBody>
      </p:sp>
      <p:pic>
        <p:nvPicPr>
          <p:cNvPr id="18" name="!!header">
            <a:extLst>
              <a:ext uri="{FF2B5EF4-FFF2-40B4-BE49-F238E27FC236}">
                <a16:creationId xmlns:a16="http://schemas.microsoft.com/office/drawing/2014/main" id="{B1DC46D8-03F2-FB44-E17D-8352FFAB7F28}"/>
              </a:ext>
            </a:extLst>
          </p:cNvPr>
          <p:cNvPicPr>
            <a:picLocks noChangeAspect="1"/>
          </p:cNvPicPr>
          <p:nvPr/>
        </p:nvPicPr>
        <p:blipFill>
          <a:blip r:embed="rId4"/>
          <a:stretch>
            <a:fillRect/>
          </a:stretch>
        </p:blipFill>
        <p:spPr>
          <a:xfrm>
            <a:off x="1192" y="-35889"/>
            <a:ext cx="9141618" cy="612323"/>
          </a:xfrm>
          <a:prstGeom prst="rect">
            <a:avLst/>
          </a:prstGeom>
        </p:spPr>
      </p:pic>
      <p:pic>
        <p:nvPicPr>
          <p:cNvPr id="16" name="!!DAIS_footer">
            <a:extLst>
              <a:ext uri="{FF2B5EF4-FFF2-40B4-BE49-F238E27FC236}">
                <a16:creationId xmlns:a16="http://schemas.microsoft.com/office/drawing/2014/main" id="{53A7683A-F384-38E5-32CF-E39D6DA10684}"/>
              </a:ext>
            </a:extLst>
          </p:cNvPr>
          <p:cNvPicPr>
            <a:picLocks noChangeAspect="1"/>
          </p:cNvPicPr>
          <p:nvPr/>
        </p:nvPicPr>
        <p:blipFill>
          <a:blip r:embed="rId3"/>
          <a:stretch>
            <a:fillRect/>
          </a:stretch>
        </p:blipFill>
        <p:spPr>
          <a:xfrm>
            <a:off x="1191" y="4776367"/>
            <a:ext cx="9141619" cy="367133"/>
          </a:xfrm>
          <a:prstGeom prst="rect">
            <a:avLst/>
          </a:prstGeom>
        </p:spPr>
      </p:pic>
      <p:sp>
        <p:nvSpPr>
          <p:cNvPr id="4" name="Rectangle 3">
            <a:extLst>
              <a:ext uri="{FF2B5EF4-FFF2-40B4-BE49-F238E27FC236}">
                <a16:creationId xmlns:a16="http://schemas.microsoft.com/office/drawing/2014/main" id="{F559D9F5-C3F2-A666-5156-ECF7B92BF499}"/>
              </a:ext>
            </a:extLst>
          </p:cNvPr>
          <p:cNvSpPr/>
          <p:nvPr/>
        </p:nvSpPr>
        <p:spPr>
          <a:xfrm>
            <a:off x="576333" y="4515888"/>
            <a:ext cx="2915092" cy="201686"/>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Tree>
    <p:extLst>
      <p:ext uri="{BB962C8B-B14F-4D97-AF65-F5344CB8AC3E}">
        <p14:creationId xmlns:p14="http://schemas.microsoft.com/office/powerpoint/2010/main" val="31853219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888"/>
        <p:cNvGrpSpPr/>
        <p:nvPr/>
      </p:nvGrpSpPr>
      <p:grpSpPr>
        <a:xfrm>
          <a:off x="0" y="0"/>
          <a:ext cx="0" cy="0"/>
          <a:chOff x="0" y="0"/>
          <a:chExt cx="0" cy="0"/>
        </a:xfrm>
      </p:grpSpPr>
      <p:sp>
        <p:nvSpPr>
          <p:cNvPr id="24" name="Google Shape;890;p81">
            <a:extLst>
              <a:ext uri="{FF2B5EF4-FFF2-40B4-BE49-F238E27FC236}">
                <a16:creationId xmlns:a16="http://schemas.microsoft.com/office/drawing/2014/main" id="{5642D254-8237-CDFC-424D-2C81D18BAFFE}"/>
              </a:ext>
            </a:extLst>
          </p:cNvPr>
          <p:cNvSpPr txBox="1">
            <a:spLocks noGrp="1"/>
          </p:cNvSpPr>
          <p:nvPr>
            <p:ph type="title"/>
          </p:nvPr>
        </p:nvSpPr>
        <p:spPr>
          <a:xfrm>
            <a:off x="225647" y="50609"/>
            <a:ext cx="7991335" cy="437625"/>
          </a:xfrm>
          <a:prstGeom prst="rect">
            <a:avLst/>
          </a:prstGeom>
        </p:spPr>
        <p:txBody>
          <a:bodyPr spcFirstLastPara="1" wrap="square" lIns="0" tIns="0" rIns="0" bIns="0" anchor="ctr" anchorCtr="0">
            <a:noAutofit/>
          </a:bodyPr>
          <a:lstStyle/>
          <a:p>
            <a:r>
              <a:rPr lang="en-CA" sz="3600" dirty="0" err="1">
                <a:solidFill>
                  <a:schemeClr val="tx1"/>
                </a:solidFill>
              </a:rPr>
              <a:t>reviews_df</a:t>
            </a:r>
            <a:endParaRPr sz="3600" dirty="0">
              <a:solidFill>
                <a:schemeClr val="tx1"/>
              </a:solidFill>
            </a:endParaRPr>
          </a:p>
        </p:txBody>
      </p:sp>
      <p:sp>
        <p:nvSpPr>
          <p:cNvPr id="889" name="Google Shape;889;p8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106</a:t>
            </a:fld>
            <a:endParaRPr dirty="0"/>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191" y="4776367"/>
            <a:ext cx="9141619" cy="367133"/>
          </a:xfrm>
          <a:prstGeom prst="rect">
            <a:avLst/>
          </a:prstGeom>
        </p:spPr>
      </p:pic>
      <p:pic>
        <p:nvPicPr>
          <p:cNvPr id="23" name="Picture 22">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1191" y="-1"/>
            <a:ext cx="9141618" cy="293314"/>
          </a:xfrm>
          <a:prstGeom prst="rect">
            <a:avLst/>
          </a:prstGeom>
        </p:spPr>
      </p:pic>
      <p:pic>
        <p:nvPicPr>
          <p:cNvPr id="7" name="!!header">
            <a:extLst>
              <a:ext uri="{FF2B5EF4-FFF2-40B4-BE49-F238E27FC236}">
                <a16:creationId xmlns:a16="http://schemas.microsoft.com/office/drawing/2014/main" id="{FC4BCA02-CA1B-3D58-1CAD-151D2B63A54A}"/>
              </a:ext>
            </a:extLst>
          </p:cNvPr>
          <p:cNvPicPr>
            <a:picLocks noChangeAspect="1"/>
          </p:cNvPicPr>
          <p:nvPr/>
        </p:nvPicPr>
        <p:blipFill>
          <a:blip r:embed="rId4"/>
          <a:stretch>
            <a:fillRect/>
          </a:stretch>
        </p:blipFill>
        <p:spPr>
          <a:xfrm>
            <a:off x="1192" y="-36740"/>
            <a:ext cx="9141618" cy="612323"/>
          </a:xfrm>
          <a:prstGeom prst="rect">
            <a:avLst/>
          </a:prstGeom>
        </p:spPr>
      </p:pic>
      <p:grpSp>
        <p:nvGrpSpPr>
          <p:cNvPr id="12" name="Google Shape;783;p76">
            <a:extLst>
              <a:ext uri="{FF2B5EF4-FFF2-40B4-BE49-F238E27FC236}">
                <a16:creationId xmlns:a16="http://schemas.microsoft.com/office/drawing/2014/main" id="{1926878B-F1E2-310C-C0F5-B79598D7AB8F}"/>
              </a:ext>
            </a:extLst>
          </p:cNvPr>
          <p:cNvGrpSpPr/>
          <p:nvPr/>
        </p:nvGrpSpPr>
        <p:grpSpPr>
          <a:xfrm>
            <a:off x="7569975" y="3806899"/>
            <a:ext cx="468875" cy="461234"/>
            <a:chOff x="7813889" y="2330318"/>
            <a:chExt cx="517800" cy="517800"/>
          </a:xfrm>
          <a:solidFill>
            <a:srgbClr val="12CB5A"/>
          </a:solidFill>
        </p:grpSpPr>
        <p:sp>
          <p:nvSpPr>
            <p:cNvPr id="13" name="Google Shape;784;p76">
              <a:extLst>
                <a:ext uri="{FF2B5EF4-FFF2-40B4-BE49-F238E27FC236}">
                  <a16:creationId xmlns:a16="http://schemas.microsoft.com/office/drawing/2014/main" id="{CD3CC1C9-D2D8-7D76-E65A-6F30E0F05859}"/>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15" name="Google Shape;785;p76">
              <a:extLst>
                <a:ext uri="{FF2B5EF4-FFF2-40B4-BE49-F238E27FC236}">
                  <a16:creationId xmlns:a16="http://schemas.microsoft.com/office/drawing/2014/main" id="{A2D79F02-ABF2-3269-1AF0-9956C2036408}"/>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
        <p:nvSpPr>
          <p:cNvPr id="2" name="Rectangle 1">
            <a:extLst>
              <a:ext uri="{FF2B5EF4-FFF2-40B4-BE49-F238E27FC236}">
                <a16:creationId xmlns:a16="http://schemas.microsoft.com/office/drawing/2014/main" id="{556CF4ED-6646-2C8B-1335-2A8CD3AEA286}"/>
              </a:ext>
            </a:extLst>
          </p:cNvPr>
          <p:cNvSpPr/>
          <p:nvPr/>
        </p:nvSpPr>
        <p:spPr>
          <a:xfrm>
            <a:off x="576332" y="575583"/>
            <a:ext cx="7991336" cy="42007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050" dirty="0">
              <a:solidFill>
                <a:schemeClr val="tx1"/>
              </a:solidFill>
              <a:latin typeface="DM Mono" panose="020B0509040201040103" pitchFamily="49" charset="77"/>
            </a:endParaRPr>
          </a:p>
        </p:txBody>
      </p:sp>
      <p:sp>
        <p:nvSpPr>
          <p:cNvPr id="3" name="TextBox 2">
            <a:extLst>
              <a:ext uri="{FF2B5EF4-FFF2-40B4-BE49-F238E27FC236}">
                <a16:creationId xmlns:a16="http://schemas.microsoft.com/office/drawing/2014/main" id="{A3736339-9807-CDD8-B587-CEB35F06143E}"/>
              </a:ext>
            </a:extLst>
          </p:cNvPr>
          <p:cNvSpPr txBox="1"/>
          <p:nvPr/>
        </p:nvSpPr>
        <p:spPr>
          <a:xfrm>
            <a:off x="576332" y="575583"/>
            <a:ext cx="7991336" cy="807913"/>
          </a:xfrm>
          <a:prstGeom prst="rect">
            <a:avLst/>
          </a:prstGeom>
          <a:noFill/>
        </p:spPr>
        <p:txBody>
          <a:bodyPr wrap="square" rtlCol="0">
            <a:spAutoFit/>
          </a:bodyPr>
          <a:lstStyle/>
          <a:p>
            <a:r>
              <a:rPr lang="en-US" sz="1200" dirty="0">
                <a:solidFill>
                  <a:schemeClr val="tx1"/>
                </a:solidFill>
                <a:latin typeface="DM Mono" panose="020B0509040201040103" pitchFamily="49" charset="77"/>
              </a:rPr>
              <a:t>root</a:t>
            </a:r>
          </a:p>
          <a:p>
            <a:r>
              <a:rPr lang="en-US" sz="1200" dirty="0">
                <a:solidFill>
                  <a:schemeClr val="tx1"/>
                </a:solidFill>
                <a:latin typeface="DM Mono" panose="020B0509040201040103" pitchFamily="49" charset="77"/>
              </a:rPr>
              <a:t> |-- </a:t>
            </a:r>
            <a:r>
              <a:rPr lang="en-US" sz="1200" dirty="0" err="1">
                <a:solidFill>
                  <a:schemeClr val="tx1"/>
                </a:solidFill>
                <a:highlight>
                  <a:srgbClr val="00B0F0"/>
                </a:highlight>
                <a:latin typeface="DM Mono" panose="020B0509040201040103" pitchFamily="49" charset="77"/>
              </a:rPr>
              <a:t>business_id</a:t>
            </a:r>
            <a:r>
              <a:rPr lang="en-US" sz="1200" dirty="0">
                <a:solidFill>
                  <a:schemeClr val="tx1"/>
                </a:solidFill>
                <a:highlight>
                  <a:srgbClr val="00B0F0"/>
                </a:highlight>
                <a:latin typeface="DM Mono" panose="020B0509040201040103" pitchFamily="49" charset="77"/>
              </a:rPr>
              <a:t>: string (nullable = true)</a:t>
            </a:r>
          </a:p>
          <a:p>
            <a:r>
              <a:rPr lang="en-US" sz="1200" dirty="0">
                <a:solidFill>
                  <a:schemeClr val="tx1"/>
                </a:solidFill>
                <a:latin typeface="DM Mono" panose="020B0509040201040103" pitchFamily="49" charset="77"/>
              </a:rPr>
              <a:t> |-- </a:t>
            </a:r>
            <a:r>
              <a:rPr lang="en-US" sz="1200" dirty="0" err="1">
                <a:solidFill>
                  <a:schemeClr val="tx1"/>
                </a:solidFill>
                <a:highlight>
                  <a:srgbClr val="00B0F0"/>
                </a:highlight>
                <a:latin typeface="DM Mono" panose="020B0509040201040103" pitchFamily="49" charset="77"/>
              </a:rPr>
              <a:t>num_reviews</a:t>
            </a:r>
            <a:r>
              <a:rPr lang="en-US" sz="1200" dirty="0">
                <a:solidFill>
                  <a:schemeClr val="tx1"/>
                </a:solidFill>
                <a:highlight>
                  <a:srgbClr val="00B0F0"/>
                </a:highlight>
                <a:latin typeface="DM Mono" panose="020B0509040201040103" pitchFamily="49" charset="77"/>
              </a:rPr>
              <a:t>: long (nullable = false)</a:t>
            </a:r>
          </a:p>
          <a:p>
            <a:endParaRPr lang="en-US" sz="1050" dirty="0">
              <a:latin typeface="DM Mono" panose="020B0509040201040103" pitchFamily="49" charset="77"/>
            </a:endParaRPr>
          </a:p>
        </p:txBody>
      </p:sp>
    </p:spTree>
    <p:extLst>
      <p:ext uri="{BB962C8B-B14F-4D97-AF65-F5344CB8AC3E}">
        <p14:creationId xmlns:p14="http://schemas.microsoft.com/office/powerpoint/2010/main" val="205951721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2" name="red box">
            <a:extLst>
              <a:ext uri="{FF2B5EF4-FFF2-40B4-BE49-F238E27FC236}">
                <a16:creationId xmlns:a16="http://schemas.microsoft.com/office/drawing/2014/main" id="{3AC3C098-CC64-03E8-FFEC-61B2387F77D3}"/>
              </a:ext>
            </a:extLst>
          </p:cNvPr>
          <p:cNvSpPr/>
          <p:nvPr/>
        </p:nvSpPr>
        <p:spPr>
          <a:xfrm>
            <a:off x="559983" y="2216770"/>
            <a:ext cx="8162515" cy="180640"/>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3" name="blue box">
            <a:extLst>
              <a:ext uri="{FF2B5EF4-FFF2-40B4-BE49-F238E27FC236}">
                <a16:creationId xmlns:a16="http://schemas.microsoft.com/office/drawing/2014/main" id="{E79FA5A6-8487-4C08-22D9-A1E7679B8655}"/>
              </a:ext>
            </a:extLst>
          </p:cNvPr>
          <p:cNvSpPr/>
          <p:nvPr/>
        </p:nvSpPr>
        <p:spPr>
          <a:xfrm>
            <a:off x="563125" y="839324"/>
            <a:ext cx="8159372" cy="1295714"/>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107</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4157" y="2187680"/>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pandemic_recovery_df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pic>
        <p:nvPicPr>
          <p:cNvPr id="9" name="Picture 8">
            <a:extLst>
              <a:ext uri="{FF2B5EF4-FFF2-40B4-BE49-F238E27FC236}">
                <a16:creationId xmlns:a16="http://schemas.microsoft.com/office/drawing/2014/main" id="{FCCEBB1D-2B65-A96C-2D79-F6ACE79B812B}"/>
              </a:ext>
            </a:extLst>
          </p:cNvPr>
          <p:cNvPicPr>
            <a:picLocks noChangeAspect="1"/>
          </p:cNvPicPr>
          <p:nvPr/>
        </p:nvPicPr>
        <p:blipFill>
          <a:blip r:embed="rId3"/>
          <a:stretch>
            <a:fillRect/>
          </a:stretch>
        </p:blipFill>
        <p:spPr>
          <a:xfrm>
            <a:off x="-28626" y="-16473"/>
            <a:ext cx="9228516" cy="837596"/>
          </a:xfrm>
          <a:prstGeom prst="rect">
            <a:avLst/>
          </a:prstGeom>
        </p:spPr>
      </p:pic>
      <p:sp>
        <p:nvSpPr>
          <p:cNvPr id="10" name="Rectangle 9">
            <a:extLst>
              <a:ext uri="{FF2B5EF4-FFF2-40B4-BE49-F238E27FC236}">
                <a16:creationId xmlns:a16="http://schemas.microsoft.com/office/drawing/2014/main" id="{CFEDB455-1D66-353D-6804-C6943F61EC3B}"/>
              </a:ext>
            </a:extLst>
          </p:cNvPr>
          <p:cNvSpPr/>
          <p:nvPr/>
        </p:nvSpPr>
        <p:spPr>
          <a:xfrm>
            <a:off x="551573" y="792019"/>
            <a:ext cx="8755604" cy="1384995"/>
          </a:xfrm>
          <a:prstGeom prst="rect">
            <a:avLst/>
          </a:prstGeom>
          <a:ln>
            <a:noFill/>
          </a:ln>
        </p:spPr>
        <p:txBody>
          <a:bodyPr wrap="square">
            <a:spAutoFit/>
          </a:bodyPr>
          <a:lstStyle/>
          <a:p>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count_tips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p>
          <a:p>
            <a:endParaRPr lang="en-CA" sz="1200" dirty="0">
              <a:latin typeface="DM Mono" panose="020B0509040201040103" pitchFamily="49" charset="77"/>
            </a:endParaRPr>
          </a:p>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a:p>
            <a:endParaRPr lang="en-CA" sz="1200" dirty="0">
              <a:solidFill>
                <a:srgbClr val="63A35C"/>
              </a:solidFill>
              <a:latin typeface="DM Mono" panose="020B0509040201040103" pitchFamily="49" charset="77"/>
            </a:endParaRPr>
          </a:p>
        </p:txBody>
      </p:sp>
    </p:spTree>
    <p:extLst>
      <p:ext uri="{BB962C8B-B14F-4D97-AF65-F5344CB8AC3E}">
        <p14:creationId xmlns:p14="http://schemas.microsoft.com/office/powerpoint/2010/main" val="2539407767"/>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2" name="red box">
            <a:extLst>
              <a:ext uri="{FF2B5EF4-FFF2-40B4-BE49-F238E27FC236}">
                <a16:creationId xmlns:a16="http://schemas.microsoft.com/office/drawing/2014/main" id="{3AC3C098-CC64-03E8-FFEC-61B2387F77D3}"/>
              </a:ext>
            </a:extLst>
          </p:cNvPr>
          <p:cNvSpPr/>
          <p:nvPr/>
        </p:nvSpPr>
        <p:spPr>
          <a:xfrm>
            <a:off x="559983" y="2216770"/>
            <a:ext cx="8162515" cy="180640"/>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3" name="blue box">
            <a:extLst>
              <a:ext uri="{FF2B5EF4-FFF2-40B4-BE49-F238E27FC236}">
                <a16:creationId xmlns:a16="http://schemas.microsoft.com/office/drawing/2014/main" id="{E79FA5A6-8487-4C08-22D9-A1E7679B8655}"/>
              </a:ext>
            </a:extLst>
          </p:cNvPr>
          <p:cNvSpPr/>
          <p:nvPr/>
        </p:nvSpPr>
        <p:spPr>
          <a:xfrm>
            <a:off x="563125" y="839324"/>
            <a:ext cx="8159372" cy="1295714"/>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108</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4157" y="2187680"/>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highlight>
                  <a:srgbClr val="FFFF00"/>
                </a:highlight>
                <a:latin typeface="DM Mono" panose="020B0509040201040103" pitchFamily="49" charset="77"/>
              </a:rPr>
              <a:t>pandemic_recovery_df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551573" y="792019"/>
            <a:ext cx="8755604" cy="1384995"/>
          </a:xfrm>
          <a:prstGeom prst="rect">
            <a:avLst/>
          </a:prstGeom>
          <a:ln>
            <a:noFill/>
          </a:ln>
        </p:spPr>
        <p:txBody>
          <a:bodyPr wrap="square">
            <a:spAutoFit/>
          </a:bodyPr>
          <a:lstStyle/>
          <a:p>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count_tips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p>
          <a:p>
            <a:endParaRPr lang="en-CA" sz="1200" dirty="0">
              <a:latin typeface="DM Mono" panose="020B0509040201040103" pitchFamily="49" charset="77"/>
            </a:endParaRPr>
          </a:p>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a:p>
            <a:endParaRPr lang="en-CA" sz="1200" dirty="0">
              <a:solidFill>
                <a:srgbClr val="63A35C"/>
              </a:solidFill>
              <a:latin typeface="DM Mono" panose="020B0509040201040103" pitchFamily="49" charset="77"/>
            </a:endParaRPr>
          </a:p>
        </p:txBody>
      </p:sp>
      <p:pic>
        <p:nvPicPr>
          <p:cNvPr id="9" name="Picture 8">
            <a:extLst>
              <a:ext uri="{FF2B5EF4-FFF2-40B4-BE49-F238E27FC236}">
                <a16:creationId xmlns:a16="http://schemas.microsoft.com/office/drawing/2014/main" id="{967C00FA-FD87-2193-31B9-89D7B696F5F0}"/>
              </a:ext>
            </a:extLst>
          </p:cNvPr>
          <p:cNvPicPr>
            <a:picLocks noChangeAspect="1"/>
          </p:cNvPicPr>
          <p:nvPr/>
        </p:nvPicPr>
        <p:blipFill>
          <a:blip r:embed="rId3"/>
          <a:stretch>
            <a:fillRect/>
          </a:stretch>
        </p:blipFill>
        <p:spPr>
          <a:xfrm>
            <a:off x="-28626" y="-16473"/>
            <a:ext cx="9228516" cy="837596"/>
          </a:xfrm>
          <a:prstGeom prst="rect">
            <a:avLst/>
          </a:prstGeom>
        </p:spPr>
      </p:pic>
    </p:spTree>
    <p:extLst>
      <p:ext uri="{BB962C8B-B14F-4D97-AF65-F5344CB8AC3E}">
        <p14:creationId xmlns:p14="http://schemas.microsoft.com/office/powerpoint/2010/main" val="185829590"/>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3" name="blue box">
            <a:extLst>
              <a:ext uri="{FF2B5EF4-FFF2-40B4-BE49-F238E27FC236}">
                <a16:creationId xmlns:a16="http://schemas.microsoft.com/office/drawing/2014/main" id="{E79FA5A6-8487-4C08-22D9-A1E7679B8655}"/>
              </a:ext>
            </a:extLst>
          </p:cNvPr>
          <p:cNvSpPr/>
          <p:nvPr/>
        </p:nvSpPr>
        <p:spPr>
          <a:xfrm>
            <a:off x="563125" y="839324"/>
            <a:ext cx="8159372" cy="1295714"/>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2" name="red box">
            <a:extLst>
              <a:ext uri="{FF2B5EF4-FFF2-40B4-BE49-F238E27FC236}">
                <a16:creationId xmlns:a16="http://schemas.microsoft.com/office/drawing/2014/main" id="{3AC3C098-CC64-03E8-FFEC-61B2387F77D3}"/>
              </a:ext>
            </a:extLst>
          </p:cNvPr>
          <p:cNvSpPr/>
          <p:nvPr/>
        </p:nvSpPr>
        <p:spPr>
          <a:xfrm>
            <a:off x="559983" y="2216770"/>
            <a:ext cx="8162515" cy="180640"/>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109</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4157" y="2187680"/>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chemeClr val="tx1"/>
                </a:solidFill>
                <a:highlight>
                  <a:srgbClr val="FFFF00"/>
                </a:highlight>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1" name="!!act">
            <a:extLst>
              <a:ext uri="{FF2B5EF4-FFF2-40B4-BE49-F238E27FC236}">
                <a16:creationId xmlns:a16="http://schemas.microsoft.com/office/drawing/2014/main" id="{313901A2-C695-A54C-AED7-A969673DBD48}"/>
              </a:ext>
            </a:extLst>
          </p:cNvPr>
          <p:cNvSpPr/>
          <p:nvPr/>
        </p:nvSpPr>
        <p:spPr>
          <a:xfrm>
            <a:off x="551573" y="419306"/>
            <a:ext cx="8755604" cy="1754326"/>
          </a:xfrm>
          <a:prstGeom prst="rect">
            <a:avLst/>
          </a:prstGeom>
          <a:ln>
            <a:noFill/>
          </a:ln>
        </p:spPr>
        <p:txBody>
          <a:bodyPr wrap="square">
            <a:spAutoFit/>
          </a:bodyPr>
          <a:lstStyle/>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count_checkins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a:p>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count_tips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p>
          <a:p>
            <a:endParaRPr lang="en-CA" sz="1200" dirty="0">
              <a:latin typeface="DM Mono" panose="020B0509040201040103" pitchFamily="49" charset="77"/>
            </a:endParaRPr>
          </a:p>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a:p>
            <a:endParaRPr lang="en-CA" sz="1200" dirty="0">
              <a:solidFill>
                <a:srgbClr val="63A35C"/>
              </a:solidFill>
              <a:latin typeface="DM Mono" panose="020B0509040201040103" pitchFamily="49" charset="77"/>
            </a:endParaRPr>
          </a:p>
          <a:p>
            <a:endParaRPr lang="en-CA" sz="1200" dirty="0">
              <a:solidFill>
                <a:srgbClr val="63A35C"/>
              </a:solidFill>
              <a:latin typeface="DM Mono" panose="020B0509040201040103" pitchFamily="49" charset="77"/>
            </a:endParaRPr>
          </a:p>
          <a:p>
            <a:r>
              <a:rPr lang="en-CA" sz="1200" dirty="0">
                <a:solidFill>
                  <a:srgbClr val="63A35C"/>
                </a:solidFill>
                <a:latin typeface="DM Mono" panose="020B0509040201040103" pitchFamily="49" charset="77"/>
              </a:rPr>
              <a:t>  				</a:t>
            </a:r>
          </a:p>
        </p:txBody>
      </p:sp>
      <p:pic>
        <p:nvPicPr>
          <p:cNvPr id="15" name="Picture 14">
            <a:extLst>
              <a:ext uri="{FF2B5EF4-FFF2-40B4-BE49-F238E27FC236}">
                <a16:creationId xmlns:a16="http://schemas.microsoft.com/office/drawing/2014/main" id="{DCB4EF14-27E1-720E-0215-E820A5E3D96A}"/>
              </a:ext>
            </a:extLst>
          </p:cNvPr>
          <p:cNvPicPr>
            <a:picLocks noChangeAspect="1"/>
          </p:cNvPicPr>
          <p:nvPr/>
        </p:nvPicPr>
        <p:blipFill>
          <a:blip r:embed="rId3"/>
          <a:stretch>
            <a:fillRect/>
          </a:stretch>
        </p:blipFill>
        <p:spPr>
          <a:xfrm>
            <a:off x="-28626" y="-16473"/>
            <a:ext cx="9228516" cy="837596"/>
          </a:xfrm>
          <a:prstGeom prst="rect">
            <a:avLst/>
          </a:prstGeom>
        </p:spPr>
      </p:pic>
      <p:sp>
        <p:nvSpPr>
          <p:cNvPr id="16" name="!!reviews_join">
            <a:extLst>
              <a:ext uri="{FF2B5EF4-FFF2-40B4-BE49-F238E27FC236}">
                <a16:creationId xmlns:a16="http://schemas.microsoft.com/office/drawing/2014/main" id="{9CF4E096-2CBE-8EAD-2CC0-DBF0EA39AA45}"/>
              </a:ext>
            </a:extLst>
          </p:cNvPr>
          <p:cNvSpPr/>
          <p:nvPr/>
        </p:nvSpPr>
        <p:spPr>
          <a:xfrm>
            <a:off x="554019" y="1518873"/>
            <a:ext cx="7994476" cy="646331"/>
          </a:xfrm>
          <a:prstGeom prst="rect">
            <a:avLst/>
          </a:prstGeom>
        </p:spPr>
        <p:txBody>
          <a:bodyPr wrap="square">
            <a:spAutoFit/>
          </a:bodyPr>
          <a:lstStyle/>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p:txBody>
      </p:sp>
    </p:spTree>
    <p:extLst>
      <p:ext uri="{BB962C8B-B14F-4D97-AF65-F5344CB8AC3E}">
        <p14:creationId xmlns:p14="http://schemas.microsoft.com/office/powerpoint/2010/main" val="1445831239"/>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00"/>
        <p:cNvGrpSpPr/>
        <p:nvPr/>
      </p:nvGrpSpPr>
      <p:grpSpPr>
        <a:xfrm>
          <a:off x="0" y="0"/>
          <a:ext cx="0" cy="0"/>
          <a:chOff x="0" y="0"/>
          <a:chExt cx="0" cy="0"/>
        </a:xfrm>
      </p:grpSpPr>
      <p:sp>
        <p:nvSpPr>
          <p:cNvPr id="502" name="Google Shape;502;p62"/>
          <p:cNvSpPr txBox="1">
            <a:spLocks noGrp="1"/>
          </p:cNvSpPr>
          <p:nvPr>
            <p:ph type="title"/>
          </p:nvPr>
        </p:nvSpPr>
        <p:spPr>
          <a:prstGeom prst="rect">
            <a:avLst/>
          </a:prstGeom>
        </p:spPr>
        <p:txBody>
          <a:bodyPr spcFirstLastPara="1" wrap="square" lIns="0" tIns="0" rIns="0" bIns="0" anchor="ctr" anchorCtr="0">
            <a:noAutofit/>
          </a:bodyPr>
          <a:lstStyle/>
          <a:p>
            <a:r>
              <a:rPr lang="en-CA" dirty="0"/>
              <a:t>The Problem</a:t>
            </a:r>
            <a:endParaRPr dirty="0"/>
          </a:p>
        </p:txBody>
      </p:sp>
      <p:sp>
        <p:nvSpPr>
          <p:cNvPr id="503" name="Google Shape;503;p62"/>
          <p:cNvSpPr txBox="1">
            <a:spLocks noGrp="1"/>
          </p:cNvSpPr>
          <p:nvPr>
            <p:ph type="subTitle" idx="1"/>
          </p:nvPr>
        </p:nvSpPr>
        <p:spPr>
          <a:prstGeom prst="rect">
            <a:avLst/>
          </a:prstGeom>
        </p:spPr>
        <p:txBody>
          <a:bodyPr spcFirstLastPara="1" wrap="square" lIns="0" tIns="0" rIns="0" bIns="0" anchor="t" anchorCtr="0">
            <a:noAutofit/>
          </a:bodyPr>
          <a:lstStyle/>
          <a:p>
            <a:pPr marL="0" indent="0"/>
            <a:r>
              <a:rPr lang="en"/>
              <a:t>The PANDEMIC_RECOVERY table</a:t>
            </a:r>
            <a:endParaRPr/>
          </a:p>
        </p:txBody>
      </p:sp>
      <p:sp>
        <p:nvSpPr>
          <p:cNvPr id="501" name="Google Shape;501;p6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11</a:t>
            </a:fld>
            <a:endParaRPr dirty="0"/>
          </a:p>
        </p:txBody>
      </p:sp>
      <p:graphicFrame>
        <p:nvGraphicFramePr>
          <p:cNvPr id="504" name="Google Shape;504;p62"/>
          <p:cNvGraphicFramePr/>
          <p:nvPr>
            <p:extLst>
              <p:ext uri="{D42A27DB-BD31-4B8C-83A1-F6EECF244321}">
                <p14:modId xmlns:p14="http://schemas.microsoft.com/office/powerpoint/2010/main" val="247158596"/>
              </p:ext>
            </p:extLst>
          </p:nvPr>
        </p:nvGraphicFramePr>
        <p:xfrm>
          <a:off x="386157" y="1863160"/>
          <a:ext cx="8343415" cy="1920164"/>
        </p:xfrm>
        <a:graphic>
          <a:graphicData uri="http://schemas.openxmlformats.org/drawingml/2006/table">
            <a:tbl>
              <a:tblPr>
                <a:noFill/>
              </a:tblPr>
              <a:tblGrid>
                <a:gridCol w="1057886">
                  <a:extLst>
                    <a:ext uri="{9D8B030D-6E8A-4147-A177-3AD203B41FA5}">
                      <a16:colId xmlns:a16="http://schemas.microsoft.com/office/drawing/2014/main" val="20000"/>
                    </a:ext>
                  </a:extLst>
                </a:gridCol>
                <a:gridCol w="1282535">
                  <a:extLst>
                    <a:ext uri="{9D8B030D-6E8A-4147-A177-3AD203B41FA5}">
                      <a16:colId xmlns:a16="http://schemas.microsoft.com/office/drawing/2014/main" val="20001"/>
                    </a:ext>
                  </a:extLst>
                </a:gridCol>
                <a:gridCol w="1157845">
                  <a:extLst>
                    <a:ext uri="{9D8B030D-6E8A-4147-A177-3AD203B41FA5}">
                      <a16:colId xmlns:a16="http://schemas.microsoft.com/office/drawing/2014/main" val="20002"/>
                    </a:ext>
                  </a:extLst>
                </a:gridCol>
                <a:gridCol w="1229096">
                  <a:extLst>
                    <a:ext uri="{9D8B030D-6E8A-4147-A177-3AD203B41FA5}">
                      <a16:colId xmlns:a16="http://schemas.microsoft.com/office/drawing/2014/main" val="20003"/>
                    </a:ext>
                  </a:extLst>
                </a:gridCol>
                <a:gridCol w="872837">
                  <a:extLst>
                    <a:ext uri="{9D8B030D-6E8A-4147-A177-3AD203B41FA5}">
                      <a16:colId xmlns:a16="http://schemas.microsoft.com/office/drawing/2014/main" val="20004"/>
                    </a:ext>
                  </a:extLst>
                </a:gridCol>
                <a:gridCol w="1571153">
                  <a:extLst>
                    <a:ext uri="{9D8B030D-6E8A-4147-A177-3AD203B41FA5}">
                      <a16:colId xmlns:a16="http://schemas.microsoft.com/office/drawing/2014/main" val="20005"/>
                    </a:ext>
                  </a:extLst>
                </a:gridCol>
                <a:gridCol w="1172063">
                  <a:extLst>
                    <a:ext uri="{9D8B030D-6E8A-4147-A177-3AD203B41FA5}">
                      <a16:colId xmlns:a16="http://schemas.microsoft.com/office/drawing/2014/main" val="20006"/>
                    </a:ext>
                  </a:extLst>
                </a:gridCol>
              </a:tblGrid>
              <a:tr h="411450">
                <a:tc>
                  <a:txBody>
                    <a:bodyPr/>
                    <a:lstStyle/>
                    <a:p>
                      <a:pPr marL="0" lvl="0" indent="0" algn="l" rtl="0">
                        <a:spcBef>
                          <a:spcPts val="0"/>
                        </a:spcBef>
                        <a:spcAft>
                          <a:spcPts val="0"/>
                        </a:spcAft>
                        <a:buNone/>
                      </a:pPr>
                      <a:r>
                        <a:rPr lang="en" sz="1200" b="0" i="0" dirty="0" err="1">
                          <a:solidFill>
                            <a:schemeClr val="bg1"/>
                          </a:solidFill>
                          <a:latin typeface="DM Sans" pitchFamily="2" charset="77"/>
                        </a:rPr>
                        <a:t>business_id</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business_name</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review_count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checkin_count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tip_count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interaction_count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marL="0" lvl="0" indent="0" algn="l" rtl="0">
                        <a:spcBef>
                          <a:spcPts val="0"/>
                        </a:spcBef>
                        <a:spcAft>
                          <a:spcPts val="0"/>
                        </a:spcAft>
                        <a:buNone/>
                      </a:pPr>
                      <a:r>
                        <a:rPr lang="en" sz="1200" b="0" i="0" dirty="0">
                          <a:solidFill>
                            <a:schemeClr val="bg1"/>
                          </a:solidFill>
                          <a:latin typeface="DM Sans" pitchFamily="2" charset="77"/>
                        </a:rPr>
                        <a:t>date</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extLst>
                  <a:ext uri="{0D108BD9-81ED-4DB2-BD59-A6C34878D82A}">
                    <a16:rowId xmlns:a16="http://schemas.microsoft.com/office/drawing/2014/main" val="10000"/>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Sans" pitchFamily="2" charset="77"/>
                        </a:rPr>
                        <a:t>bBDDEgkFA1Otx9Lfe7BZ</a:t>
                      </a:r>
                      <a:endParaRPr sz="11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Sonic Drive-In</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3</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4</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1"/>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Sans" pitchFamily="2" charset="77"/>
                        </a:rPr>
                        <a:t>k0hlBqXX-Bt0vf1op7Jr1w</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 sz="800" b="0" i="0" dirty="0" err="1">
                          <a:solidFill>
                            <a:schemeClr val="dk1"/>
                          </a:solidFill>
                          <a:latin typeface="DM Sans" pitchFamily="2" charset="77"/>
                        </a:rPr>
                        <a:t>Tsevi's</a:t>
                      </a:r>
                      <a:r>
                        <a:rPr lang="en" sz="800" b="0" i="0" dirty="0">
                          <a:solidFill>
                            <a:schemeClr val="dk1"/>
                          </a:solidFill>
                          <a:latin typeface="DM Sans" pitchFamily="2" charset="77"/>
                        </a:rPr>
                        <a:t> Pub And Grill</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2</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3</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2"/>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Sans" pitchFamily="2" charset="77"/>
                        </a:rPr>
                        <a:t>n_</a:t>
                      </a:r>
                      <a:r>
                        <a:rPr lang="en" sz="600" dirty="0">
                          <a:solidFill>
                            <a:schemeClr val="dk1"/>
                          </a:solidFill>
                          <a:latin typeface="DM Sans" pitchFamily="2" charset="77"/>
                        </a:rPr>
                        <a:t>0UpQx1hsNbnPUSlodU</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Famous Footwear</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3"/>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Sans" pitchFamily="2" charset="77"/>
                        </a:rPr>
                        <a:t>mWMc6_</a:t>
                      </a:r>
                      <a:r>
                        <a:rPr lang="en" sz="600" dirty="0">
                          <a:solidFill>
                            <a:schemeClr val="dk1"/>
                          </a:solidFill>
                          <a:latin typeface="DM Sans" pitchFamily="2" charset="77"/>
                        </a:rPr>
                        <a:t>wTdE0EUBKIGX</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Perkiomen Valley Brewery</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3</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5</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4"/>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Sans" pitchFamily="2" charset="77"/>
                        </a:rPr>
                        <a:t>MTSW4McQd7CbVtyjqoe</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St </a:t>
                      </a:r>
                      <a:r>
                        <a:rPr lang="en" sz="800" dirty="0" err="1">
                          <a:solidFill>
                            <a:schemeClr val="dk1"/>
                          </a:solidFill>
                          <a:latin typeface="DM Sans" pitchFamily="2" charset="77"/>
                        </a:rPr>
                        <a:t>Honore</a:t>
                      </a:r>
                      <a:r>
                        <a:rPr lang="en" sz="800" dirty="0">
                          <a:solidFill>
                            <a:schemeClr val="dk1"/>
                          </a:solidFill>
                          <a:latin typeface="DM Sans" pitchFamily="2" charset="77"/>
                        </a:rPr>
                        <a:t> Pastries</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5"/>
                  </a:ext>
                </a:extLst>
              </a:tr>
            </a:tbl>
          </a:graphicData>
        </a:graphic>
      </p:graphicFrame>
      <p:sp>
        <p:nvSpPr>
          <p:cNvPr id="505" name="Google Shape;505;p6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8" name="red box">
            <a:extLst>
              <a:ext uri="{FF2B5EF4-FFF2-40B4-BE49-F238E27FC236}">
                <a16:creationId xmlns:a16="http://schemas.microsoft.com/office/drawing/2014/main" id="{25ECB3B8-FAEA-C7A8-A6D1-9AC4D9974B58}"/>
              </a:ext>
            </a:extLst>
          </p:cNvPr>
          <p:cNvSpPr/>
          <p:nvPr/>
        </p:nvSpPr>
        <p:spPr>
          <a:xfrm>
            <a:off x="559983" y="2216770"/>
            <a:ext cx="8162515" cy="180640"/>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5" name="blue box">
            <a:extLst>
              <a:ext uri="{FF2B5EF4-FFF2-40B4-BE49-F238E27FC236}">
                <a16:creationId xmlns:a16="http://schemas.microsoft.com/office/drawing/2014/main" id="{C881E9FD-D5A8-E658-6669-F3BD80BF9E10}"/>
              </a:ext>
            </a:extLst>
          </p:cNvPr>
          <p:cNvSpPr/>
          <p:nvPr/>
        </p:nvSpPr>
        <p:spPr>
          <a:xfrm>
            <a:off x="563125" y="839324"/>
            <a:ext cx="8159372" cy="1295714"/>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110</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dirty="0">
                <a:solidFill>
                  <a:srgbClr val="D6DEEB"/>
                </a:solidFill>
                <a:latin typeface="Impact"/>
                <a:ea typeface="Impact"/>
                <a:cs typeface="Impact"/>
                <a:sym typeface="Impact"/>
              </a:rPr>
              <a:t>@</a:t>
            </a:r>
            <a:r>
              <a:rPr lang="en" sz="3000" dirty="0" err="1">
                <a:solidFill>
                  <a:srgbClr val="D6DEEB"/>
                </a:solidFill>
                <a:latin typeface="Impact"/>
                <a:ea typeface="Impact"/>
                <a:cs typeface="Impact"/>
                <a:sym typeface="Impact"/>
              </a:rPr>
              <a:t>jmasonlee</a:t>
            </a:r>
            <a:endParaRPr sz="3000" dirty="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4157" y="2187680"/>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2" name="!!reviews_join">
            <a:extLst>
              <a:ext uri="{FF2B5EF4-FFF2-40B4-BE49-F238E27FC236}">
                <a16:creationId xmlns:a16="http://schemas.microsoft.com/office/drawing/2014/main" id="{6F730549-233D-4889-3351-DAB0E83F886D}"/>
              </a:ext>
            </a:extLst>
          </p:cNvPr>
          <p:cNvSpPr/>
          <p:nvPr/>
        </p:nvSpPr>
        <p:spPr>
          <a:xfrm>
            <a:off x="559983" y="2508805"/>
            <a:ext cx="7994476" cy="646331"/>
          </a:xfrm>
          <a:prstGeom prst="rect">
            <a:avLst/>
          </a:prstGeom>
        </p:spPr>
        <p:txBody>
          <a:bodyPr wrap="square">
            <a:spAutoFit/>
          </a:bodyPr>
          <a:lstStyle/>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p:txBody>
      </p:sp>
      <p:grpSp>
        <p:nvGrpSpPr>
          <p:cNvPr id="12" name="Google Shape;783;p76">
            <a:extLst>
              <a:ext uri="{FF2B5EF4-FFF2-40B4-BE49-F238E27FC236}">
                <a16:creationId xmlns:a16="http://schemas.microsoft.com/office/drawing/2014/main" id="{C3CB58A9-3B4D-7105-AF49-3A3909262D32}"/>
              </a:ext>
            </a:extLst>
          </p:cNvPr>
          <p:cNvGrpSpPr/>
          <p:nvPr/>
        </p:nvGrpSpPr>
        <p:grpSpPr>
          <a:xfrm>
            <a:off x="8589844" y="2084020"/>
            <a:ext cx="468875" cy="461234"/>
            <a:chOff x="7813889" y="2330318"/>
            <a:chExt cx="517800" cy="517800"/>
          </a:xfrm>
          <a:solidFill>
            <a:srgbClr val="12CB5A"/>
          </a:solidFill>
        </p:grpSpPr>
        <p:sp>
          <p:nvSpPr>
            <p:cNvPr id="13" name="Google Shape;784;p76">
              <a:extLst>
                <a:ext uri="{FF2B5EF4-FFF2-40B4-BE49-F238E27FC236}">
                  <a16:creationId xmlns:a16="http://schemas.microsoft.com/office/drawing/2014/main" id="{EE8EADBE-5305-A295-101A-C7D47E2504D7}"/>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16" name="Google Shape;785;p76">
              <a:extLst>
                <a:ext uri="{FF2B5EF4-FFF2-40B4-BE49-F238E27FC236}">
                  <a16:creationId xmlns:a16="http://schemas.microsoft.com/office/drawing/2014/main" id="{FD0C2D5E-7B9C-AD26-B30F-AD30C2BC83A6}"/>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pic>
        <p:nvPicPr>
          <p:cNvPr id="5" name="Picture 4">
            <a:extLst>
              <a:ext uri="{FF2B5EF4-FFF2-40B4-BE49-F238E27FC236}">
                <a16:creationId xmlns:a16="http://schemas.microsoft.com/office/drawing/2014/main" id="{E8FCA45D-0589-0F8A-3F3F-9719A498EFA9}"/>
              </a:ext>
            </a:extLst>
          </p:cNvPr>
          <p:cNvPicPr>
            <a:picLocks noChangeAspect="1"/>
          </p:cNvPicPr>
          <p:nvPr/>
        </p:nvPicPr>
        <p:blipFill>
          <a:blip r:embed="rId3"/>
          <a:stretch>
            <a:fillRect/>
          </a:stretch>
        </p:blipFill>
        <p:spPr>
          <a:xfrm>
            <a:off x="-43535" y="-16473"/>
            <a:ext cx="9228516" cy="837596"/>
          </a:xfrm>
          <a:prstGeom prst="rect">
            <a:avLst/>
          </a:prstGeom>
        </p:spPr>
      </p:pic>
      <p:sp>
        <p:nvSpPr>
          <p:cNvPr id="17" name="!!act">
            <a:extLst>
              <a:ext uri="{FF2B5EF4-FFF2-40B4-BE49-F238E27FC236}">
                <a16:creationId xmlns:a16="http://schemas.microsoft.com/office/drawing/2014/main" id="{8F262218-B654-C110-10FB-10E7861E77FD}"/>
              </a:ext>
            </a:extLst>
          </p:cNvPr>
          <p:cNvSpPr/>
          <p:nvPr/>
        </p:nvSpPr>
        <p:spPr>
          <a:xfrm>
            <a:off x="551573" y="812893"/>
            <a:ext cx="8755604" cy="1569660"/>
          </a:xfrm>
          <a:prstGeom prst="rect">
            <a:avLst/>
          </a:prstGeom>
          <a:ln>
            <a:noFill/>
          </a:ln>
        </p:spPr>
        <p:txBody>
          <a:bodyPr wrap="square">
            <a:spAutoFit/>
          </a:bodyPr>
          <a:lstStyle/>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count_checkins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a:p>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count_tips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p>
          <a:p>
            <a:endParaRPr lang="en-CA" sz="1200" dirty="0">
              <a:latin typeface="DM Mono" panose="020B0509040201040103" pitchFamily="49" charset="77"/>
            </a:endParaRPr>
          </a:p>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a:p>
            <a:endParaRPr lang="en-CA" sz="1200" dirty="0">
              <a:solidFill>
                <a:srgbClr val="63A35C"/>
              </a:solidFill>
              <a:latin typeface="DM Mono" panose="020B0509040201040103" pitchFamily="49" charset="77"/>
            </a:endParaRPr>
          </a:p>
          <a:p>
            <a:r>
              <a:rPr lang="en-CA" sz="1200" dirty="0">
                <a:solidFill>
                  <a:srgbClr val="63A35C"/>
                </a:solidFill>
                <a:latin typeface="DM Mono" panose="020B0509040201040103" pitchFamily="49" charset="77"/>
              </a:rPr>
              <a:t>  				</a:t>
            </a:r>
          </a:p>
        </p:txBody>
      </p:sp>
    </p:spTree>
    <p:extLst>
      <p:ext uri="{BB962C8B-B14F-4D97-AF65-F5344CB8AC3E}">
        <p14:creationId xmlns:p14="http://schemas.microsoft.com/office/powerpoint/2010/main" val="4533589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8" name="red box">
            <a:extLst>
              <a:ext uri="{FF2B5EF4-FFF2-40B4-BE49-F238E27FC236}">
                <a16:creationId xmlns:a16="http://schemas.microsoft.com/office/drawing/2014/main" id="{25ECB3B8-FAEA-C7A8-A6D1-9AC4D9974B58}"/>
              </a:ext>
            </a:extLst>
          </p:cNvPr>
          <p:cNvSpPr/>
          <p:nvPr/>
        </p:nvSpPr>
        <p:spPr>
          <a:xfrm>
            <a:off x="559983" y="2216770"/>
            <a:ext cx="8162515" cy="180640"/>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5" name="blue box">
            <a:extLst>
              <a:ext uri="{FF2B5EF4-FFF2-40B4-BE49-F238E27FC236}">
                <a16:creationId xmlns:a16="http://schemas.microsoft.com/office/drawing/2014/main" id="{C881E9FD-D5A8-E658-6669-F3BD80BF9E10}"/>
              </a:ext>
            </a:extLst>
          </p:cNvPr>
          <p:cNvSpPr/>
          <p:nvPr/>
        </p:nvSpPr>
        <p:spPr>
          <a:xfrm>
            <a:off x="563125" y="839324"/>
            <a:ext cx="8159372" cy="1295714"/>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111</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4157" y="2187680"/>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1" name="!!act">
            <a:extLst>
              <a:ext uri="{FF2B5EF4-FFF2-40B4-BE49-F238E27FC236}">
                <a16:creationId xmlns:a16="http://schemas.microsoft.com/office/drawing/2014/main" id="{313901A2-C695-A54C-AED7-A969673DBD48}"/>
              </a:ext>
            </a:extLst>
          </p:cNvPr>
          <p:cNvSpPr/>
          <p:nvPr/>
        </p:nvSpPr>
        <p:spPr>
          <a:xfrm>
            <a:off x="551574" y="446140"/>
            <a:ext cx="8170924" cy="1938992"/>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count_checkins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a:p>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count_tips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a:p>
            <a:endParaRPr lang="en-CA" sz="1200" dirty="0">
              <a:latin typeface="DM Mono" panose="020B0509040201040103" pitchFamily="49" charset="77"/>
            </a:endParaRPr>
          </a:p>
          <a:p>
            <a:endParaRPr lang="en-CA" sz="1200" dirty="0">
              <a:solidFill>
                <a:srgbClr val="63A35C"/>
              </a:solidFill>
              <a:latin typeface="DM Mono" panose="020B0509040201040103" pitchFamily="49" charset="77"/>
            </a:endParaRPr>
          </a:p>
          <a:p>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endParaRPr lang="en-CA" sz="1200" dirty="0">
              <a:solidFill>
                <a:srgbClr val="63A35C"/>
              </a:solidFill>
              <a:latin typeface="DM Mono" panose="020B0509040201040103" pitchFamily="49" charset="77"/>
            </a:endParaRPr>
          </a:p>
        </p:txBody>
      </p:sp>
      <p:pic>
        <p:nvPicPr>
          <p:cNvPr id="10" name="Picture 9">
            <a:extLst>
              <a:ext uri="{FF2B5EF4-FFF2-40B4-BE49-F238E27FC236}">
                <a16:creationId xmlns:a16="http://schemas.microsoft.com/office/drawing/2014/main" id="{9EA6D52D-B2E4-F1A4-D9CB-2620A7CC5049}"/>
              </a:ext>
            </a:extLst>
          </p:cNvPr>
          <p:cNvPicPr>
            <a:picLocks noChangeAspect="1"/>
          </p:cNvPicPr>
          <p:nvPr/>
        </p:nvPicPr>
        <p:blipFill>
          <a:blip r:embed="rId3"/>
          <a:stretch>
            <a:fillRect/>
          </a:stretch>
        </p:blipFill>
        <p:spPr>
          <a:xfrm>
            <a:off x="-43535" y="-16473"/>
            <a:ext cx="9228516" cy="837596"/>
          </a:xfrm>
          <a:prstGeom prst="rect">
            <a:avLst/>
          </a:prstGeom>
        </p:spPr>
      </p:pic>
      <p:sp>
        <p:nvSpPr>
          <p:cNvPr id="13" name="Rectangle 12">
            <a:extLst>
              <a:ext uri="{FF2B5EF4-FFF2-40B4-BE49-F238E27FC236}">
                <a16:creationId xmlns:a16="http://schemas.microsoft.com/office/drawing/2014/main" id="{9A3F25FA-401B-EFBE-BD53-742B5F709AC5}"/>
              </a:ext>
            </a:extLst>
          </p:cNvPr>
          <p:cNvSpPr/>
          <p:nvPr/>
        </p:nvSpPr>
        <p:spPr>
          <a:xfrm>
            <a:off x="554019" y="1546539"/>
            <a:ext cx="7994476" cy="646331"/>
          </a:xfrm>
          <a:prstGeom prst="rect">
            <a:avLst/>
          </a:prstGeom>
        </p:spPr>
        <p:txBody>
          <a:bodyPr wrap="square">
            <a:spAutoFit/>
          </a:bodyPr>
          <a:lstStyle/>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p:txBody>
      </p:sp>
    </p:spTree>
    <p:extLst>
      <p:ext uri="{BB962C8B-B14F-4D97-AF65-F5344CB8AC3E}">
        <p14:creationId xmlns:p14="http://schemas.microsoft.com/office/powerpoint/2010/main" val="2930770530"/>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8" name="red box">
            <a:extLst>
              <a:ext uri="{FF2B5EF4-FFF2-40B4-BE49-F238E27FC236}">
                <a16:creationId xmlns:a16="http://schemas.microsoft.com/office/drawing/2014/main" id="{25ECB3B8-FAEA-C7A8-A6D1-9AC4D9974B58}"/>
              </a:ext>
            </a:extLst>
          </p:cNvPr>
          <p:cNvSpPr/>
          <p:nvPr/>
        </p:nvSpPr>
        <p:spPr>
          <a:xfrm>
            <a:off x="559983" y="1969435"/>
            <a:ext cx="8162515" cy="180640"/>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5" name="blue box">
            <a:extLst>
              <a:ext uri="{FF2B5EF4-FFF2-40B4-BE49-F238E27FC236}">
                <a16:creationId xmlns:a16="http://schemas.microsoft.com/office/drawing/2014/main" id="{C881E9FD-D5A8-E658-6669-F3BD80BF9E10}"/>
              </a:ext>
            </a:extLst>
          </p:cNvPr>
          <p:cNvSpPr/>
          <p:nvPr/>
        </p:nvSpPr>
        <p:spPr>
          <a:xfrm>
            <a:off x="563125" y="839325"/>
            <a:ext cx="8159372" cy="1004908"/>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112</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4157" y="1940345"/>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2" name="Rectangle 1">
            <a:extLst>
              <a:ext uri="{FF2B5EF4-FFF2-40B4-BE49-F238E27FC236}">
                <a16:creationId xmlns:a16="http://schemas.microsoft.com/office/drawing/2014/main" id="{6F730549-233D-4889-3351-DAB0E83F886D}"/>
              </a:ext>
            </a:extLst>
          </p:cNvPr>
          <p:cNvSpPr/>
          <p:nvPr/>
        </p:nvSpPr>
        <p:spPr>
          <a:xfrm>
            <a:off x="559983" y="2250228"/>
            <a:ext cx="7994476" cy="646331"/>
          </a:xfrm>
          <a:prstGeom prst="rect">
            <a:avLst/>
          </a:prstGeom>
        </p:spPr>
        <p:txBody>
          <a:bodyPr wrap="square">
            <a:spAutoFit/>
          </a:bodyPr>
          <a:lstStyle/>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p:txBody>
      </p:sp>
      <p:sp>
        <p:nvSpPr>
          <p:cNvPr id="3" name="Rectangle 2">
            <a:extLst>
              <a:ext uri="{FF2B5EF4-FFF2-40B4-BE49-F238E27FC236}">
                <a16:creationId xmlns:a16="http://schemas.microsoft.com/office/drawing/2014/main" id="{C409954C-A786-952A-CB02-399BA037D07D}"/>
              </a:ext>
            </a:extLst>
          </p:cNvPr>
          <p:cNvSpPr/>
          <p:nvPr/>
        </p:nvSpPr>
        <p:spPr>
          <a:xfrm>
            <a:off x="551574" y="-1349661"/>
            <a:ext cx="7991333" cy="900246"/>
          </a:xfrm>
          <a:prstGeom prst="rect">
            <a:avLst/>
          </a:prstGeom>
        </p:spPr>
        <p:txBody>
          <a:bodyPr wrap="square">
            <a:spAutoFit/>
          </a:bodyPr>
          <a:lstStyle/>
          <a:p>
            <a:r>
              <a:rPr lang="en-CA" sz="1050" dirty="0" err="1">
                <a:latin typeface="DM Mono" panose="020B0509040201040103" pitchFamily="49" charset="77"/>
              </a:rPr>
              <a:t>checkin_df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create_checkin_df_with_one_date_per_row</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checkin_df</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endParaRPr lang="en-CA" sz="1050" dirty="0">
              <a:solidFill>
                <a:srgbClr val="63A35C"/>
              </a:solidFill>
              <a:latin typeface="DM Mono" panose="020B0509040201040103" pitchFamily="49" charset="77"/>
            </a:endParaRPr>
          </a:p>
          <a:p>
            <a:r>
              <a:rPr lang="en-CA" sz="1050" dirty="0" err="1">
                <a:latin typeface="DM Mono" panose="020B0509040201040103" pitchFamily="49" charset="77"/>
              </a:rPr>
              <a:t>reviews_df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count_reviews</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checkin_df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mobile_reviews_df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browser_reviews_df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run_date</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err="1">
                <a:latin typeface="DM Mono" panose="020B0509040201040103" pitchFamily="49" charset="77"/>
              </a:rPr>
              <a:t>checkin_df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count_checkins</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checkin_df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run_date</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err="1">
                <a:latin typeface="DM Mono" panose="020B0509040201040103" pitchFamily="49" charset="77"/>
              </a:rPr>
              <a:t>tips_df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count_tips</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tips_df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run_date</a:t>
            </a:r>
            <a:r>
              <a:rPr lang="en-CA" sz="1050" dirty="0">
                <a:solidFill>
                  <a:srgbClr val="63A35C"/>
                </a:solidFill>
                <a:latin typeface="DM Mono" panose="020B0509040201040103" pitchFamily="49" charset="77"/>
              </a:rPr>
              <a:t>)</a:t>
            </a:r>
            <a:endParaRPr lang="en-US" sz="1050" dirty="0">
              <a:latin typeface="DM Mono" panose="020B0509040201040103" pitchFamily="49" charset="77"/>
            </a:endParaRPr>
          </a:p>
        </p:txBody>
      </p:sp>
      <p:grpSp>
        <p:nvGrpSpPr>
          <p:cNvPr id="12" name="Google Shape;783;p76">
            <a:extLst>
              <a:ext uri="{FF2B5EF4-FFF2-40B4-BE49-F238E27FC236}">
                <a16:creationId xmlns:a16="http://schemas.microsoft.com/office/drawing/2014/main" id="{68A3BB8C-5E44-0D23-0D5D-D3CECE24B0FF}"/>
              </a:ext>
            </a:extLst>
          </p:cNvPr>
          <p:cNvGrpSpPr/>
          <p:nvPr/>
        </p:nvGrpSpPr>
        <p:grpSpPr>
          <a:xfrm>
            <a:off x="8606202" y="1832642"/>
            <a:ext cx="468875" cy="461234"/>
            <a:chOff x="7813889" y="2330318"/>
            <a:chExt cx="517800" cy="517800"/>
          </a:xfrm>
          <a:solidFill>
            <a:srgbClr val="12CB5A"/>
          </a:solidFill>
        </p:grpSpPr>
        <p:sp>
          <p:nvSpPr>
            <p:cNvPr id="13" name="Google Shape;784;p76">
              <a:extLst>
                <a:ext uri="{FF2B5EF4-FFF2-40B4-BE49-F238E27FC236}">
                  <a16:creationId xmlns:a16="http://schemas.microsoft.com/office/drawing/2014/main" id="{B8B364BC-B8F4-BDA4-1C84-0D8D4C5AC9B2}"/>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16" name="Google Shape;785;p76">
              <a:extLst>
                <a:ext uri="{FF2B5EF4-FFF2-40B4-BE49-F238E27FC236}">
                  <a16:creationId xmlns:a16="http://schemas.microsoft.com/office/drawing/2014/main" id="{AB664DE7-D8FB-62DF-35FD-1298660E2FA2}"/>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
        <p:nvSpPr>
          <p:cNvPr id="17" name="!!act">
            <a:extLst>
              <a:ext uri="{FF2B5EF4-FFF2-40B4-BE49-F238E27FC236}">
                <a16:creationId xmlns:a16="http://schemas.microsoft.com/office/drawing/2014/main" id="{FA3E2F9A-744A-2D48-9FB8-8332BC8442E1}"/>
              </a:ext>
            </a:extLst>
          </p:cNvPr>
          <p:cNvSpPr/>
          <p:nvPr/>
        </p:nvSpPr>
        <p:spPr>
          <a:xfrm>
            <a:off x="551574" y="851655"/>
            <a:ext cx="8170924" cy="1938992"/>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count_checkins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a:p>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count_tips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a:p>
            <a:endParaRPr lang="en-CA" sz="1200" dirty="0">
              <a:latin typeface="DM Mono" panose="020B0509040201040103" pitchFamily="49" charset="77"/>
            </a:endParaRPr>
          </a:p>
          <a:p>
            <a:endParaRPr lang="en-CA" sz="1200" dirty="0">
              <a:solidFill>
                <a:srgbClr val="63A35C"/>
              </a:solidFill>
              <a:latin typeface="DM Mono" panose="020B0509040201040103" pitchFamily="49" charset="77"/>
            </a:endParaRPr>
          </a:p>
          <a:p>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endParaRPr lang="en-CA" sz="1200" dirty="0">
              <a:solidFill>
                <a:srgbClr val="63A35C"/>
              </a:solidFill>
              <a:latin typeface="DM Mono" panose="020B0509040201040103" pitchFamily="49" charset="77"/>
            </a:endParaRPr>
          </a:p>
        </p:txBody>
      </p:sp>
    </p:spTree>
    <p:extLst>
      <p:ext uri="{BB962C8B-B14F-4D97-AF65-F5344CB8AC3E}">
        <p14:creationId xmlns:p14="http://schemas.microsoft.com/office/powerpoint/2010/main" val="28005772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8" name="red box">
            <a:extLst>
              <a:ext uri="{FF2B5EF4-FFF2-40B4-BE49-F238E27FC236}">
                <a16:creationId xmlns:a16="http://schemas.microsoft.com/office/drawing/2014/main" id="{25ECB3B8-FAEA-C7A8-A6D1-9AC4D9974B58}"/>
              </a:ext>
            </a:extLst>
          </p:cNvPr>
          <p:cNvSpPr/>
          <p:nvPr/>
        </p:nvSpPr>
        <p:spPr>
          <a:xfrm>
            <a:off x="559983" y="1969435"/>
            <a:ext cx="8162515" cy="180640"/>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5" name="blue box">
            <a:extLst>
              <a:ext uri="{FF2B5EF4-FFF2-40B4-BE49-F238E27FC236}">
                <a16:creationId xmlns:a16="http://schemas.microsoft.com/office/drawing/2014/main" id="{C881E9FD-D5A8-E658-6669-F3BD80BF9E10}"/>
              </a:ext>
            </a:extLst>
          </p:cNvPr>
          <p:cNvSpPr/>
          <p:nvPr/>
        </p:nvSpPr>
        <p:spPr>
          <a:xfrm>
            <a:off x="563125" y="839325"/>
            <a:ext cx="8159372" cy="1004908"/>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113</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4157" y="1940345"/>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551574" y="851653"/>
            <a:ext cx="8170924" cy="1200329"/>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count_checkins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a:p>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count_tips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3" name="Rectangle 2">
            <a:extLst>
              <a:ext uri="{FF2B5EF4-FFF2-40B4-BE49-F238E27FC236}">
                <a16:creationId xmlns:a16="http://schemas.microsoft.com/office/drawing/2014/main" id="{C409954C-A786-952A-CB02-399BA037D07D}"/>
              </a:ext>
            </a:extLst>
          </p:cNvPr>
          <p:cNvSpPr/>
          <p:nvPr/>
        </p:nvSpPr>
        <p:spPr>
          <a:xfrm>
            <a:off x="551574" y="-1349661"/>
            <a:ext cx="7991333" cy="900246"/>
          </a:xfrm>
          <a:prstGeom prst="rect">
            <a:avLst/>
          </a:prstGeom>
        </p:spPr>
        <p:txBody>
          <a:bodyPr wrap="square">
            <a:spAutoFit/>
          </a:bodyPr>
          <a:lstStyle/>
          <a:p>
            <a:r>
              <a:rPr lang="en-CA" sz="1050" dirty="0" err="1">
                <a:latin typeface="DM Mono" panose="020B0509040201040103" pitchFamily="49" charset="77"/>
              </a:rPr>
              <a:t>checkin_df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create_checkin_df_with_one_date_per_row</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checkin_df</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endParaRPr lang="en-CA" sz="1050" dirty="0">
              <a:solidFill>
                <a:srgbClr val="63A35C"/>
              </a:solidFill>
              <a:latin typeface="DM Mono" panose="020B0509040201040103" pitchFamily="49" charset="77"/>
            </a:endParaRPr>
          </a:p>
          <a:p>
            <a:r>
              <a:rPr lang="en-CA" sz="1050" dirty="0" err="1">
                <a:latin typeface="DM Mono" panose="020B0509040201040103" pitchFamily="49" charset="77"/>
              </a:rPr>
              <a:t>reviews_df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count_reviews</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checkin_df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mobile_reviews_df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browser_reviews_df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run_date</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err="1">
                <a:latin typeface="DM Mono" panose="020B0509040201040103" pitchFamily="49" charset="77"/>
              </a:rPr>
              <a:t>checkin_df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count_checkins</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checkin_df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run_date</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err="1">
                <a:latin typeface="DM Mono" panose="020B0509040201040103" pitchFamily="49" charset="77"/>
              </a:rPr>
              <a:t>tips_df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count_tips</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tips_df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run_date</a:t>
            </a:r>
            <a:r>
              <a:rPr lang="en-CA" sz="1050" dirty="0">
                <a:solidFill>
                  <a:srgbClr val="63A35C"/>
                </a:solidFill>
                <a:latin typeface="DM Mono" panose="020B0509040201040103" pitchFamily="49" charset="77"/>
              </a:rPr>
              <a:t>)</a:t>
            </a:r>
            <a:endParaRPr lang="en-US" sz="1050" dirty="0">
              <a:latin typeface="DM Mono" panose="020B0509040201040103" pitchFamily="49" charset="77"/>
            </a:endParaRPr>
          </a:p>
        </p:txBody>
      </p:sp>
    </p:spTree>
    <p:extLst>
      <p:ext uri="{BB962C8B-B14F-4D97-AF65-F5344CB8AC3E}">
        <p14:creationId xmlns:p14="http://schemas.microsoft.com/office/powerpoint/2010/main" val="17271133"/>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8" name="red box">
            <a:extLst>
              <a:ext uri="{FF2B5EF4-FFF2-40B4-BE49-F238E27FC236}">
                <a16:creationId xmlns:a16="http://schemas.microsoft.com/office/drawing/2014/main" id="{25ECB3B8-FAEA-C7A8-A6D1-9AC4D9974B58}"/>
              </a:ext>
            </a:extLst>
          </p:cNvPr>
          <p:cNvSpPr/>
          <p:nvPr/>
        </p:nvSpPr>
        <p:spPr>
          <a:xfrm>
            <a:off x="568950" y="1713518"/>
            <a:ext cx="8162515" cy="180640"/>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5" name="blue box">
            <a:extLst>
              <a:ext uri="{FF2B5EF4-FFF2-40B4-BE49-F238E27FC236}">
                <a16:creationId xmlns:a16="http://schemas.microsoft.com/office/drawing/2014/main" id="{C881E9FD-D5A8-E658-6669-F3BD80BF9E10}"/>
              </a:ext>
            </a:extLst>
          </p:cNvPr>
          <p:cNvSpPr/>
          <p:nvPr/>
        </p:nvSpPr>
        <p:spPr>
          <a:xfrm>
            <a:off x="563125" y="839325"/>
            <a:ext cx="8159372" cy="820242"/>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114</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63125" y="1684428"/>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551574" y="851653"/>
            <a:ext cx="8170924" cy="1015663"/>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count_checkins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3" name="Rectangle 2">
            <a:extLst>
              <a:ext uri="{FF2B5EF4-FFF2-40B4-BE49-F238E27FC236}">
                <a16:creationId xmlns:a16="http://schemas.microsoft.com/office/drawing/2014/main" id="{C409954C-A786-952A-CB02-399BA037D07D}"/>
              </a:ext>
            </a:extLst>
          </p:cNvPr>
          <p:cNvSpPr/>
          <p:nvPr/>
        </p:nvSpPr>
        <p:spPr>
          <a:xfrm>
            <a:off x="551574" y="-1349661"/>
            <a:ext cx="7991333" cy="900246"/>
          </a:xfrm>
          <a:prstGeom prst="rect">
            <a:avLst/>
          </a:prstGeom>
        </p:spPr>
        <p:txBody>
          <a:bodyPr wrap="square">
            <a:spAutoFit/>
          </a:bodyPr>
          <a:lstStyle/>
          <a:p>
            <a:r>
              <a:rPr lang="en-CA" sz="1050" dirty="0" err="1">
                <a:latin typeface="DM Mono" panose="020B0509040201040103" pitchFamily="49" charset="77"/>
              </a:rPr>
              <a:t>checkin_df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create_checkin_df_with_one_date_per_row</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checkin_df</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endParaRPr lang="en-CA" sz="1050" dirty="0">
              <a:solidFill>
                <a:srgbClr val="63A35C"/>
              </a:solidFill>
              <a:latin typeface="DM Mono" panose="020B0509040201040103" pitchFamily="49" charset="77"/>
            </a:endParaRPr>
          </a:p>
          <a:p>
            <a:r>
              <a:rPr lang="en-CA" sz="1050" dirty="0" err="1">
                <a:latin typeface="DM Mono" panose="020B0509040201040103" pitchFamily="49" charset="77"/>
              </a:rPr>
              <a:t>reviews_df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count_reviews</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checkin_df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mobile_reviews_df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browser_reviews_df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run_date</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err="1">
                <a:latin typeface="DM Mono" panose="020B0509040201040103" pitchFamily="49" charset="77"/>
              </a:rPr>
              <a:t>checkin_df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count_checkins</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checkin_df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run_date</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err="1">
                <a:latin typeface="DM Mono" panose="020B0509040201040103" pitchFamily="49" charset="77"/>
              </a:rPr>
              <a:t>tips_df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count_tips</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tips_df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run_date</a:t>
            </a:r>
            <a:r>
              <a:rPr lang="en-CA" sz="1050" dirty="0">
                <a:solidFill>
                  <a:srgbClr val="63A35C"/>
                </a:solidFill>
                <a:latin typeface="DM Mono" panose="020B0509040201040103" pitchFamily="49" charset="77"/>
              </a:rPr>
              <a:t>)</a:t>
            </a:r>
            <a:endParaRPr lang="en-US" sz="1050" dirty="0">
              <a:latin typeface="DM Mono" panose="020B0509040201040103" pitchFamily="49" charset="77"/>
            </a:endParaRPr>
          </a:p>
        </p:txBody>
      </p:sp>
      <p:sp>
        <p:nvSpPr>
          <p:cNvPr id="2" name="TextBox 1">
            <a:extLst>
              <a:ext uri="{FF2B5EF4-FFF2-40B4-BE49-F238E27FC236}">
                <a16:creationId xmlns:a16="http://schemas.microsoft.com/office/drawing/2014/main" id="{5CE9B2BF-8633-DB2A-CF83-15DC351617F9}"/>
              </a:ext>
            </a:extLst>
          </p:cNvPr>
          <p:cNvSpPr txBox="1"/>
          <p:nvPr/>
        </p:nvSpPr>
        <p:spPr>
          <a:xfrm>
            <a:off x="551573" y="1948108"/>
            <a:ext cx="8153547" cy="276999"/>
          </a:xfrm>
          <a:prstGeom prst="rect">
            <a:avLst/>
          </a:prstGeom>
          <a:noFill/>
        </p:spPr>
        <p:txBody>
          <a:bodyPr wrap="square" rtlCol="0">
            <a:spAutoFit/>
          </a:bodyPr>
          <a:lstStyle/>
          <a:p>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count_tips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grpSp>
        <p:nvGrpSpPr>
          <p:cNvPr id="12" name="Google Shape;783;p76">
            <a:extLst>
              <a:ext uri="{FF2B5EF4-FFF2-40B4-BE49-F238E27FC236}">
                <a16:creationId xmlns:a16="http://schemas.microsoft.com/office/drawing/2014/main" id="{F63055D9-3C22-AEF0-652C-ACD77310A6C9}"/>
              </a:ext>
            </a:extLst>
          </p:cNvPr>
          <p:cNvGrpSpPr/>
          <p:nvPr/>
        </p:nvGrpSpPr>
        <p:grpSpPr>
          <a:xfrm>
            <a:off x="8606202" y="1566723"/>
            <a:ext cx="468875" cy="461234"/>
            <a:chOff x="7813889" y="2330318"/>
            <a:chExt cx="517800" cy="517800"/>
          </a:xfrm>
          <a:solidFill>
            <a:srgbClr val="12CB5A"/>
          </a:solidFill>
        </p:grpSpPr>
        <p:sp>
          <p:nvSpPr>
            <p:cNvPr id="13" name="Google Shape;784;p76">
              <a:extLst>
                <a:ext uri="{FF2B5EF4-FFF2-40B4-BE49-F238E27FC236}">
                  <a16:creationId xmlns:a16="http://schemas.microsoft.com/office/drawing/2014/main" id="{00662B12-C86C-1D8E-5932-37EDAC90EDAE}"/>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16" name="Google Shape;785;p76">
              <a:extLst>
                <a:ext uri="{FF2B5EF4-FFF2-40B4-BE49-F238E27FC236}">
                  <a16:creationId xmlns:a16="http://schemas.microsoft.com/office/drawing/2014/main" id="{FA988425-D842-823F-A216-0D694C9A6846}"/>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Tree>
    <p:extLst>
      <p:ext uri="{BB962C8B-B14F-4D97-AF65-F5344CB8AC3E}">
        <p14:creationId xmlns:p14="http://schemas.microsoft.com/office/powerpoint/2010/main" val="569755590"/>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8" name="red box">
            <a:extLst>
              <a:ext uri="{FF2B5EF4-FFF2-40B4-BE49-F238E27FC236}">
                <a16:creationId xmlns:a16="http://schemas.microsoft.com/office/drawing/2014/main" id="{25ECB3B8-FAEA-C7A8-A6D1-9AC4D9974B58}"/>
              </a:ext>
            </a:extLst>
          </p:cNvPr>
          <p:cNvSpPr/>
          <p:nvPr/>
        </p:nvSpPr>
        <p:spPr>
          <a:xfrm>
            <a:off x="568950" y="1713518"/>
            <a:ext cx="8162515" cy="180640"/>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5" name="blue box">
            <a:extLst>
              <a:ext uri="{FF2B5EF4-FFF2-40B4-BE49-F238E27FC236}">
                <a16:creationId xmlns:a16="http://schemas.microsoft.com/office/drawing/2014/main" id="{C881E9FD-D5A8-E658-6669-F3BD80BF9E10}"/>
              </a:ext>
            </a:extLst>
          </p:cNvPr>
          <p:cNvSpPr/>
          <p:nvPr/>
        </p:nvSpPr>
        <p:spPr>
          <a:xfrm>
            <a:off x="563125" y="839325"/>
            <a:ext cx="8159372" cy="820242"/>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115</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63125" y="1684428"/>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551574" y="851653"/>
            <a:ext cx="8170924" cy="1015663"/>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count_checkins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3" name="Rectangle 2">
            <a:extLst>
              <a:ext uri="{FF2B5EF4-FFF2-40B4-BE49-F238E27FC236}">
                <a16:creationId xmlns:a16="http://schemas.microsoft.com/office/drawing/2014/main" id="{C409954C-A786-952A-CB02-399BA037D07D}"/>
              </a:ext>
            </a:extLst>
          </p:cNvPr>
          <p:cNvSpPr/>
          <p:nvPr/>
        </p:nvSpPr>
        <p:spPr>
          <a:xfrm>
            <a:off x="551574" y="-1349661"/>
            <a:ext cx="7991333" cy="900246"/>
          </a:xfrm>
          <a:prstGeom prst="rect">
            <a:avLst/>
          </a:prstGeom>
        </p:spPr>
        <p:txBody>
          <a:bodyPr wrap="square">
            <a:spAutoFit/>
          </a:bodyPr>
          <a:lstStyle/>
          <a:p>
            <a:r>
              <a:rPr lang="en-CA" sz="1050" dirty="0" err="1">
                <a:latin typeface="DM Mono" panose="020B0509040201040103" pitchFamily="49" charset="77"/>
              </a:rPr>
              <a:t>checkin_df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create_checkin_df_with_one_date_per_row</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checkin_df</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endParaRPr lang="en-CA" sz="1050" dirty="0">
              <a:solidFill>
                <a:srgbClr val="63A35C"/>
              </a:solidFill>
              <a:latin typeface="DM Mono" panose="020B0509040201040103" pitchFamily="49" charset="77"/>
            </a:endParaRPr>
          </a:p>
          <a:p>
            <a:r>
              <a:rPr lang="en-CA" sz="1050" dirty="0" err="1">
                <a:latin typeface="DM Mono" panose="020B0509040201040103" pitchFamily="49" charset="77"/>
              </a:rPr>
              <a:t>reviews_df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count_reviews</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checkin_df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mobile_reviews_df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browser_reviews_df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run_date</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err="1">
                <a:latin typeface="DM Mono" panose="020B0509040201040103" pitchFamily="49" charset="77"/>
              </a:rPr>
              <a:t>checkin_df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count_checkins</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checkin_df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run_date</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err="1">
                <a:latin typeface="DM Mono" panose="020B0509040201040103" pitchFamily="49" charset="77"/>
              </a:rPr>
              <a:t>tips_df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count_tips</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tips_df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run_date</a:t>
            </a:r>
            <a:r>
              <a:rPr lang="en-CA" sz="1050" dirty="0">
                <a:solidFill>
                  <a:srgbClr val="63A35C"/>
                </a:solidFill>
                <a:latin typeface="DM Mono" panose="020B0509040201040103" pitchFamily="49" charset="77"/>
              </a:rPr>
              <a:t>)</a:t>
            </a:r>
            <a:endParaRPr lang="en-US" sz="1050" dirty="0">
              <a:latin typeface="DM Mono" panose="020B0509040201040103" pitchFamily="49" charset="77"/>
            </a:endParaRPr>
          </a:p>
        </p:txBody>
      </p:sp>
    </p:spTree>
    <p:extLst>
      <p:ext uri="{BB962C8B-B14F-4D97-AF65-F5344CB8AC3E}">
        <p14:creationId xmlns:p14="http://schemas.microsoft.com/office/powerpoint/2010/main" val="253823731"/>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8" name="red box">
            <a:extLst>
              <a:ext uri="{FF2B5EF4-FFF2-40B4-BE49-F238E27FC236}">
                <a16:creationId xmlns:a16="http://schemas.microsoft.com/office/drawing/2014/main" id="{25ECB3B8-FAEA-C7A8-A6D1-9AC4D9974B58}"/>
              </a:ext>
            </a:extLst>
          </p:cNvPr>
          <p:cNvSpPr/>
          <p:nvPr/>
        </p:nvSpPr>
        <p:spPr>
          <a:xfrm>
            <a:off x="568950" y="1544880"/>
            <a:ext cx="8162515" cy="180640"/>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5" name="blue box">
            <a:extLst>
              <a:ext uri="{FF2B5EF4-FFF2-40B4-BE49-F238E27FC236}">
                <a16:creationId xmlns:a16="http://schemas.microsoft.com/office/drawing/2014/main" id="{C881E9FD-D5A8-E658-6669-F3BD80BF9E10}"/>
              </a:ext>
            </a:extLst>
          </p:cNvPr>
          <p:cNvSpPr/>
          <p:nvPr/>
        </p:nvSpPr>
        <p:spPr>
          <a:xfrm>
            <a:off x="563125" y="839325"/>
            <a:ext cx="8159372" cy="622216"/>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116</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63125" y="1515790"/>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551574" y="851653"/>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3" name="Rectangle 2">
            <a:extLst>
              <a:ext uri="{FF2B5EF4-FFF2-40B4-BE49-F238E27FC236}">
                <a16:creationId xmlns:a16="http://schemas.microsoft.com/office/drawing/2014/main" id="{C409954C-A786-952A-CB02-399BA037D07D}"/>
              </a:ext>
            </a:extLst>
          </p:cNvPr>
          <p:cNvSpPr/>
          <p:nvPr/>
        </p:nvSpPr>
        <p:spPr>
          <a:xfrm>
            <a:off x="551574" y="-1349661"/>
            <a:ext cx="7991333" cy="900246"/>
          </a:xfrm>
          <a:prstGeom prst="rect">
            <a:avLst/>
          </a:prstGeom>
        </p:spPr>
        <p:txBody>
          <a:bodyPr wrap="square">
            <a:spAutoFit/>
          </a:bodyPr>
          <a:lstStyle/>
          <a:p>
            <a:r>
              <a:rPr lang="en-CA" sz="1050" dirty="0" err="1">
                <a:latin typeface="DM Mono" panose="020B0509040201040103" pitchFamily="49" charset="77"/>
              </a:rPr>
              <a:t>checkin_df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create_checkin_df_with_one_date_per_row</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checkin_df</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endParaRPr lang="en-CA" sz="1050" dirty="0">
              <a:solidFill>
                <a:srgbClr val="63A35C"/>
              </a:solidFill>
              <a:latin typeface="DM Mono" panose="020B0509040201040103" pitchFamily="49" charset="77"/>
            </a:endParaRPr>
          </a:p>
          <a:p>
            <a:r>
              <a:rPr lang="en-CA" sz="1050" dirty="0" err="1">
                <a:latin typeface="DM Mono" panose="020B0509040201040103" pitchFamily="49" charset="77"/>
              </a:rPr>
              <a:t>reviews_df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count_reviews</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checkin_df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mobile_reviews_df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browser_reviews_df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run_date</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err="1">
                <a:latin typeface="DM Mono" panose="020B0509040201040103" pitchFamily="49" charset="77"/>
              </a:rPr>
              <a:t>checkin_df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count_checkins</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checkin_df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run_date</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err="1">
                <a:latin typeface="DM Mono" panose="020B0509040201040103" pitchFamily="49" charset="77"/>
              </a:rPr>
              <a:t>tips_df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count_tips</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tips_df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run_date</a:t>
            </a:r>
            <a:r>
              <a:rPr lang="en-CA" sz="1050" dirty="0">
                <a:solidFill>
                  <a:srgbClr val="63A35C"/>
                </a:solidFill>
                <a:latin typeface="DM Mono" panose="020B0509040201040103" pitchFamily="49" charset="77"/>
              </a:rPr>
              <a:t>)</a:t>
            </a:r>
            <a:endParaRPr lang="en-US" sz="1050" dirty="0">
              <a:latin typeface="DM Mono" panose="020B0509040201040103" pitchFamily="49" charset="77"/>
            </a:endParaRPr>
          </a:p>
        </p:txBody>
      </p:sp>
      <p:sp>
        <p:nvSpPr>
          <p:cNvPr id="2" name="TextBox 1">
            <a:extLst>
              <a:ext uri="{FF2B5EF4-FFF2-40B4-BE49-F238E27FC236}">
                <a16:creationId xmlns:a16="http://schemas.microsoft.com/office/drawing/2014/main" id="{4F2F1ED8-80AA-FCB1-2079-34135635BE61}"/>
              </a:ext>
            </a:extLst>
          </p:cNvPr>
          <p:cNvSpPr txBox="1"/>
          <p:nvPr/>
        </p:nvSpPr>
        <p:spPr>
          <a:xfrm>
            <a:off x="551573" y="1832549"/>
            <a:ext cx="4740400" cy="276999"/>
          </a:xfrm>
          <a:prstGeom prst="rect">
            <a:avLst/>
          </a:prstGeom>
          <a:noFill/>
        </p:spPr>
        <p:txBody>
          <a:bodyPr wrap="none" rtlCol="0">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count_checkins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grpSp>
        <p:nvGrpSpPr>
          <p:cNvPr id="12" name="Google Shape;783;p76">
            <a:extLst>
              <a:ext uri="{FF2B5EF4-FFF2-40B4-BE49-F238E27FC236}">
                <a16:creationId xmlns:a16="http://schemas.microsoft.com/office/drawing/2014/main" id="{DCA27761-56E5-76EA-7727-16EC4BE056B8}"/>
              </a:ext>
            </a:extLst>
          </p:cNvPr>
          <p:cNvGrpSpPr/>
          <p:nvPr/>
        </p:nvGrpSpPr>
        <p:grpSpPr>
          <a:xfrm>
            <a:off x="8606202" y="1398772"/>
            <a:ext cx="468875" cy="461234"/>
            <a:chOff x="7813889" y="2330318"/>
            <a:chExt cx="517800" cy="517800"/>
          </a:xfrm>
          <a:solidFill>
            <a:srgbClr val="12CB5A"/>
          </a:solidFill>
        </p:grpSpPr>
        <p:sp>
          <p:nvSpPr>
            <p:cNvPr id="13" name="Google Shape;784;p76">
              <a:extLst>
                <a:ext uri="{FF2B5EF4-FFF2-40B4-BE49-F238E27FC236}">
                  <a16:creationId xmlns:a16="http://schemas.microsoft.com/office/drawing/2014/main" id="{91E5C560-E8EC-7453-35E7-81B94D11F4B7}"/>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16" name="Google Shape;785;p76">
              <a:extLst>
                <a:ext uri="{FF2B5EF4-FFF2-40B4-BE49-F238E27FC236}">
                  <a16:creationId xmlns:a16="http://schemas.microsoft.com/office/drawing/2014/main" id="{64E480EC-5CFB-DBC4-2F1B-6F3A910E00EF}"/>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Tree>
    <p:extLst>
      <p:ext uri="{BB962C8B-B14F-4D97-AF65-F5344CB8AC3E}">
        <p14:creationId xmlns:p14="http://schemas.microsoft.com/office/powerpoint/2010/main" val="1416645034"/>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8" name="red box">
            <a:extLst>
              <a:ext uri="{FF2B5EF4-FFF2-40B4-BE49-F238E27FC236}">
                <a16:creationId xmlns:a16="http://schemas.microsoft.com/office/drawing/2014/main" id="{25ECB3B8-FAEA-C7A8-A6D1-9AC4D9974B58}"/>
              </a:ext>
            </a:extLst>
          </p:cNvPr>
          <p:cNvSpPr/>
          <p:nvPr/>
        </p:nvSpPr>
        <p:spPr>
          <a:xfrm>
            <a:off x="568950" y="1544880"/>
            <a:ext cx="8162515" cy="180640"/>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5" name="blue box">
            <a:extLst>
              <a:ext uri="{FF2B5EF4-FFF2-40B4-BE49-F238E27FC236}">
                <a16:creationId xmlns:a16="http://schemas.microsoft.com/office/drawing/2014/main" id="{C881E9FD-D5A8-E658-6669-F3BD80BF9E10}"/>
              </a:ext>
            </a:extLst>
          </p:cNvPr>
          <p:cNvSpPr/>
          <p:nvPr/>
        </p:nvSpPr>
        <p:spPr>
          <a:xfrm>
            <a:off x="563125" y="839325"/>
            <a:ext cx="8159372" cy="622216"/>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117</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63125" y="1515790"/>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551574" y="851653"/>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3" name="Rectangle 2">
            <a:extLst>
              <a:ext uri="{FF2B5EF4-FFF2-40B4-BE49-F238E27FC236}">
                <a16:creationId xmlns:a16="http://schemas.microsoft.com/office/drawing/2014/main" id="{C409954C-A786-952A-CB02-399BA037D07D}"/>
              </a:ext>
            </a:extLst>
          </p:cNvPr>
          <p:cNvSpPr/>
          <p:nvPr/>
        </p:nvSpPr>
        <p:spPr>
          <a:xfrm>
            <a:off x="551574" y="-1349661"/>
            <a:ext cx="7991333" cy="900246"/>
          </a:xfrm>
          <a:prstGeom prst="rect">
            <a:avLst/>
          </a:prstGeom>
        </p:spPr>
        <p:txBody>
          <a:bodyPr wrap="square">
            <a:spAutoFit/>
          </a:bodyPr>
          <a:lstStyle/>
          <a:p>
            <a:r>
              <a:rPr lang="en-CA" sz="1050" dirty="0" err="1">
                <a:latin typeface="DM Mono" panose="020B0509040201040103" pitchFamily="49" charset="77"/>
              </a:rPr>
              <a:t>checkin_df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create_checkin_df_with_one_date_per_row</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checkin_df</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endParaRPr lang="en-CA" sz="1050" dirty="0">
              <a:solidFill>
                <a:srgbClr val="63A35C"/>
              </a:solidFill>
              <a:latin typeface="DM Mono" panose="020B0509040201040103" pitchFamily="49" charset="77"/>
            </a:endParaRPr>
          </a:p>
          <a:p>
            <a:r>
              <a:rPr lang="en-CA" sz="1050" dirty="0" err="1">
                <a:latin typeface="DM Mono" panose="020B0509040201040103" pitchFamily="49" charset="77"/>
              </a:rPr>
              <a:t>reviews_df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count_reviews</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checkin_df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mobile_reviews_df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browser_reviews_df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run_date</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err="1">
                <a:latin typeface="DM Mono" panose="020B0509040201040103" pitchFamily="49" charset="77"/>
              </a:rPr>
              <a:t>checkin_df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count_checkins</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checkin_df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run_date</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err="1">
                <a:latin typeface="DM Mono" panose="020B0509040201040103" pitchFamily="49" charset="77"/>
              </a:rPr>
              <a:t>tips_df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count_tips</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tips_df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run_date</a:t>
            </a:r>
            <a:r>
              <a:rPr lang="en-CA" sz="1050" dirty="0">
                <a:solidFill>
                  <a:srgbClr val="63A35C"/>
                </a:solidFill>
                <a:latin typeface="DM Mono" panose="020B0509040201040103" pitchFamily="49" charset="77"/>
              </a:rPr>
              <a:t>)</a:t>
            </a:r>
            <a:endParaRPr lang="en-US" sz="1050" dirty="0">
              <a:latin typeface="DM Mono" panose="020B0509040201040103" pitchFamily="49" charset="77"/>
            </a:endParaRPr>
          </a:p>
        </p:txBody>
      </p:sp>
    </p:spTree>
    <p:extLst>
      <p:ext uri="{BB962C8B-B14F-4D97-AF65-F5344CB8AC3E}">
        <p14:creationId xmlns:p14="http://schemas.microsoft.com/office/powerpoint/2010/main" val="2484530691"/>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8" name="red box">
            <a:extLst>
              <a:ext uri="{FF2B5EF4-FFF2-40B4-BE49-F238E27FC236}">
                <a16:creationId xmlns:a16="http://schemas.microsoft.com/office/drawing/2014/main" id="{25ECB3B8-FAEA-C7A8-A6D1-9AC4D9974B58}"/>
              </a:ext>
            </a:extLst>
          </p:cNvPr>
          <p:cNvSpPr/>
          <p:nvPr/>
        </p:nvSpPr>
        <p:spPr>
          <a:xfrm>
            <a:off x="568950" y="1218848"/>
            <a:ext cx="8162515" cy="180640"/>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5" name="blue box">
            <a:extLst>
              <a:ext uri="{FF2B5EF4-FFF2-40B4-BE49-F238E27FC236}">
                <a16:creationId xmlns:a16="http://schemas.microsoft.com/office/drawing/2014/main" id="{C881E9FD-D5A8-E658-6669-F3BD80BF9E10}"/>
              </a:ext>
            </a:extLst>
          </p:cNvPr>
          <p:cNvSpPr/>
          <p:nvPr/>
        </p:nvSpPr>
        <p:spPr>
          <a:xfrm>
            <a:off x="563125" y="839325"/>
            <a:ext cx="8159372" cy="307423"/>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118</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63125" y="1189758"/>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551574" y="851653"/>
            <a:ext cx="8170924" cy="276999"/>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3" name="Rectangle 2">
            <a:extLst>
              <a:ext uri="{FF2B5EF4-FFF2-40B4-BE49-F238E27FC236}">
                <a16:creationId xmlns:a16="http://schemas.microsoft.com/office/drawing/2014/main" id="{C409954C-A786-952A-CB02-399BA037D07D}"/>
              </a:ext>
            </a:extLst>
          </p:cNvPr>
          <p:cNvSpPr/>
          <p:nvPr/>
        </p:nvSpPr>
        <p:spPr>
          <a:xfrm>
            <a:off x="551574" y="-1349661"/>
            <a:ext cx="7991333" cy="900246"/>
          </a:xfrm>
          <a:prstGeom prst="rect">
            <a:avLst/>
          </a:prstGeom>
        </p:spPr>
        <p:txBody>
          <a:bodyPr wrap="square">
            <a:spAutoFit/>
          </a:bodyPr>
          <a:lstStyle/>
          <a:p>
            <a:r>
              <a:rPr lang="en-CA" sz="1050" dirty="0" err="1">
                <a:latin typeface="DM Mono" panose="020B0509040201040103" pitchFamily="49" charset="77"/>
              </a:rPr>
              <a:t>checkin_df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create_checkin_df_with_one_date_per_row</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checkin_df</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endParaRPr lang="en-CA" sz="1050" dirty="0">
              <a:solidFill>
                <a:srgbClr val="63A35C"/>
              </a:solidFill>
              <a:latin typeface="DM Mono" panose="020B0509040201040103" pitchFamily="49" charset="77"/>
            </a:endParaRPr>
          </a:p>
          <a:p>
            <a:r>
              <a:rPr lang="en-CA" sz="1050" dirty="0" err="1">
                <a:latin typeface="DM Mono" panose="020B0509040201040103" pitchFamily="49" charset="77"/>
              </a:rPr>
              <a:t>reviews_df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count_reviews</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checkin_df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mobile_reviews_df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browser_reviews_df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run_date</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err="1">
                <a:latin typeface="DM Mono" panose="020B0509040201040103" pitchFamily="49" charset="77"/>
              </a:rPr>
              <a:t>checkin_df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count_checkins</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checkin_df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run_date</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err="1">
                <a:latin typeface="DM Mono" panose="020B0509040201040103" pitchFamily="49" charset="77"/>
              </a:rPr>
              <a:t>tips_df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count_tips</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tips_df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run_date</a:t>
            </a:r>
            <a:r>
              <a:rPr lang="en-CA" sz="1050" dirty="0">
                <a:solidFill>
                  <a:srgbClr val="63A35C"/>
                </a:solidFill>
                <a:latin typeface="DM Mono" panose="020B0509040201040103" pitchFamily="49" charset="77"/>
              </a:rPr>
              <a:t>)</a:t>
            </a:r>
            <a:endParaRPr lang="en-US" sz="1050" dirty="0">
              <a:latin typeface="DM Mono" panose="020B0509040201040103" pitchFamily="49" charset="77"/>
            </a:endParaRPr>
          </a:p>
        </p:txBody>
      </p:sp>
      <p:sp>
        <p:nvSpPr>
          <p:cNvPr id="2" name="TextBox 1">
            <a:extLst>
              <a:ext uri="{FF2B5EF4-FFF2-40B4-BE49-F238E27FC236}">
                <a16:creationId xmlns:a16="http://schemas.microsoft.com/office/drawing/2014/main" id="{C4EE4217-CCC6-C59D-E7EE-0A5FD29FC704}"/>
              </a:ext>
            </a:extLst>
          </p:cNvPr>
          <p:cNvSpPr txBox="1"/>
          <p:nvPr/>
        </p:nvSpPr>
        <p:spPr>
          <a:xfrm>
            <a:off x="563125" y="1471588"/>
            <a:ext cx="8273419" cy="276999"/>
          </a:xfrm>
          <a:prstGeom prst="rect">
            <a:avLst/>
          </a:prstGeom>
          <a:noFill/>
        </p:spPr>
        <p:txBody>
          <a:bodyPr wrap="none" rtlCol="0">
            <a:spAutoFit/>
          </a:bodyPr>
          <a:lstStyle/>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grpSp>
        <p:nvGrpSpPr>
          <p:cNvPr id="12" name="Google Shape;864;p78">
            <a:extLst>
              <a:ext uri="{FF2B5EF4-FFF2-40B4-BE49-F238E27FC236}">
                <a16:creationId xmlns:a16="http://schemas.microsoft.com/office/drawing/2014/main" id="{C4A56B34-2F6C-C173-1C37-D24980B03246}"/>
              </a:ext>
            </a:extLst>
          </p:cNvPr>
          <p:cNvGrpSpPr/>
          <p:nvPr/>
        </p:nvGrpSpPr>
        <p:grpSpPr>
          <a:xfrm>
            <a:off x="8671204" y="1105545"/>
            <a:ext cx="388350" cy="388350"/>
            <a:chOff x="9069139" y="3565127"/>
            <a:chExt cx="517800" cy="517800"/>
          </a:xfrm>
          <a:solidFill>
            <a:srgbClr val="E80F1C"/>
          </a:solidFill>
        </p:grpSpPr>
        <p:sp>
          <p:nvSpPr>
            <p:cNvPr id="13" name="Google Shape;865;p78">
              <a:extLst>
                <a:ext uri="{FF2B5EF4-FFF2-40B4-BE49-F238E27FC236}">
                  <a16:creationId xmlns:a16="http://schemas.microsoft.com/office/drawing/2014/main" id="{09959DF0-9220-D21D-52D0-91178B55C58D}"/>
                </a:ext>
              </a:extLst>
            </p:cNvPr>
            <p:cNvSpPr/>
            <p:nvPr/>
          </p:nvSpPr>
          <p:spPr>
            <a:xfrm>
              <a:off x="9069139" y="3565127"/>
              <a:ext cx="517800" cy="517800"/>
            </a:xfrm>
            <a:prstGeom prst="ellipse">
              <a:avLst/>
            </a:prstGeom>
            <a:grpFill/>
            <a:ln w="28575">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16" name="Google Shape;866;p78">
              <a:extLst>
                <a:ext uri="{FF2B5EF4-FFF2-40B4-BE49-F238E27FC236}">
                  <a16:creationId xmlns:a16="http://schemas.microsoft.com/office/drawing/2014/main" id="{99A7D413-F557-A798-8172-AC5E46C16C19}"/>
                </a:ext>
              </a:extLst>
            </p:cNvPr>
            <p:cNvSpPr txBox="1"/>
            <p:nvPr/>
          </p:nvSpPr>
          <p:spPr>
            <a:xfrm>
              <a:off x="9137550" y="3692201"/>
              <a:ext cx="381000" cy="254400"/>
            </a:xfrm>
            <a:prstGeom prst="rect">
              <a:avLst/>
            </a:prstGeom>
            <a:grpFill/>
            <a:ln w="28575">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Tree>
    <p:extLst>
      <p:ext uri="{BB962C8B-B14F-4D97-AF65-F5344CB8AC3E}">
        <p14:creationId xmlns:p14="http://schemas.microsoft.com/office/powerpoint/2010/main" val="2780981907"/>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8" name="red box">
            <a:extLst>
              <a:ext uri="{FF2B5EF4-FFF2-40B4-BE49-F238E27FC236}">
                <a16:creationId xmlns:a16="http://schemas.microsoft.com/office/drawing/2014/main" id="{25ECB3B8-FAEA-C7A8-A6D1-9AC4D9974B58}"/>
              </a:ext>
            </a:extLst>
          </p:cNvPr>
          <p:cNvSpPr/>
          <p:nvPr/>
        </p:nvSpPr>
        <p:spPr>
          <a:xfrm>
            <a:off x="568950" y="1544880"/>
            <a:ext cx="8162515" cy="180640"/>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5" name="blue box">
            <a:extLst>
              <a:ext uri="{FF2B5EF4-FFF2-40B4-BE49-F238E27FC236}">
                <a16:creationId xmlns:a16="http://schemas.microsoft.com/office/drawing/2014/main" id="{C881E9FD-D5A8-E658-6669-F3BD80BF9E10}"/>
              </a:ext>
            </a:extLst>
          </p:cNvPr>
          <p:cNvSpPr/>
          <p:nvPr/>
        </p:nvSpPr>
        <p:spPr>
          <a:xfrm>
            <a:off x="563125" y="839325"/>
            <a:ext cx="8159372" cy="622216"/>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119</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assert">
            <a:extLst>
              <a:ext uri="{FF2B5EF4-FFF2-40B4-BE49-F238E27FC236}">
                <a16:creationId xmlns:a16="http://schemas.microsoft.com/office/drawing/2014/main" id="{46C515E2-ECEE-9B8A-2E01-002CE6936A93}"/>
              </a:ext>
            </a:extLst>
          </p:cNvPr>
          <p:cNvSpPr/>
          <p:nvPr/>
        </p:nvSpPr>
        <p:spPr>
          <a:xfrm>
            <a:off x="563125" y="1515790"/>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1" name="!!act">
            <a:extLst>
              <a:ext uri="{FF2B5EF4-FFF2-40B4-BE49-F238E27FC236}">
                <a16:creationId xmlns:a16="http://schemas.microsoft.com/office/drawing/2014/main" id="{313901A2-C695-A54C-AED7-A969673DBD48}"/>
              </a:ext>
            </a:extLst>
          </p:cNvPr>
          <p:cNvSpPr/>
          <p:nvPr/>
        </p:nvSpPr>
        <p:spPr>
          <a:xfrm>
            <a:off x="551574" y="851653"/>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Tree>
    <p:extLst>
      <p:ext uri="{BB962C8B-B14F-4D97-AF65-F5344CB8AC3E}">
        <p14:creationId xmlns:p14="http://schemas.microsoft.com/office/powerpoint/2010/main" val="1043678455"/>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42"/>
        <p:cNvGrpSpPr/>
        <p:nvPr/>
      </p:nvGrpSpPr>
      <p:grpSpPr>
        <a:xfrm>
          <a:off x="0" y="0"/>
          <a:ext cx="0" cy="0"/>
          <a:chOff x="0" y="0"/>
          <a:chExt cx="0" cy="0"/>
        </a:xfrm>
      </p:grpSpPr>
      <p:sp>
        <p:nvSpPr>
          <p:cNvPr id="544" name="Google Shape;544;p66"/>
          <p:cNvSpPr txBox="1">
            <a:spLocks noGrp="1"/>
          </p:cNvSpPr>
          <p:nvPr>
            <p:ph type="title"/>
          </p:nvPr>
        </p:nvSpPr>
        <p:spPr>
          <a:prstGeom prst="rect">
            <a:avLst/>
          </a:prstGeom>
        </p:spPr>
        <p:txBody>
          <a:bodyPr spcFirstLastPara="1" wrap="square" lIns="0" tIns="0" rIns="0" bIns="0" anchor="ctr" anchorCtr="0">
            <a:noAutofit/>
          </a:bodyPr>
          <a:lstStyle/>
          <a:p>
            <a:r>
              <a:rPr lang="en-CA" dirty="0"/>
              <a:t>The Problem</a:t>
            </a:r>
            <a:endParaRPr dirty="0"/>
          </a:p>
        </p:txBody>
      </p:sp>
      <p:sp>
        <p:nvSpPr>
          <p:cNvPr id="545" name="Google Shape;545;p66"/>
          <p:cNvSpPr txBox="1">
            <a:spLocks noGrp="1"/>
          </p:cNvSpPr>
          <p:nvPr>
            <p:ph type="subTitle" idx="1"/>
          </p:nvPr>
        </p:nvSpPr>
        <p:spPr>
          <a:prstGeom prst="rect">
            <a:avLst/>
          </a:prstGeom>
        </p:spPr>
        <p:txBody>
          <a:bodyPr spcFirstLastPara="1" wrap="square" lIns="0" tIns="0" rIns="0" bIns="0" anchor="t" anchorCtr="0">
            <a:noAutofit/>
          </a:bodyPr>
          <a:lstStyle/>
          <a:p>
            <a:pPr marL="0" indent="0"/>
            <a:r>
              <a:rPr lang="en"/>
              <a:t>The PANDEMIC_RECOVERY table</a:t>
            </a:r>
            <a:endParaRPr/>
          </a:p>
        </p:txBody>
      </p:sp>
      <p:sp>
        <p:nvSpPr>
          <p:cNvPr id="543" name="Google Shape;543;p66"/>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12</a:t>
            </a:fld>
            <a:endParaRPr dirty="0"/>
          </a:p>
        </p:txBody>
      </p:sp>
      <p:sp>
        <p:nvSpPr>
          <p:cNvPr id="547" name="Google Shape;547;p66"/>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graphicFrame>
        <p:nvGraphicFramePr>
          <p:cNvPr id="10" name="Google Shape;504;p62">
            <a:extLst>
              <a:ext uri="{FF2B5EF4-FFF2-40B4-BE49-F238E27FC236}">
                <a16:creationId xmlns:a16="http://schemas.microsoft.com/office/drawing/2014/main" id="{26168F40-69CD-50E6-E494-B629AEFD4838}"/>
              </a:ext>
            </a:extLst>
          </p:cNvPr>
          <p:cNvGraphicFramePr/>
          <p:nvPr>
            <p:extLst>
              <p:ext uri="{D42A27DB-BD31-4B8C-83A1-F6EECF244321}">
                <p14:modId xmlns:p14="http://schemas.microsoft.com/office/powerpoint/2010/main" val="3009497608"/>
              </p:ext>
            </p:extLst>
          </p:nvPr>
        </p:nvGraphicFramePr>
        <p:xfrm>
          <a:off x="386157" y="1863160"/>
          <a:ext cx="8343415" cy="1920164"/>
        </p:xfrm>
        <a:graphic>
          <a:graphicData uri="http://schemas.openxmlformats.org/drawingml/2006/table">
            <a:tbl>
              <a:tblPr>
                <a:noFill/>
              </a:tblPr>
              <a:tblGrid>
                <a:gridCol w="1057886">
                  <a:extLst>
                    <a:ext uri="{9D8B030D-6E8A-4147-A177-3AD203B41FA5}">
                      <a16:colId xmlns:a16="http://schemas.microsoft.com/office/drawing/2014/main" val="20000"/>
                    </a:ext>
                  </a:extLst>
                </a:gridCol>
                <a:gridCol w="1282535">
                  <a:extLst>
                    <a:ext uri="{9D8B030D-6E8A-4147-A177-3AD203B41FA5}">
                      <a16:colId xmlns:a16="http://schemas.microsoft.com/office/drawing/2014/main" val="20001"/>
                    </a:ext>
                  </a:extLst>
                </a:gridCol>
                <a:gridCol w="1157845">
                  <a:extLst>
                    <a:ext uri="{9D8B030D-6E8A-4147-A177-3AD203B41FA5}">
                      <a16:colId xmlns:a16="http://schemas.microsoft.com/office/drawing/2014/main" val="20002"/>
                    </a:ext>
                  </a:extLst>
                </a:gridCol>
                <a:gridCol w="1229096">
                  <a:extLst>
                    <a:ext uri="{9D8B030D-6E8A-4147-A177-3AD203B41FA5}">
                      <a16:colId xmlns:a16="http://schemas.microsoft.com/office/drawing/2014/main" val="20003"/>
                    </a:ext>
                  </a:extLst>
                </a:gridCol>
                <a:gridCol w="872837">
                  <a:extLst>
                    <a:ext uri="{9D8B030D-6E8A-4147-A177-3AD203B41FA5}">
                      <a16:colId xmlns:a16="http://schemas.microsoft.com/office/drawing/2014/main" val="20004"/>
                    </a:ext>
                  </a:extLst>
                </a:gridCol>
                <a:gridCol w="1571153">
                  <a:extLst>
                    <a:ext uri="{9D8B030D-6E8A-4147-A177-3AD203B41FA5}">
                      <a16:colId xmlns:a16="http://schemas.microsoft.com/office/drawing/2014/main" val="20005"/>
                    </a:ext>
                  </a:extLst>
                </a:gridCol>
                <a:gridCol w="1172063">
                  <a:extLst>
                    <a:ext uri="{9D8B030D-6E8A-4147-A177-3AD203B41FA5}">
                      <a16:colId xmlns:a16="http://schemas.microsoft.com/office/drawing/2014/main" val="20006"/>
                    </a:ext>
                  </a:extLst>
                </a:gridCol>
              </a:tblGrid>
              <a:tr h="411450">
                <a:tc>
                  <a:txBody>
                    <a:bodyPr/>
                    <a:lstStyle/>
                    <a:p>
                      <a:pPr marL="0" lvl="0" indent="0" algn="l" rtl="0">
                        <a:spcBef>
                          <a:spcPts val="0"/>
                        </a:spcBef>
                        <a:spcAft>
                          <a:spcPts val="0"/>
                        </a:spcAft>
                        <a:buNone/>
                      </a:pPr>
                      <a:r>
                        <a:rPr lang="en" sz="1200" b="0" i="0" dirty="0" err="1">
                          <a:solidFill>
                            <a:schemeClr val="tx2"/>
                          </a:solidFill>
                          <a:latin typeface="DM Sans" pitchFamily="2" charset="77"/>
                        </a:rPr>
                        <a:t>business_id</a:t>
                      </a:r>
                      <a:endParaRPr sz="1200" b="1" dirty="0">
                        <a:solidFill>
                          <a:schemeClr val="tx2"/>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business_name</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review_count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checkin_count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tip_count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interaction_count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marL="0" lvl="0" indent="0" algn="l" rtl="0">
                        <a:spcBef>
                          <a:spcPts val="0"/>
                        </a:spcBef>
                        <a:spcAft>
                          <a:spcPts val="0"/>
                        </a:spcAft>
                        <a:buNone/>
                      </a:pPr>
                      <a:r>
                        <a:rPr lang="en" sz="1200" b="0" i="0" dirty="0">
                          <a:solidFill>
                            <a:schemeClr val="bg1"/>
                          </a:solidFill>
                          <a:latin typeface="DM Sans" pitchFamily="2" charset="77"/>
                        </a:rPr>
                        <a:t>date</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extLst>
                  <a:ext uri="{0D108BD9-81ED-4DB2-BD59-A6C34878D82A}">
                    <a16:rowId xmlns:a16="http://schemas.microsoft.com/office/drawing/2014/main" val="10000"/>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Sans" pitchFamily="2" charset="77"/>
                        </a:rPr>
                        <a:t>bBDDEgkFA1Otx9Lfe7BZ</a:t>
                      </a:r>
                      <a:endParaRPr sz="11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Sonic Drive-In</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3</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4</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1"/>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Sans" pitchFamily="2" charset="77"/>
                        </a:rPr>
                        <a:t>k0hlBqXX-Bt0vf1op7Jr1w</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 sz="800" b="0" i="0" dirty="0" err="1">
                          <a:solidFill>
                            <a:schemeClr val="dk1"/>
                          </a:solidFill>
                          <a:latin typeface="DM Sans" pitchFamily="2" charset="77"/>
                        </a:rPr>
                        <a:t>Tsevi's</a:t>
                      </a:r>
                      <a:r>
                        <a:rPr lang="en" sz="800" b="0" i="0" dirty="0">
                          <a:solidFill>
                            <a:schemeClr val="dk1"/>
                          </a:solidFill>
                          <a:latin typeface="DM Sans" pitchFamily="2" charset="77"/>
                        </a:rPr>
                        <a:t> Pub And Grill</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2</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3</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2"/>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Sans" pitchFamily="2" charset="77"/>
                        </a:rPr>
                        <a:t>n_</a:t>
                      </a:r>
                      <a:r>
                        <a:rPr lang="en" sz="600" dirty="0">
                          <a:solidFill>
                            <a:schemeClr val="dk1"/>
                          </a:solidFill>
                          <a:latin typeface="DM Sans" pitchFamily="2" charset="77"/>
                        </a:rPr>
                        <a:t>0UpQx1hsNbnPUSlodU</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Famous Footwear</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3"/>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Sans" pitchFamily="2" charset="77"/>
                        </a:rPr>
                        <a:t>mWMc6_</a:t>
                      </a:r>
                      <a:r>
                        <a:rPr lang="en" sz="600" dirty="0">
                          <a:solidFill>
                            <a:schemeClr val="dk1"/>
                          </a:solidFill>
                          <a:latin typeface="DM Sans" pitchFamily="2" charset="77"/>
                        </a:rPr>
                        <a:t>wTdE0EUBKIGX</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Perkiomen Valley Brewery</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3</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5</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4"/>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Sans" pitchFamily="2" charset="77"/>
                        </a:rPr>
                        <a:t>MTSW4McQd7CbVtyjqoe</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St </a:t>
                      </a:r>
                      <a:r>
                        <a:rPr lang="en" sz="800" dirty="0" err="1">
                          <a:solidFill>
                            <a:schemeClr val="dk1"/>
                          </a:solidFill>
                          <a:latin typeface="DM Sans" pitchFamily="2" charset="77"/>
                        </a:rPr>
                        <a:t>Honore</a:t>
                      </a:r>
                      <a:r>
                        <a:rPr lang="en" sz="800" dirty="0">
                          <a:solidFill>
                            <a:schemeClr val="dk1"/>
                          </a:solidFill>
                          <a:latin typeface="DM Sans" pitchFamily="2" charset="77"/>
                        </a:rPr>
                        <a:t> Pastries</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5"/>
                  </a:ext>
                </a:extLst>
              </a:tr>
            </a:tbl>
          </a:graphicData>
        </a:graphic>
      </p:graphicFrame>
      <p:sp>
        <p:nvSpPr>
          <p:cNvPr id="548" name="Google Shape;548;p66"/>
          <p:cNvSpPr/>
          <p:nvPr/>
        </p:nvSpPr>
        <p:spPr>
          <a:xfrm>
            <a:off x="256153" y="1318651"/>
            <a:ext cx="5741978" cy="3303767"/>
          </a:xfrm>
          <a:prstGeom prst="rect">
            <a:avLst/>
          </a:prstGeom>
          <a:solidFill>
            <a:schemeClr val="bg1">
              <a:alpha val="83240"/>
            </a:schemeClr>
          </a:solidFill>
          <a:ln w="9525" cap="flat" cmpd="sng">
            <a:solidFill>
              <a:schemeClr val="bg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49" name="Google Shape;549;p66"/>
          <p:cNvSpPr/>
          <p:nvPr/>
        </p:nvSpPr>
        <p:spPr>
          <a:xfrm>
            <a:off x="7522131" y="1360350"/>
            <a:ext cx="1418910" cy="3222675"/>
          </a:xfrm>
          <a:prstGeom prst="rect">
            <a:avLst/>
          </a:prstGeom>
          <a:solidFill>
            <a:schemeClr val="bg1">
              <a:alpha val="83240"/>
            </a:schemeClr>
          </a:solidFill>
          <a:ln w="9525" cap="flat" cmpd="sng">
            <a:solidFill>
              <a:schemeClr val="bg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Tree>
    <p:extLst>
      <p:ext uri="{BB962C8B-B14F-4D97-AF65-F5344CB8AC3E}">
        <p14:creationId xmlns:p14="http://schemas.microsoft.com/office/powerpoint/2010/main" val="273030977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120</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3" name="!!count_reviews">
            <a:extLst>
              <a:ext uri="{FF2B5EF4-FFF2-40B4-BE49-F238E27FC236}">
                <a16:creationId xmlns:a16="http://schemas.microsoft.com/office/drawing/2014/main" id="{34CEC7DC-3DCA-57E5-061E-45AB0BDA1604}"/>
              </a:ext>
            </a:extLst>
          </p:cNvPr>
          <p:cNvSpPr/>
          <p:nvPr/>
        </p:nvSpPr>
        <p:spPr>
          <a:xfrm>
            <a:off x="544191" y="1861065"/>
            <a:ext cx="8046364" cy="2862322"/>
          </a:xfrm>
          <a:prstGeom prst="rect">
            <a:avLst/>
          </a:prstGeom>
        </p:spPr>
        <p:txBody>
          <a:bodyPr wrap="square">
            <a:spAutoFit/>
          </a:bodyPr>
          <a:lstStyle/>
          <a:p>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p>
          <a:p>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endParaRPr lang="en-CA" sz="1200" dirty="0">
              <a:solidFill>
                <a:srgbClr val="0086B3"/>
              </a:solidFill>
              <a:latin typeface="DM Mono" panose="020B0509040201040103" pitchFamily="49" charset="77"/>
            </a:endParaRPr>
          </a:p>
          <a:p>
            <a:r>
              <a:rPr lang="en-CA" sz="1200" dirty="0">
                <a:solidFill>
                  <a:srgbClr val="0086B3"/>
                </a:solidFill>
                <a:latin typeface="DM Mono" panose="020B0509040201040103" pitchFamily="49" charset="77"/>
              </a:rPr>
              <a:t>    </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183691"/>
                </a:solidFill>
                <a:latin typeface="DM Mono" panose="020B0509040201040103" pitchFamily="49" charset="77"/>
              </a:rPr>
              <a:t>'date</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p>
          <a:p>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left_anti</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select</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a:t>
            </a:r>
            <a:r>
              <a:rPr lang="en-CA" sz="1200" dirty="0" err="1">
                <a:solidFill>
                  <a:srgbClr val="0086B3"/>
                </a:solidFill>
                <a:latin typeface="DM Mono" panose="020B0509040201040103" pitchFamily="49" charset="77"/>
              </a:rPr>
              <a:t>mobile_reviews_df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columns</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union</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reviews_df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filter</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reviews_df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date</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reviews_df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groupby</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count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reviews_df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withColumnRenamed</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"count"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num_reviews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return </a:t>
            </a:r>
            <a:r>
              <a:rPr lang="en-CA" sz="1200" dirty="0" err="1">
                <a:latin typeface="DM Mono" panose="020B0509040201040103" pitchFamily="49" charset="77"/>
              </a:rPr>
              <a:t>reviews_df</a:t>
            </a:r>
            <a:endParaRPr lang="en-US" sz="1200" dirty="0">
              <a:latin typeface="DM Mono" panose="020B0509040201040103" pitchFamily="49" charset="77"/>
            </a:endParaRPr>
          </a:p>
        </p:txBody>
      </p:sp>
      <p:sp>
        <p:nvSpPr>
          <p:cNvPr id="12" name="Rectangle 11">
            <a:extLst>
              <a:ext uri="{FF2B5EF4-FFF2-40B4-BE49-F238E27FC236}">
                <a16:creationId xmlns:a16="http://schemas.microsoft.com/office/drawing/2014/main" id="{0C5692FD-8356-36AF-7371-5744AD7FB96A}"/>
              </a:ext>
            </a:extLst>
          </p:cNvPr>
          <p:cNvSpPr/>
          <p:nvPr/>
        </p:nvSpPr>
        <p:spPr>
          <a:xfrm>
            <a:off x="1741255" y="1202961"/>
            <a:ext cx="6826815" cy="278318"/>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0" name="!!assert">
            <a:extLst>
              <a:ext uri="{FF2B5EF4-FFF2-40B4-BE49-F238E27FC236}">
                <a16:creationId xmlns:a16="http://schemas.microsoft.com/office/drawing/2014/main" id="{171FC135-EDF0-AE4D-695C-D606C21A0EE5}"/>
              </a:ext>
            </a:extLst>
          </p:cNvPr>
          <p:cNvSpPr/>
          <p:nvPr/>
        </p:nvSpPr>
        <p:spPr>
          <a:xfrm>
            <a:off x="563125" y="1515790"/>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3" name="!!act">
            <a:extLst>
              <a:ext uri="{FF2B5EF4-FFF2-40B4-BE49-F238E27FC236}">
                <a16:creationId xmlns:a16="http://schemas.microsoft.com/office/drawing/2014/main" id="{CF847FD0-1DA8-C5D1-8A5F-C9CA5C814656}"/>
              </a:ext>
            </a:extLst>
          </p:cNvPr>
          <p:cNvSpPr/>
          <p:nvPr/>
        </p:nvSpPr>
        <p:spPr>
          <a:xfrm>
            <a:off x="551574" y="851653"/>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Tree>
    <p:extLst>
      <p:ext uri="{BB962C8B-B14F-4D97-AF65-F5344CB8AC3E}">
        <p14:creationId xmlns:p14="http://schemas.microsoft.com/office/powerpoint/2010/main" val="3639242768"/>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2" presetClass="entr" presetSubtype="8"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anim calcmode="lin" valueType="num">
                                      <p:cBhvr additive="base">
                                        <p:cTn id="9" dur="1000" fill="hold"/>
                                        <p:tgtEl>
                                          <p:spTgt spid="3"/>
                                        </p:tgtEl>
                                        <p:attrNameLst>
                                          <p:attrName>ppt_x</p:attrName>
                                        </p:attrNameLst>
                                      </p:cBhvr>
                                      <p:tavLst>
                                        <p:tav tm="0">
                                          <p:val>
                                            <p:strVal val="0-#ppt_w/2"/>
                                          </p:val>
                                        </p:tav>
                                        <p:tav tm="100000">
                                          <p:val>
                                            <p:strVal val="#ppt_x"/>
                                          </p:val>
                                        </p:tav>
                                      </p:tavLst>
                                    </p:anim>
                                    <p:anim calcmode="lin" valueType="num">
                                      <p:cBhvr additive="base">
                                        <p:cTn id="10" dur="10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2" grpId="0" animBg="1"/>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121</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3" name="!!count_reviews">
            <a:extLst>
              <a:ext uri="{FF2B5EF4-FFF2-40B4-BE49-F238E27FC236}">
                <a16:creationId xmlns:a16="http://schemas.microsoft.com/office/drawing/2014/main" id="{34CEC7DC-3DCA-57E5-061E-45AB0BDA1604}"/>
              </a:ext>
            </a:extLst>
          </p:cNvPr>
          <p:cNvSpPr/>
          <p:nvPr/>
        </p:nvSpPr>
        <p:spPr>
          <a:xfrm>
            <a:off x="544191" y="965329"/>
            <a:ext cx="8046364" cy="2862322"/>
          </a:xfrm>
          <a:prstGeom prst="rect">
            <a:avLst/>
          </a:prstGeom>
        </p:spPr>
        <p:txBody>
          <a:bodyPr wrap="square">
            <a:spAutoFit/>
          </a:bodyPr>
          <a:lstStyle/>
          <a:p>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p>
          <a:p>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endParaRPr lang="en-CA" sz="1200" dirty="0">
              <a:solidFill>
                <a:srgbClr val="0086B3"/>
              </a:solidFill>
              <a:latin typeface="DM Mono" panose="020B0509040201040103" pitchFamily="49" charset="77"/>
            </a:endParaRPr>
          </a:p>
          <a:p>
            <a:r>
              <a:rPr lang="en-CA" sz="1200" dirty="0">
                <a:solidFill>
                  <a:srgbClr val="0086B3"/>
                </a:solidFill>
                <a:latin typeface="DM Mono" panose="020B0509040201040103" pitchFamily="49" charset="77"/>
              </a:rPr>
              <a:t>    </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183691"/>
                </a:solidFill>
                <a:latin typeface="DM Mono" panose="020B0509040201040103" pitchFamily="49" charset="77"/>
              </a:rPr>
              <a:t>'date</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p>
          <a:p>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left_anti</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select</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a:t>
            </a:r>
            <a:r>
              <a:rPr lang="en-CA" sz="1200" dirty="0" err="1">
                <a:solidFill>
                  <a:srgbClr val="0086B3"/>
                </a:solidFill>
                <a:latin typeface="DM Mono" panose="020B0509040201040103" pitchFamily="49" charset="77"/>
              </a:rPr>
              <a:t>mobile_reviews_df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columns</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union</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reviews_df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filter</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reviews_df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date</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reviews_df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groupby</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count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reviews_df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withColumnRenamed</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"count"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num_reviews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return </a:t>
            </a:r>
            <a:r>
              <a:rPr lang="en-CA" sz="1200" dirty="0" err="1">
                <a:latin typeface="DM Mono" panose="020B0509040201040103" pitchFamily="49" charset="77"/>
              </a:rPr>
              <a:t>reviews_df</a:t>
            </a:r>
            <a:endParaRPr lang="en-US" sz="1200" dirty="0">
              <a:latin typeface="DM Mono" panose="020B0509040201040103" pitchFamily="49" charset="77"/>
            </a:endParaRPr>
          </a:p>
        </p:txBody>
      </p:sp>
      <p:sp>
        <p:nvSpPr>
          <p:cNvPr id="9" name="Rectangle 8">
            <a:extLst>
              <a:ext uri="{FF2B5EF4-FFF2-40B4-BE49-F238E27FC236}">
                <a16:creationId xmlns:a16="http://schemas.microsoft.com/office/drawing/2014/main" id="{32FD9669-6D35-03BB-ECE6-0A829C7321BC}"/>
              </a:ext>
            </a:extLst>
          </p:cNvPr>
          <p:cNvSpPr/>
          <p:nvPr/>
        </p:nvSpPr>
        <p:spPr>
          <a:xfrm>
            <a:off x="563125" y="1542327"/>
            <a:ext cx="5090432" cy="772127"/>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Tree>
    <p:extLst>
      <p:ext uri="{BB962C8B-B14F-4D97-AF65-F5344CB8AC3E}">
        <p14:creationId xmlns:p14="http://schemas.microsoft.com/office/powerpoint/2010/main" val="12465495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122</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3" name="Rectangle 2">
            <a:extLst>
              <a:ext uri="{FF2B5EF4-FFF2-40B4-BE49-F238E27FC236}">
                <a16:creationId xmlns:a16="http://schemas.microsoft.com/office/drawing/2014/main" id="{34CEC7DC-3DCA-57E5-061E-45AB0BDA1604}"/>
              </a:ext>
            </a:extLst>
          </p:cNvPr>
          <p:cNvSpPr/>
          <p:nvPr/>
        </p:nvSpPr>
        <p:spPr>
          <a:xfrm>
            <a:off x="544191" y="965329"/>
            <a:ext cx="8046364" cy="2862322"/>
          </a:xfrm>
          <a:prstGeom prst="rect">
            <a:avLst/>
          </a:prstGeom>
        </p:spPr>
        <p:txBody>
          <a:bodyPr wrap="square">
            <a:spAutoFit/>
          </a:bodyPr>
          <a:lstStyle/>
          <a:p>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p>
          <a:p>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endParaRPr lang="en-CA" sz="1200" dirty="0">
              <a:solidFill>
                <a:srgbClr val="0086B3"/>
              </a:solidFill>
              <a:latin typeface="DM Mono" panose="020B0509040201040103" pitchFamily="49" charset="77"/>
            </a:endParaRPr>
          </a:p>
          <a:p>
            <a:r>
              <a:rPr lang="en-CA" sz="1200" dirty="0">
                <a:solidFill>
                  <a:srgbClr val="0086B3"/>
                </a:solidFill>
                <a:latin typeface="DM Mono" panose="020B0509040201040103" pitchFamily="49" charset="77"/>
              </a:rPr>
              <a:t>    </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183691"/>
                </a:solidFill>
                <a:latin typeface="DM Mono" panose="020B0509040201040103" pitchFamily="49" charset="77"/>
              </a:rPr>
              <a:t>'date</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p>
          <a:p>
            <a:r>
              <a:rPr lang="en-CA" sz="1200" dirty="0">
                <a:solidFill>
                  <a:srgbClr val="63A35C"/>
                </a:solidFill>
                <a:latin typeface="DM Mono" panose="020B0509040201040103" pitchFamily="49" charset="77"/>
              </a:rPr>
              <a:t>      </a:t>
            </a:r>
            <a:r>
              <a:rPr lang="en-CA" sz="1200" dirty="0">
                <a:solidFill>
                  <a:srgbClr val="660099"/>
                </a:solidFill>
                <a:highlight>
                  <a:srgbClr val="FFFF00"/>
                </a:highlight>
                <a:latin typeface="DM Mono" panose="020B0509040201040103" pitchFamily="49" charset="77"/>
              </a:rPr>
              <a:t>how</a:t>
            </a:r>
            <a:r>
              <a:rPr lang="en-CA" sz="1200" dirty="0">
                <a:solidFill>
                  <a:srgbClr val="A71D5D"/>
                </a:solidFill>
                <a:highlight>
                  <a:srgbClr val="FFFF00"/>
                </a:highlight>
                <a:latin typeface="DM Mono" panose="020B0509040201040103" pitchFamily="49" charset="77"/>
              </a:rPr>
              <a:t>=</a:t>
            </a:r>
            <a:r>
              <a:rPr lang="en-CA" sz="1200" dirty="0">
                <a:solidFill>
                  <a:srgbClr val="183691"/>
                </a:solidFill>
                <a:highlight>
                  <a:srgbClr val="FFFF00"/>
                </a:highlight>
                <a:latin typeface="DM Mono" panose="020B0509040201040103" pitchFamily="49" charset="77"/>
              </a:rPr>
              <a:t>"</a:t>
            </a:r>
            <a:r>
              <a:rPr lang="en-CA" sz="1200" dirty="0" err="1">
                <a:solidFill>
                  <a:srgbClr val="183691"/>
                </a:solidFill>
                <a:highlight>
                  <a:srgbClr val="FFFF00"/>
                </a:highlight>
                <a:latin typeface="DM Mono" panose="020B0509040201040103" pitchFamily="49" charset="77"/>
              </a:rPr>
              <a:t>left_anti</a:t>
            </a:r>
            <a:r>
              <a:rPr lang="en-CA" sz="1200" dirty="0">
                <a:solidFill>
                  <a:srgbClr val="183691"/>
                </a:solidFill>
                <a:highlight>
                  <a:srgbClr val="FFFF00"/>
                </a:highlight>
                <a:latin typeface="DM Mono" panose="020B0509040201040103" pitchFamily="49" charset="77"/>
              </a:rPr>
              <a:t>”</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select</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a:t>
            </a:r>
            <a:r>
              <a:rPr lang="en-CA" sz="1200" dirty="0" err="1">
                <a:solidFill>
                  <a:srgbClr val="0086B3"/>
                </a:solidFill>
                <a:latin typeface="DM Mono" panose="020B0509040201040103" pitchFamily="49" charset="77"/>
              </a:rPr>
              <a:t>mobile_reviews_df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columns</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union</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reviews_df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filter</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reviews_df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date</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reviews_df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groupby</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count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reviews_df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withColumnRenamed</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"count"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num_reviews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return </a:t>
            </a:r>
            <a:r>
              <a:rPr lang="en-CA" sz="1200" dirty="0" err="1">
                <a:latin typeface="DM Mono" panose="020B0509040201040103" pitchFamily="49" charset="77"/>
              </a:rPr>
              <a:t>reviews_df</a:t>
            </a:r>
            <a:endParaRPr lang="en-US" sz="1200" dirty="0">
              <a:latin typeface="DM Mono" panose="020B0509040201040103" pitchFamily="49" charset="77"/>
            </a:endParaRPr>
          </a:p>
        </p:txBody>
      </p:sp>
      <p:pic>
        <p:nvPicPr>
          <p:cNvPr id="7" name="!!bug">
            <a:extLst>
              <a:ext uri="{FF2B5EF4-FFF2-40B4-BE49-F238E27FC236}">
                <a16:creationId xmlns:a16="http://schemas.microsoft.com/office/drawing/2014/main" id="{E8E1701A-DB14-09E6-8679-3E03918B07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485465">
            <a:off x="610734" y="2011814"/>
            <a:ext cx="435810" cy="3394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3600997"/>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5" name="Rectangle 4">
            <a:extLst>
              <a:ext uri="{FF2B5EF4-FFF2-40B4-BE49-F238E27FC236}">
                <a16:creationId xmlns:a16="http://schemas.microsoft.com/office/drawing/2014/main" id="{B2117548-9F28-4C84-B2C9-2C04401D19A6}"/>
              </a:ext>
            </a:extLst>
          </p:cNvPr>
          <p:cNvSpPr/>
          <p:nvPr/>
        </p:nvSpPr>
        <p:spPr>
          <a:xfrm>
            <a:off x="1191" y="2523523"/>
            <a:ext cx="9141619" cy="664628"/>
          </a:xfrm>
          <a:prstGeom prst="rect">
            <a:avLst/>
          </a:prstGeom>
          <a:solidFill>
            <a:srgbClr val="FFC000">
              <a:alpha val="5058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123</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pic>
        <p:nvPicPr>
          <p:cNvPr id="15" name="!!bug">
            <a:extLst>
              <a:ext uri="{FF2B5EF4-FFF2-40B4-BE49-F238E27FC236}">
                <a16:creationId xmlns:a16="http://schemas.microsoft.com/office/drawing/2014/main" id="{EA4E40A6-83D7-7B6C-D861-93F4CEA24B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485465">
            <a:off x="98404" y="2515487"/>
            <a:ext cx="435810" cy="339470"/>
          </a:xfrm>
          <a:prstGeom prst="rect">
            <a:avLst/>
          </a:prstGeom>
          <a:noFill/>
          <a:extLst>
            <a:ext uri="{909E8E84-426E-40DD-AFC4-6F175D3DCCD1}">
              <a14:hiddenFill xmlns:a14="http://schemas.microsoft.com/office/drawing/2010/main">
                <a:solidFill>
                  <a:srgbClr val="FFFFFF"/>
                </a:solidFill>
              </a14:hiddenFill>
            </a:ext>
          </a:extLst>
        </p:spPr>
      </p:pic>
      <p:sp>
        <p:nvSpPr>
          <p:cNvPr id="10" name="!!arrange">
            <a:extLst>
              <a:ext uri="{FF2B5EF4-FFF2-40B4-BE49-F238E27FC236}">
                <a16:creationId xmlns:a16="http://schemas.microsoft.com/office/drawing/2014/main" id="{5852C014-DE0A-3AB8-DEA4-01C2D3CF98C7}"/>
              </a:ext>
            </a:extLst>
          </p:cNvPr>
          <p:cNvSpPr txBox="1"/>
          <p:nvPr/>
        </p:nvSpPr>
        <p:spPr>
          <a:xfrm>
            <a:off x="394891" y="774216"/>
            <a:ext cx="8432801" cy="1431161"/>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tx1"/>
                </a:solidFill>
                <a:latin typeface="DM Mono" panose="020B0509040201040103" pitchFamily="49" charset="77"/>
              </a:rPr>
              <a:t>checkin_df</a:t>
            </a:r>
            <a:r>
              <a:rPr lang="en-CA" sz="1200" dirty="0">
                <a:solidFill>
                  <a:schemeClr val="tx1"/>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bg1">
                    <a:lumMod val="75000"/>
                  </a:schemeClr>
                </a:solidFill>
                <a:latin typeface="DM Mono" panose="020B0509040201040103" pitchFamily="49" charset="77"/>
              </a:rPr>
              <a:t>tips_df</a:t>
            </a:r>
            <a:r>
              <a:rPr lang="en-CA" sz="1200" dirty="0">
                <a:solidFill>
                  <a:schemeClr val="bg1">
                    <a:lumMod val="75000"/>
                  </a:schemeClr>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bg1">
                    <a:lumMod val="75000"/>
                  </a:schemeClr>
                </a:solidFill>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12" name="!!assert">
            <a:extLst>
              <a:ext uri="{FF2B5EF4-FFF2-40B4-BE49-F238E27FC236}">
                <a16:creationId xmlns:a16="http://schemas.microsoft.com/office/drawing/2014/main" id="{D5DCFB6A-37F4-88DD-105E-EB528D2A9338}"/>
              </a:ext>
            </a:extLst>
          </p:cNvPr>
          <p:cNvSpPr/>
          <p:nvPr/>
        </p:nvSpPr>
        <p:spPr>
          <a:xfrm>
            <a:off x="563125" y="2863438"/>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C0A58DB1-390A-53CF-52A3-A0BA98B645FA}"/>
              </a:ext>
            </a:extLst>
          </p:cNvPr>
          <p:cNvSpPr/>
          <p:nvPr/>
        </p:nvSpPr>
        <p:spPr>
          <a:xfrm>
            <a:off x="551574" y="2180833"/>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Tree>
    <p:extLst>
      <p:ext uri="{BB962C8B-B14F-4D97-AF65-F5344CB8AC3E}">
        <p14:creationId xmlns:p14="http://schemas.microsoft.com/office/powerpoint/2010/main" val="37727631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5" name="Rectangle 4">
            <a:extLst>
              <a:ext uri="{FF2B5EF4-FFF2-40B4-BE49-F238E27FC236}">
                <a16:creationId xmlns:a16="http://schemas.microsoft.com/office/drawing/2014/main" id="{B2117548-9F28-4C84-B2C9-2C04401D19A6}"/>
              </a:ext>
            </a:extLst>
          </p:cNvPr>
          <p:cNvSpPr/>
          <p:nvPr/>
        </p:nvSpPr>
        <p:spPr>
          <a:xfrm>
            <a:off x="1191" y="768463"/>
            <a:ext cx="9141619" cy="1723875"/>
          </a:xfrm>
          <a:prstGeom prst="rect">
            <a:avLst/>
          </a:prstGeom>
          <a:solidFill>
            <a:srgbClr val="FFC000">
              <a:alpha val="5058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Top</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124</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pic>
        <p:nvPicPr>
          <p:cNvPr id="15" name="Picture 2">
            <a:extLst>
              <a:ext uri="{FF2B5EF4-FFF2-40B4-BE49-F238E27FC236}">
                <a16:creationId xmlns:a16="http://schemas.microsoft.com/office/drawing/2014/main" id="{EA4E40A6-83D7-7B6C-D861-93F4CEA24B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485465">
            <a:off x="98404" y="2515487"/>
            <a:ext cx="435810" cy="339470"/>
          </a:xfrm>
          <a:prstGeom prst="rect">
            <a:avLst/>
          </a:prstGeom>
          <a:noFill/>
          <a:extLst>
            <a:ext uri="{909E8E84-426E-40DD-AFC4-6F175D3DCCD1}">
              <a14:hiddenFill xmlns:a14="http://schemas.microsoft.com/office/drawing/2010/main">
                <a:solidFill>
                  <a:srgbClr val="FFFFFF"/>
                </a:solidFill>
              </a14:hiddenFill>
            </a:ext>
          </a:extLst>
        </p:spPr>
      </p:pic>
      <p:sp>
        <p:nvSpPr>
          <p:cNvPr id="10" name="!!arrange">
            <a:extLst>
              <a:ext uri="{FF2B5EF4-FFF2-40B4-BE49-F238E27FC236}">
                <a16:creationId xmlns:a16="http://schemas.microsoft.com/office/drawing/2014/main" id="{5852C014-DE0A-3AB8-DEA4-01C2D3CF98C7}"/>
              </a:ext>
            </a:extLst>
          </p:cNvPr>
          <p:cNvSpPr txBox="1"/>
          <p:nvPr/>
        </p:nvSpPr>
        <p:spPr>
          <a:xfrm>
            <a:off x="394891" y="774216"/>
            <a:ext cx="8432801" cy="1431161"/>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tx1"/>
                </a:solidFill>
                <a:latin typeface="DM Mono" panose="020B0509040201040103" pitchFamily="49" charset="77"/>
              </a:rPr>
              <a:t>checkin_df</a:t>
            </a:r>
            <a:r>
              <a:rPr lang="en-CA" sz="1200" dirty="0">
                <a:solidFill>
                  <a:schemeClr val="tx1"/>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bg1">
                    <a:lumMod val="75000"/>
                  </a:schemeClr>
                </a:solidFill>
                <a:latin typeface="DM Mono" panose="020B0509040201040103" pitchFamily="49" charset="77"/>
              </a:rPr>
              <a:t>tips_df</a:t>
            </a:r>
            <a:r>
              <a:rPr lang="en-CA" sz="1200" dirty="0">
                <a:solidFill>
                  <a:schemeClr val="bg1">
                    <a:lumMod val="75000"/>
                  </a:schemeClr>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bg1">
                    <a:lumMod val="75000"/>
                  </a:schemeClr>
                </a:solidFill>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12" name="!!assert">
            <a:extLst>
              <a:ext uri="{FF2B5EF4-FFF2-40B4-BE49-F238E27FC236}">
                <a16:creationId xmlns:a16="http://schemas.microsoft.com/office/drawing/2014/main" id="{D5DCFB6A-37F4-88DD-105E-EB528D2A9338}"/>
              </a:ext>
            </a:extLst>
          </p:cNvPr>
          <p:cNvSpPr/>
          <p:nvPr/>
        </p:nvSpPr>
        <p:spPr>
          <a:xfrm>
            <a:off x="563125" y="2863438"/>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C0A58DB1-390A-53CF-52A3-A0BA98B645FA}"/>
              </a:ext>
            </a:extLst>
          </p:cNvPr>
          <p:cNvSpPr/>
          <p:nvPr/>
        </p:nvSpPr>
        <p:spPr>
          <a:xfrm>
            <a:off x="551574" y="2180833"/>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Tree>
    <p:extLst>
      <p:ext uri="{BB962C8B-B14F-4D97-AF65-F5344CB8AC3E}">
        <p14:creationId xmlns:p14="http://schemas.microsoft.com/office/powerpoint/2010/main" val="20758853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2" name="!!green box">
            <a:extLst>
              <a:ext uri="{FF2B5EF4-FFF2-40B4-BE49-F238E27FC236}">
                <a16:creationId xmlns:a16="http://schemas.microsoft.com/office/drawing/2014/main" id="{AC8A58E5-5EA7-2839-FCD7-3B16B38CCBC9}"/>
              </a:ext>
            </a:extLst>
          </p:cNvPr>
          <p:cNvSpPr/>
          <p:nvPr/>
        </p:nvSpPr>
        <p:spPr>
          <a:xfrm>
            <a:off x="394891" y="774216"/>
            <a:ext cx="8185985" cy="1283185"/>
          </a:xfrm>
          <a:prstGeom prst="rect">
            <a:avLst/>
          </a:prstGeom>
          <a:solidFill>
            <a:srgbClr val="85DDB5">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strike="sngStrike" dirty="0"/>
              <a:t>Squeeze</a:t>
            </a:r>
            <a:r>
              <a:rPr lang="en-CA" dirty="0"/>
              <a:t> Simplify the Top</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125</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2863438"/>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51574" y="2180833"/>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17" name="!!blue box">
            <a:extLst>
              <a:ext uri="{FF2B5EF4-FFF2-40B4-BE49-F238E27FC236}">
                <a16:creationId xmlns:a16="http://schemas.microsoft.com/office/drawing/2014/main" id="{BA104F1A-9354-CCE0-5D7B-27DBEE070BC4}"/>
              </a:ext>
            </a:extLst>
          </p:cNvPr>
          <p:cNvSpPr/>
          <p:nvPr/>
        </p:nvSpPr>
        <p:spPr>
          <a:xfrm>
            <a:off x="394891" y="2206097"/>
            <a:ext cx="8185985" cy="598615"/>
          </a:xfrm>
          <a:prstGeom prst="rect">
            <a:avLst/>
          </a:prstGeom>
          <a:solidFill>
            <a:schemeClr val="accent3">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8" name="!!red box">
            <a:extLst>
              <a:ext uri="{FF2B5EF4-FFF2-40B4-BE49-F238E27FC236}">
                <a16:creationId xmlns:a16="http://schemas.microsoft.com/office/drawing/2014/main" id="{3DC366F7-C7F6-90F9-F424-2F5969201CE2}"/>
              </a:ext>
            </a:extLst>
          </p:cNvPr>
          <p:cNvSpPr/>
          <p:nvPr/>
        </p:nvSpPr>
        <p:spPr>
          <a:xfrm>
            <a:off x="394891" y="2869279"/>
            <a:ext cx="8185985" cy="253871"/>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9" name="!!arrange">
            <a:extLst>
              <a:ext uri="{FF2B5EF4-FFF2-40B4-BE49-F238E27FC236}">
                <a16:creationId xmlns:a16="http://schemas.microsoft.com/office/drawing/2014/main" id="{361D89A7-1550-5DF2-6A5F-1B920633085C}"/>
              </a:ext>
            </a:extLst>
          </p:cNvPr>
          <p:cNvSpPr txBox="1"/>
          <p:nvPr/>
        </p:nvSpPr>
        <p:spPr>
          <a:xfrm>
            <a:off x="394891" y="774216"/>
            <a:ext cx="8432801" cy="1431161"/>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tx1"/>
                </a:solidFill>
                <a:latin typeface="DM Mono" panose="020B0509040201040103" pitchFamily="49" charset="77"/>
              </a:rPr>
              <a:t>checkin_df</a:t>
            </a:r>
            <a:r>
              <a:rPr lang="en-CA" sz="1200" dirty="0">
                <a:solidFill>
                  <a:schemeClr val="tx1"/>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bg1">
                    <a:lumMod val="75000"/>
                  </a:schemeClr>
                </a:solidFill>
                <a:latin typeface="DM Mono" panose="020B0509040201040103" pitchFamily="49" charset="77"/>
              </a:rPr>
              <a:t>tips_df</a:t>
            </a:r>
            <a:r>
              <a:rPr lang="en-CA" sz="1200" dirty="0">
                <a:solidFill>
                  <a:schemeClr val="bg1">
                    <a:lumMod val="75000"/>
                  </a:schemeClr>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bg1">
                    <a:lumMod val="75000"/>
                  </a:schemeClr>
                </a:solidFill>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Tree>
    <p:extLst>
      <p:ext uri="{BB962C8B-B14F-4D97-AF65-F5344CB8AC3E}">
        <p14:creationId xmlns:p14="http://schemas.microsoft.com/office/powerpoint/2010/main" val="870718655"/>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2" name="!!green box">
            <a:extLst>
              <a:ext uri="{FF2B5EF4-FFF2-40B4-BE49-F238E27FC236}">
                <a16:creationId xmlns:a16="http://schemas.microsoft.com/office/drawing/2014/main" id="{AC8A58E5-5EA7-2839-FCD7-3B16B38CCBC9}"/>
              </a:ext>
            </a:extLst>
          </p:cNvPr>
          <p:cNvSpPr/>
          <p:nvPr/>
        </p:nvSpPr>
        <p:spPr>
          <a:xfrm>
            <a:off x="394891" y="774216"/>
            <a:ext cx="8185985" cy="1283185"/>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Simplify"/>
          <p:cNvSpPr txBox="1">
            <a:spLocks noGrp="1"/>
          </p:cNvSpPr>
          <p:nvPr>
            <p:ph type="title"/>
          </p:nvPr>
        </p:nvSpPr>
        <p:spPr>
          <a:prstGeom prst="rect">
            <a:avLst/>
          </a:prstGeom>
        </p:spPr>
        <p:txBody>
          <a:bodyPr spcFirstLastPara="1" wrap="square" lIns="0" tIns="0" rIns="0" bIns="0" anchor="ctr" anchorCtr="0">
            <a:noAutofit/>
          </a:bodyPr>
          <a:lstStyle/>
          <a:p>
            <a:r>
              <a:rPr lang="en-CA" dirty="0"/>
              <a:t>Simplify the Top</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126</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1431161"/>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tx1"/>
                </a:solidFill>
                <a:latin typeface="DM Mono" panose="020B0509040201040103" pitchFamily="49" charset="77"/>
              </a:rPr>
              <a:t>checkin_df</a:t>
            </a:r>
            <a:r>
              <a:rPr lang="en-CA" sz="1200" dirty="0">
                <a:solidFill>
                  <a:schemeClr val="tx1"/>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bg1">
                    <a:lumMod val="75000"/>
                  </a:schemeClr>
                </a:solidFill>
                <a:latin typeface="DM Mono" panose="020B0509040201040103" pitchFamily="49" charset="77"/>
              </a:rPr>
              <a:t>tips_df</a:t>
            </a:r>
            <a:r>
              <a:rPr lang="en-CA" sz="1200" dirty="0">
                <a:solidFill>
                  <a:schemeClr val="bg1">
                    <a:lumMod val="75000"/>
                  </a:schemeClr>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bg1">
                    <a:lumMod val="75000"/>
                  </a:schemeClr>
                </a:solidFill>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2863438"/>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51574" y="2180833"/>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Tree>
    <p:extLst>
      <p:ext uri="{BB962C8B-B14F-4D97-AF65-F5344CB8AC3E}">
        <p14:creationId xmlns:p14="http://schemas.microsoft.com/office/powerpoint/2010/main" val="30407153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Simplify"/>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Simplify the Top</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127</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1431161"/>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tx1"/>
                </a:solidFill>
                <a:latin typeface="DM Mono" panose="020B0509040201040103" pitchFamily="49" charset="77"/>
              </a:rPr>
              <a:t>checkin_df</a:t>
            </a:r>
            <a:r>
              <a:rPr lang="en-CA" sz="1200" dirty="0">
                <a:solidFill>
                  <a:schemeClr val="tx1"/>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chemeClr val="bg1">
                    <a:lumMod val="75000"/>
                  </a:schemeClr>
                </a:solidFill>
                <a:latin typeface="DM Mono" panose="020B0509040201040103" pitchFamily="49" charset="77"/>
              </a:rPr>
              <a:t>  </a:t>
            </a:r>
            <a:r>
              <a:rPr lang="en-CA" sz="1200" dirty="0" err="1">
                <a:solidFill>
                  <a:schemeClr val="bg1">
                    <a:lumMod val="75000"/>
                  </a:schemeClr>
                </a:solidFill>
                <a:latin typeface="DM Mono" panose="020B0509040201040103" pitchFamily="49" charset="77"/>
              </a:rPr>
              <a:t>tips_df</a:t>
            </a:r>
            <a:r>
              <a:rPr lang="en-CA" sz="1200" dirty="0">
                <a:solidFill>
                  <a:schemeClr val="bg1">
                    <a:lumMod val="75000"/>
                  </a:schemeClr>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bg1">
                    <a:lumMod val="75000"/>
                  </a:schemeClr>
                </a:solidFill>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2863438"/>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51574" y="2180833"/>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9" name="!!green box">
            <a:extLst>
              <a:ext uri="{FF2B5EF4-FFF2-40B4-BE49-F238E27FC236}">
                <a16:creationId xmlns:a16="http://schemas.microsoft.com/office/drawing/2014/main" id="{2ADF328D-F280-FFC6-6C48-9BFD0B8DB318}"/>
              </a:ext>
            </a:extLst>
          </p:cNvPr>
          <p:cNvSpPr/>
          <p:nvPr/>
        </p:nvSpPr>
        <p:spPr>
          <a:xfrm>
            <a:off x="408318" y="1313518"/>
            <a:ext cx="8185985" cy="437625"/>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Tree>
    <p:extLst>
      <p:ext uri="{BB962C8B-B14F-4D97-AF65-F5344CB8AC3E}">
        <p14:creationId xmlns:p14="http://schemas.microsoft.com/office/powerpoint/2010/main" val="37878702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Simplify the Top</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128</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1431161"/>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tx1"/>
                </a:solidFill>
                <a:latin typeface="DM Mono" panose="020B0509040201040103" pitchFamily="49" charset="77"/>
              </a:rPr>
              <a:t>checkin_df</a:t>
            </a:r>
            <a:r>
              <a:rPr lang="en-CA" sz="1200" dirty="0">
                <a:solidFill>
                  <a:schemeClr val="tx1"/>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2863438"/>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51574" y="2180833"/>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1" y="1686304"/>
            <a:ext cx="7622600"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endParaRPr lang="en-US" sz="1200" dirty="0"/>
          </a:p>
        </p:txBody>
      </p:sp>
    </p:spTree>
    <p:extLst>
      <p:ext uri="{BB962C8B-B14F-4D97-AF65-F5344CB8AC3E}">
        <p14:creationId xmlns:p14="http://schemas.microsoft.com/office/powerpoint/2010/main" val="3438898675"/>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Simplify the Top</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129</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1615827"/>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tx1"/>
                </a:solidFill>
                <a:latin typeface="DM Mono" panose="020B0509040201040103" pitchFamily="49" charset="77"/>
              </a:rPr>
              <a:t>checkin_df</a:t>
            </a:r>
            <a:r>
              <a:rPr lang="en-CA" sz="1200" dirty="0">
                <a:solidFill>
                  <a:schemeClr val="tx1"/>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2527255"/>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51574" y="1723627"/>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87618" y="1316672"/>
            <a:ext cx="7622600"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endParaRPr lang="en-US" sz="1200" dirty="0"/>
          </a:p>
        </p:txBody>
      </p:sp>
      <p:sp>
        <p:nvSpPr>
          <p:cNvPr id="10" name="Rectangle 9">
            <a:extLst>
              <a:ext uri="{FF2B5EF4-FFF2-40B4-BE49-F238E27FC236}">
                <a16:creationId xmlns:a16="http://schemas.microsoft.com/office/drawing/2014/main" id="{CA8E12AF-E53E-E934-85EF-506DCEFBB874}"/>
              </a:ext>
            </a:extLst>
          </p:cNvPr>
          <p:cNvSpPr/>
          <p:nvPr/>
        </p:nvSpPr>
        <p:spPr>
          <a:xfrm>
            <a:off x="579771" y="1702814"/>
            <a:ext cx="6155834" cy="311624"/>
          </a:xfrm>
          <a:prstGeom prst="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Tree>
    <p:extLst>
      <p:ext uri="{BB962C8B-B14F-4D97-AF65-F5344CB8AC3E}">
        <p14:creationId xmlns:p14="http://schemas.microsoft.com/office/powerpoint/2010/main" val="24707968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09"/>
        <p:cNvGrpSpPr/>
        <p:nvPr/>
      </p:nvGrpSpPr>
      <p:grpSpPr>
        <a:xfrm>
          <a:off x="0" y="0"/>
          <a:ext cx="0" cy="0"/>
          <a:chOff x="0" y="0"/>
          <a:chExt cx="0" cy="0"/>
        </a:xfrm>
      </p:grpSpPr>
      <p:sp>
        <p:nvSpPr>
          <p:cNvPr id="511" name="Google Shape;511;p63"/>
          <p:cNvSpPr txBox="1">
            <a:spLocks noGrp="1"/>
          </p:cNvSpPr>
          <p:nvPr>
            <p:ph type="title"/>
          </p:nvPr>
        </p:nvSpPr>
        <p:spPr>
          <a:prstGeom prst="rect">
            <a:avLst/>
          </a:prstGeom>
        </p:spPr>
        <p:txBody>
          <a:bodyPr spcFirstLastPara="1" wrap="square" lIns="0" tIns="0" rIns="0" bIns="0" anchor="ctr" anchorCtr="0">
            <a:noAutofit/>
          </a:bodyPr>
          <a:lstStyle/>
          <a:p>
            <a:r>
              <a:rPr lang="en-CA" dirty="0"/>
              <a:t>The Problem</a:t>
            </a:r>
            <a:endParaRPr dirty="0"/>
          </a:p>
        </p:txBody>
      </p:sp>
      <p:sp>
        <p:nvSpPr>
          <p:cNvPr id="512" name="Google Shape;512;p63"/>
          <p:cNvSpPr txBox="1">
            <a:spLocks noGrp="1"/>
          </p:cNvSpPr>
          <p:nvPr>
            <p:ph type="subTitle" idx="1"/>
          </p:nvPr>
        </p:nvSpPr>
        <p:spPr>
          <a:prstGeom prst="rect">
            <a:avLst/>
          </a:prstGeom>
        </p:spPr>
        <p:txBody>
          <a:bodyPr spcFirstLastPara="1" wrap="square" lIns="0" tIns="0" rIns="0" bIns="0" anchor="t" anchorCtr="0">
            <a:noAutofit/>
          </a:bodyPr>
          <a:lstStyle/>
          <a:p>
            <a:pPr marL="0" indent="0"/>
            <a:r>
              <a:rPr lang="en"/>
              <a:t>The PANDEMIC_RECOVERY table</a:t>
            </a:r>
            <a:endParaRPr/>
          </a:p>
        </p:txBody>
      </p:sp>
      <p:sp>
        <p:nvSpPr>
          <p:cNvPr id="510" name="Google Shape;510;p63"/>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13</a:t>
            </a:fld>
            <a:endParaRPr dirty="0"/>
          </a:p>
        </p:txBody>
      </p:sp>
      <p:sp>
        <p:nvSpPr>
          <p:cNvPr id="514" name="Google Shape;514;p63"/>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graphicFrame>
        <p:nvGraphicFramePr>
          <p:cNvPr id="10" name="Google Shape;504;p62">
            <a:extLst>
              <a:ext uri="{FF2B5EF4-FFF2-40B4-BE49-F238E27FC236}">
                <a16:creationId xmlns:a16="http://schemas.microsoft.com/office/drawing/2014/main" id="{BE47BFBB-2BA3-B660-6ECB-0F945676F85F}"/>
              </a:ext>
            </a:extLst>
          </p:cNvPr>
          <p:cNvGraphicFramePr/>
          <p:nvPr>
            <p:extLst>
              <p:ext uri="{D42A27DB-BD31-4B8C-83A1-F6EECF244321}">
                <p14:modId xmlns:p14="http://schemas.microsoft.com/office/powerpoint/2010/main" val="3325936021"/>
              </p:ext>
            </p:extLst>
          </p:nvPr>
        </p:nvGraphicFramePr>
        <p:xfrm>
          <a:off x="386157" y="1863160"/>
          <a:ext cx="8343415" cy="1920164"/>
        </p:xfrm>
        <a:graphic>
          <a:graphicData uri="http://schemas.openxmlformats.org/drawingml/2006/table">
            <a:tbl>
              <a:tblPr>
                <a:noFill/>
              </a:tblPr>
              <a:tblGrid>
                <a:gridCol w="1057886">
                  <a:extLst>
                    <a:ext uri="{9D8B030D-6E8A-4147-A177-3AD203B41FA5}">
                      <a16:colId xmlns:a16="http://schemas.microsoft.com/office/drawing/2014/main" val="20000"/>
                    </a:ext>
                  </a:extLst>
                </a:gridCol>
                <a:gridCol w="1282535">
                  <a:extLst>
                    <a:ext uri="{9D8B030D-6E8A-4147-A177-3AD203B41FA5}">
                      <a16:colId xmlns:a16="http://schemas.microsoft.com/office/drawing/2014/main" val="20001"/>
                    </a:ext>
                  </a:extLst>
                </a:gridCol>
                <a:gridCol w="1157845">
                  <a:extLst>
                    <a:ext uri="{9D8B030D-6E8A-4147-A177-3AD203B41FA5}">
                      <a16:colId xmlns:a16="http://schemas.microsoft.com/office/drawing/2014/main" val="20002"/>
                    </a:ext>
                  </a:extLst>
                </a:gridCol>
                <a:gridCol w="1229096">
                  <a:extLst>
                    <a:ext uri="{9D8B030D-6E8A-4147-A177-3AD203B41FA5}">
                      <a16:colId xmlns:a16="http://schemas.microsoft.com/office/drawing/2014/main" val="20003"/>
                    </a:ext>
                  </a:extLst>
                </a:gridCol>
                <a:gridCol w="872837">
                  <a:extLst>
                    <a:ext uri="{9D8B030D-6E8A-4147-A177-3AD203B41FA5}">
                      <a16:colId xmlns:a16="http://schemas.microsoft.com/office/drawing/2014/main" val="20004"/>
                    </a:ext>
                  </a:extLst>
                </a:gridCol>
                <a:gridCol w="1571153">
                  <a:extLst>
                    <a:ext uri="{9D8B030D-6E8A-4147-A177-3AD203B41FA5}">
                      <a16:colId xmlns:a16="http://schemas.microsoft.com/office/drawing/2014/main" val="20005"/>
                    </a:ext>
                  </a:extLst>
                </a:gridCol>
                <a:gridCol w="1172063">
                  <a:extLst>
                    <a:ext uri="{9D8B030D-6E8A-4147-A177-3AD203B41FA5}">
                      <a16:colId xmlns:a16="http://schemas.microsoft.com/office/drawing/2014/main" val="20006"/>
                    </a:ext>
                  </a:extLst>
                </a:gridCol>
              </a:tblGrid>
              <a:tr h="411450">
                <a:tc>
                  <a:txBody>
                    <a:bodyPr/>
                    <a:lstStyle/>
                    <a:p>
                      <a:pPr marL="0" lvl="0" indent="0" algn="l" rtl="0">
                        <a:spcBef>
                          <a:spcPts val="0"/>
                        </a:spcBef>
                        <a:spcAft>
                          <a:spcPts val="0"/>
                        </a:spcAft>
                        <a:buNone/>
                      </a:pPr>
                      <a:r>
                        <a:rPr lang="en" sz="1200" b="0" i="0" dirty="0" err="1">
                          <a:solidFill>
                            <a:schemeClr val="tx2"/>
                          </a:solidFill>
                          <a:latin typeface="DM Sans" pitchFamily="2" charset="77"/>
                        </a:rPr>
                        <a:t>business_id</a:t>
                      </a:r>
                      <a:endParaRPr sz="1200" b="1" dirty="0">
                        <a:solidFill>
                          <a:schemeClr val="tx2"/>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business_name</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review_count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checkin_count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tip_count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interaction_count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marL="0" lvl="0" indent="0" algn="l" rtl="0">
                        <a:spcBef>
                          <a:spcPts val="0"/>
                        </a:spcBef>
                        <a:spcAft>
                          <a:spcPts val="0"/>
                        </a:spcAft>
                        <a:buNone/>
                      </a:pPr>
                      <a:r>
                        <a:rPr lang="en" sz="1200" b="0" i="0" dirty="0">
                          <a:solidFill>
                            <a:schemeClr val="bg1"/>
                          </a:solidFill>
                          <a:latin typeface="DM Sans" pitchFamily="2" charset="77"/>
                        </a:rPr>
                        <a:t>date</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extLst>
                  <a:ext uri="{0D108BD9-81ED-4DB2-BD59-A6C34878D82A}">
                    <a16:rowId xmlns:a16="http://schemas.microsoft.com/office/drawing/2014/main" val="10000"/>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Sans" pitchFamily="2" charset="77"/>
                        </a:rPr>
                        <a:t>bBDDEgkFA1Otx9Lfe7BZ</a:t>
                      </a:r>
                      <a:endParaRPr sz="11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Sonic Drive-In</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3</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4</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1"/>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Sans" pitchFamily="2" charset="77"/>
                        </a:rPr>
                        <a:t>k0hlBqXX-Bt0vf1op7Jr1w</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 sz="800" b="0" i="0" dirty="0" err="1">
                          <a:solidFill>
                            <a:schemeClr val="dk1"/>
                          </a:solidFill>
                          <a:latin typeface="DM Sans" pitchFamily="2" charset="77"/>
                        </a:rPr>
                        <a:t>Tsevi's</a:t>
                      </a:r>
                      <a:r>
                        <a:rPr lang="en" sz="800" b="0" i="0" dirty="0">
                          <a:solidFill>
                            <a:schemeClr val="dk1"/>
                          </a:solidFill>
                          <a:latin typeface="DM Sans" pitchFamily="2" charset="77"/>
                        </a:rPr>
                        <a:t> Pub And Grill</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2</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3</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2"/>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Sans" pitchFamily="2" charset="77"/>
                        </a:rPr>
                        <a:t>n_</a:t>
                      </a:r>
                      <a:r>
                        <a:rPr lang="en" sz="600" dirty="0">
                          <a:solidFill>
                            <a:schemeClr val="dk1"/>
                          </a:solidFill>
                          <a:latin typeface="DM Sans" pitchFamily="2" charset="77"/>
                        </a:rPr>
                        <a:t>0UpQx1hsNbnPUSlodU</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Famous Footwear</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3"/>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Sans" pitchFamily="2" charset="77"/>
                        </a:rPr>
                        <a:t>mWMc6_</a:t>
                      </a:r>
                      <a:r>
                        <a:rPr lang="en" sz="600" dirty="0">
                          <a:solidFill>
                            <a:schemeClr val="dk1"/>
                          </a:solidFill>
                          <a:latin typeface="DM Sans" pitchFamily="2" charset="77"/>
                        </a:rPr>
                        <a:t>wTdE0EUBKIGX</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Perkiomen Valley Brewery</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3</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5</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4"/>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Sans" pitchFamily="2" charset="77"/>
                        </a:rPr>
                        <a:t>MTSW4McQd7CbVtyjqoe</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St </a:t>
                      </a:r>
                      <a:r>
                        <a:rPr lang="en" sz="800" dirty="0" err="1">
                          <a:solidFill>
                            <a:schemeClr val="dk1"/>
                          </a:solidFill>
                          <a:latin typeface="DM Sans" pitchFamily="2" charset="77"/>
                        </a:rPr>
                        <a:t>Honore</a:t>
                      </a:r>
                      <a:r>
                        <a:rPr lang="en" sz="800" dirty="0">
                          <a:solidFill>
                            <a:schemeClr val="dk1"/>
                          </a:solidFill>
                          <a:latin typeface="DM Sans" pitchFamily="2" charset="77"/>
                        </a:rPr>
                        <a:t> Pastries</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5"/>
                  </a:ext>
                </a:extLst>
              </a:tr>
            </a:tbl>
          </a:graphicData>
        </a:graphic>
      </p:graphicFrame>
      <p:sp>
        <p:nvSpPr>
          <p:cNvPr id="515" name="Google Shape;515;p63"/>
          <p:cNvSpPr/>
          <p:nvPr/>
        </p:nvSpPr>
        <p:spPr>
          <a:xfrm>
            <a:off x="256154" y="1318651"/>
            <a:ext cx="2452612" cy="3303767"/>
          </a:xfrm>
          <a:prstGeom prst="rect">
            <a:avLst/>
          </a:prstGeom>
          <a:solidFill>
            <a:schemeClr val="bg1">
              <a:alpha val="83240"/>
            </a:schemeClr>
          </a:solidFill>
          <a:ln w="9525" cap="flat" cmpd="sng">
            <a:solidFill>
              <a:schemeClr val="bg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16" name="Google Shape;516;p63"/>
          <p:cNvSpPr/>
          <p:nvPr/>
        </p:nvSpPr>
        <p:spPr>
          <a:xfrm>
            <a:off x="3893329" y="1360350"/>
            <a:ext cx="5047600" cy="3222675"/>
          </a:xfrm>
          <a:prstGeom prst="rect">
            <a:avLst/>
          </a:prstGeom>
          <a:solidFill>
            <a:schemeClr val="bg1">
              <a:alpha val="83240"/>
            </a:schemeClr>
          </a:solidFill>
          <a:ln w="9525" cap="flat" cmpd="sng">
            <a:solidFill>
              <a:schemeClr val="bg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0" name="Rectangle 9">
            <a:extLst>
              <a:ext uri="{FF2B5EF4-FFF2-40B4-BE49-F238E27FC236}">
                <a16:creationId xmlns:a16="http://schemas.microsoft.com/office/drawing/2014/main" id="{537A934D-2352-087E-7881-0F8C39D7E606}"/>
              </a:ext>
            </a:extLst>
          </p:cNvPr>
          <p:cNvSpPr/>
          <p:nvPr/>
        </p:nvSpPr>
        <p:spPr>
          <a:xfrm>
            <a:off x="579771" y="1702814"/>
            <a:ext cx="8142727" cy="640701"/>
          </a:xfrm>
          <a:prstGeom prst="rect">
            <a:avLst/>
          </a:prstGeom>
          <a:solidFill>
            <a:srgbClr val="00B6E0">
              <a:alpha val="50196"/>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This code is part of our system under test</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130</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1431161"/>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tx1"/>
                </a:solidFill>
                <a:latin typeface="DM Mono" panose="020B0509040201040103" pitchFamily="49" charset="77"/>
              </a:rPr>
              <a:t>checkin_df</a:t>
            </a:r>
            <a:r>
              <a:rPr lang="en-CA" sz="1200" dirty="0">
                <a:solidFill>
                  <a:schemeClr val="tx1"/>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2527255"/>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51574" y="1723627"/>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1" y="1336677"/>
            <a:ext cx="7622600"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endParaRPr lang="en-US" sz="1200" dirty="0"/>
          </a:p>
        </p:txBody>
      </p:sp>
    </p:spTree>
    <p:extLst>
      <p:ext uri="{BB962C8B-B14F-4D97-AF65-F5344CB8AC3E}">
        <p14:creationId xmlns:p14="http://schemas.microsoft.com/office/powerpoint/2010/main" val="27424464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This is what we are testing</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131</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564695" y="774216"/>
            <a:ext cx="7991334" cy="276999"/>
          </a:xfrm>
          <a:prstGeom prst="rect">
            <a:avLst/>
          </a:prstGeom>
          <a:noFill/>
          <a:ln w="38100">
            <a:noFill/>
          </a:ln>
        </p:spPr>
        <p:txBody>
          <a:bodyPr wrap="square" rtlCol="0">
            <a:spAutoFit/>
          </a:bodyPr>
          <a:lstStyle/>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
        <p:nvSpPr>
          <p:cNvPr id="2" name="Rectangle 1">
            <a:extLst>
              <a:ext uri="{FF2B5EF4-FFF2-40B4-BE49-F238E27FC236}">
                <a16:creationId xmlns:a16="http://schemas.microsoft.com/office/drawing/2014/main" id="{B5E563AA-2BE7-F70A-0B35-D6BE16B8A533}"/>
              </a:ext>
            </a:extLst>
          </p:cNvPr>
          <p:cNvSpPr/>
          <p:nvPr/>
        </p:nvSpPr>
        <p:spPr>
          <a:xfrm>
            <a:off x="688051" y="1267191"/>
            <a:ext cx="2405759" cy="20246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solidFill>
                  <a:schemeClr val="bg1"/>
                </a:solidFill>
                <a:latin typeface="DM Mono" panose="020B0509040201040103" pitchFamily="49" charset="77"/>
              </a:rPr>
              <a:t>1</a:t>
            </a:r>
            <a:r>
              <a:rPr lang="en-US" sz="3600" dirty="0">
                <a:solidFill>
                  <a:schemeClr val="bg1"/>
                </a:solidFill>
                <a:latin typeface="DM Mono" panose="020B0509040201040103" pitchFamily="49" charset="77"/>
              </a:rPr>
              <a:t> </a:t>
            </a:r>
          </a:p>
          <a:p>
            <a:pPr algn="ctr"/>
            <a:r>
              <a:rPr lang="en-US" sz="1800" dirty="0">
                <a:solidFill>
                  <a:schemeClr val="bg1"/>
                </a:solidFill>
                <a:latin typeface="DM Mono" panose="020B0509040201040103" pitchFamily="49" charset="77"/>
              </a:rPr>
              <a:t>Mobile Review</a:t>
            </a:r>
          </a:p>
          <a:p>
            <a:pPr algn="ctr"/>
            <a:r>
              <a:rPr lang="en-US" sz="1800" dirty="0">
                <a:solidFill>
                  <a:schemeClr val="bg1"/>
                </a:solidFill>
                <a:latin typeface="DM Mono" panose="020B0509040201040103" pitchFamily="49" charset="77"/>
              </a:rPr>
              <a:t>for </a:t>
            </a:r>
          </a:p>
          <a:p>
            <a:pPr algn="ctr"/>
            <a:r>
              <a:rPr lang="en-US" sz="1800" dirty="0">
                <a:solidFill>
                  <a:schemeClr val="bg1"/>
                </a:solidFill>
                <a:latin typeface="DM Mono" panose="020B0509040201040103" pitchFamily="49" charset="77"/>
              </a:rPr>
              <a:t>Inglewood Pizza</a:t>
            </a:r>
          </a:p>
        </p:txBody>
      </p:sp>
      <p:sp>
        <p:nvSpPr>
          <p:cNvPr id="3" name="TextBox 2">
            <a:extLst>
              <a:ext uri="{FF2B5EF4-FFF2-40B4-BE49-F238E27FC236}">
                <a16:creationId xmlns:a16="http://schemas.microsoft.com/office/drawing/2014/main" id="{F16263C1-FA6B-590F-2046-3B05E9BB8A2B}"/>
              </a:ext>
            </a:extLst>
          </p:cNvPr>
          <p:cNvSpPr txBox="1"/>
          <p:nvPr/>
        </p:nvSpPr>
        <p:spPr>
          <a:xfrm>
            <a:off x="3361510" y="2106391"/>
            <a:ext cx="369012" cy="461665"/>
          </a:xfrm>
          <a:prstGeom prst="rect">
            <a:avLst/>
          </a:prstGeom>
          <a:noFill/>
        </p:spPr>
        <p:txBody>
          <a:bodyPr wrap="none" rtlCol="0">
            <a:spAutoFit/>
          </a:bodyPr>
          <a:lstStyle/>
          <a:p>
            <a:r>
              <a:rPr lang="en-US" sz="2400" dirty="0">
                <a:latin typeface="DM Mono" panose="020B0509040201040103" pitchFamily="49" charset="77"/>
              </a:rPr>
              <a:t>+</a:t>
            </a:r>
          </a:p>
        </p:txBody>
      </p:sp>
      <p:sp>
        <p:nvSpPr>
          <p:cNvPr id="19" name="TextBox 18">
            <a:extLst>
              <a:ext uri="{FF2B5EF4-FFF2-40B4-BE49-F238E27FC236}">
                <a16:creationId xmlns:a16="http://schemas.microsoft.com/office/drawing/2014/main" id="{FC7C248F-3B62-192F-0E0E-7F633858D821}"/>
              </a:ext>
            </a:extLst>
          </p:cNvPr>
          <p:cNvSpPr txBox="1"/>
          <p:nvPr/>
        </p:nvSpPr>
        <p:spPr>
          <a:xfrm>
            <a:off x="6536047" y="2152556"/>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6" name="TextBox 5">
            <a:extLst>
              <a:ext uri="{FF2B5EF4-FFF2-40B4-BE49-F238E27FC236}">
                <a16:creationId xmlns:a16="http://schemas.microsoft.com/office/drawing/2014/main" id="{FFD0FD33-B74B-848D-40C6-6FB43BCCCE15}"/>
              </a:ext>
            </a:extLst>
          </p:cNvPr>
          <p:cNvSpPr txBox="1"/>
          <p:nvPr/>
        </p:nvSpPr>
        <p:spPr>
          <a:xfrm>
            <a:off x="6795975" y="1321560"/>
            <a:ext cx="1428889" cy="2031325"/>
          </a:xfrm>
          <a:prstGeom prst="rect">
            <a:avLst/>
          </a:prstGeom>
          <a:noFill/>
        </p:spPr>
        <p:txBody>
          <a:bodyPr wrap="square" rtlCol="0">
            <a:spAutoFit/>
          </a:bodyPr>
          <a:lstStyle/>
          <a:p>
            <a:pPr algn="ctr"/>
            <a:r>
              <a:rPr lang="en-US" sz="5400" dirty="0">
                <a:latin typeface="DM Mono" panose="020B0509040201040103" pitchFamily="49" charset="77"/>
              </a:rPr>
              <a:t>1 </a:t>
            </a:r>
          </a:p>
          <a:p>
            <a:pPr algn="ctr"/>
            <a:r>
              <a:rPr lang="en-US" sz="1800" dirty="0">
                <a:latin typeface="DM Mono" panose="020B0509040201040103" pitchFamily="49" charset="77"/>
              </a:rPr>
              <a:t>Review</a:t>
            </a:r>
          </a:p>
          <a:p>
            <a:pPr algn="ctr"/>
            <a:r>
              <a:rPr lang="en-US" sz="1800" dirty="0">
                <a:latin typeface="DM Mono" panose="020B0509040201040103" pitchFamily="49" charset="77"/>
              </a:rPr>
              <a:t>for</a:t>
            </a:r>
          </a:p>
          <a:p>
            <a:pPr algn="ctr"/>
            <a:r>
              <a:rPr lang="en-US" sz="1800" dirty="0">
                <a:latin typeface="DM Mono" panose="020B0509040201040103" pitchFamily="49" charset="77"/>
              </a:rPr>
              <a:t>Inglewood Pizza</a:t>
            </a:r>
          </a:p>
        </p:txBody>
      </p:sp>
      <p:sp>
        <p:nvSpPr>
          <p:cNvPr id="4" name="Rectangle 3">
            <a:extLst>
              <a:ext uri="{FF2B5EF4-FFF2-40B4-BE49-F238E27FC236}">
                <a16:creationId xmlns:a16="http://schemas.microsoft.com/office/drawing/2014/main" id="{3B358567-40E3-7F9F-A87B-2DF031CB46F9}"/>
              </a:ext>
            </a:extLst>
          </p:cNvPr>
          <p:cNvSpPr/>
          <p:nvPr/>
        </p:nvSpPr>
        <p:spPr>
          <a:xfrm>
            <a:off x="536856" y="1083402"/>
            <a:ext cx="7919094" cy="239547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0" name="Rectangle 19">
            <a:extLst>
              <a:ext uri="{FF2B5EF4-FFF2-40B4-BE49-F238E27FC236}">
                <a16:creationId xmlns:a16="http://schemas.microsoft.com/office/drawing/2014/main" id="{72364FD3-46ED-0202-286A-1D33C29C3721}"/>
              </a:ext>
            </a:extLst>
          </p:cNvPr>
          <p:cNvSpPr/>
          <p:nvPr/>
        </p:nvSpPr>
        <p:spPr>
          <a:xfrm>
            <a:off x="3946845" y="1338100"/>
            <a:ext cx="2321502" cy="1953740"/>
          </a:xfrm>
          <a:prstGeom prst="rect">
            <a:avLst/>
          </a:prstGeom>
          <a:solidFill>
            <a:schemeClr val="tx2"/>
          </a:solidFill>
          <a:ln w="3810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solidFill>
                  <a:schemeClr val="bg2"/>
                </a:solidFill>
                <a:latin typeface="DM Mono" panose="020B0509040201040103" pitchFamily="49" charset="77"/>
              </a:rPr>
              <a:t>0</a:t>
            </a:r>
            <a:r>
              <a:rPr lang="en-US" sz="3600" dirty="0">
                <a:solidFill>
                  <a:schemeClr val="bg2"/>
                </a:solidFill>
                <a:latin typeface="DM Mono" panose="020B0509040201040103" pitchFamily="49" charset="77"/>
              </a:rPr>
              <a:t> </a:t>
            </a:r>
          </a:p>
          <a:p>
            <a:pPr algn="ctr"/>
            <a:r>
              <a:rPr lang="en-US" sz="1800" dirty="0" err="1">
                <a:solidFill>
                  <a:schemeClr val="bg2"/>
                </a:solidFill>
                <a:latin typeface="DM Mono" panose="020B0509040201040103" pitchFamily="49" charset="77"/>
              </a:rPr>
              <a:t>Checkins</a:t>
            </a:r>
            <a:endParaRPr lang="en-US" sz="1800" dirty="0">
              <a:solidFill>
                <a:schemeClr val="bg2"/>
              </a:solidFill>
              <a:latin typeface="DM Mono" panose="020B0509040201040103" pitchFamily="49" charset="77"/>
            </a:endParaRPr>
          </a:p>
          <a:p>
            <a:pPr algn="ctr"/>
            <a:r>
              <a:rPr lang="en-US" sz="1800" dirty="0">
                <a:solidFill>
                  <a:schemeClr val="bg2"/>
                </a:solidFill>
                <a:latin typeface="DM Mono" panose="020B0509040201040103" pitchFamily="49" charset="77"/>
              </a:rPr>
              <a:t>at</a:t>
            </a:r>
          </a:p>
          <a:p>
            <a:pPr algn="ctr"/>
            <a:r>
              <a:rPr lang="en-US" sz="1800" dirty="0">
                <a:solidFill>
                  <a:schemeClr val="bg2"/>
                </a:solidFill>
                <a:latin typeface="DM Mono" panose="020B0509040201040103" pitchFamily="49" charset="77"/>
              </a:rPr>
              <a:t>Inglewood Pizza</a:t>
            </a:r>
          </a:p>
        </p:txBody>
      </p:sp>
    </p:spTree>
    <p:extLst>
      <p:ext uri="{BB962C8B-B14F-4D97-AF65-F5344CB8AC3E}">
        <p14:creationId xmlns:p14="http://schemas.microsoft.com/office/powerpoint/2010/main" val="211184993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Simplify the Top</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132</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1431161"/>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tx1"/>
                </a:solidFill>
                <a:latin typeface="DM Mono" panose="020B0509040201040103" pitchFamily="49" charset="77"/>
              </a:rPr>
              <a:t>checkin_df</a:t>
            </a:r>
            <a:r>
              <a:rPr lang="en-CA" sz="1200" dirty="0">
                <a:solidFill>
                  <a:schemeClr val="tx1"/>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2527255"/>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51574" y="1723627"/>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1" y="1336677"/>
            <a:ext cx="7622600"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endParaRPr lang="en-US" sz="1200" dirty="0"/>
          </a:p>
        </p:txBody>
      </p:sp>
    </p:spTree>
    <p:extLst>
      <p:ext uri="{BB962C8B-B14F-4D97-AF65-F5344CB8AC3E}">
        <p14:creationId xmlns:p14="http://schemas.microsoft.com/office/powerpoint/2010/main" val="1029233429"/>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Simplify the Top</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133</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877163"/>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tx1"/>
                </a:solidFill>
                <a:latin typeface="DM Mono" panose="020B0509040201040103" pitchFamily="49" charset="77"/>
              </a:rPr>
              <a:t>checkin_df</a:t>
            </a:r>
            <a:r>
              <a:rPr lang="en-CA" sz="1200" dirty="0">
                <a:solidFill>
                  <a:schemeClr val="tx1"/>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3494723"/>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2695550"/>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1" y="1336677"/>
            <a:ext cx="7622600"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9771" y="1655903"/>
            <a:ext cx="4569619" cy="1015663"/>
          </a:xfrm>
          <a:prstGeom prst="rect">
            <a:avLst/>
          </a:prstGeom>
        </p:spPr>
        <p:txBody>
          <a:bodyPr>
            <a:spAutoFit/>
          </a:bodyPr>
          <a:lstStyle/>
          <a:p>
            <a:r>
              <a:rPr lang="en-CA" sz="1200" dirty="0">
                <a:latin typeface="DM Mono" panose="020B0509040201040103" pitchFamily="49" charset="77"/>
              </a:rPr>
              <a:t>empty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Tree>
    <p:extLst>
      <p:ext uri="{BB962C8B-B14F-4D97-AF65-F5344CB8AC3E}">
        <p14:creationId xmlns:p14="http://schemas.microsoft.com/office/powerpoint/2010/main" val="9508911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Simplify the Top</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134</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dirty="0">
                <a:solidFill>
                  <a:srgbClr val="D6DEEB"/>
                </a:solidFill>
                <a:latin typeface="Impact"/>
                <a:ea typeface="Impact"/>
                <a:cs typeface="Impact"/>
                <a:sym typeface="Impact"/>
              </a:rPr>
              <a:t>@</a:t>
            </a:r>
            <a:r>
              <a:rPr lang="en" sz="3000" dirty="0" err="1">
                <a:solidFill>
                  <a:srgbClr val="D6DEEB"/>
                </a:solidFill>
                <a:latin typeface="Impact"/>
                <a:ea typeface="Impact"/>
                <a:cs typeface="Impact"/>
                <a:sym typeface="Impact"/>
              </a:rPr>
              <a:t>jmasonlee</a:t>
            </a:r>
            <a:endParaRPr sz="3000" dirty="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877163"/>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bg1">
                    <a:lumMod val="75000"/>
                  </a:schemeClr>
                </a:solidFill>
                <a:latin typeface="DM Mono" panose="020B0509040201040103" pitchFamily="49" charset="77"/>
              </a:rPr>
              <a:t>checkin_df</a:t>
            </a:r>
            <a:r>
              <a:rPr lang="en-CA" sz="1200" dirty="0">
                <a:solidFill>
                  <a:schemeClr val="bg1">
                    <a:lumMod val="75000"/>
                  </a:schemeClr>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3494723"/>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2695550"/>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highlight>
                  <a:srgbClr val="FFFF00"/>
                </a:highlight>
                <a:latin typeface="DM Mono" panose="020B0509040201040103" pitchFamily="49" charset="77"/>
              </a:rPr>
              <a:t>empty</a:t>
            </a:r>
            <a:r>
              <a:rPr lang="en-CA" sz="1200" dirty="0">
                <a:solidFill>
                  <a:srgbClr val="63A35C"/>
                </a:solidFill>
                <a:latin typeface="DM Mono" panose="020B0509040201040103" pitchFamily="49" charset="77"/>
              </a:rPr>
              <a:t>))</a:t>
            </a:r>
            <a:br>
              <a:rPr lang="en-CA" sz="1200" dirty="0">
                <a:solidFill>
                  <a:srgbClr val="63A35C"/>
                </a:solidFill>
                <a:highlight>
                  <a:srgbClr val="FFFF00"/>
                </a:highlight>
                <a:latin typeface="DM Mono" panose="020B0509040201040103" pitchFamily="49" charset="77"/>
              </a:rPr>
            </a:br>
            <a:endParaRPr lang="en-CA" sz="1200" dirty="0">
              <a:highlight>
                <a:srgbClr val="FFFF00"/>
              </a:highlight>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1" y="1336677"/>
            <a:ext cx="7622600"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9771" y="1655903"/>
            <a:ext cx="4569619" cy="1015663"/>
          </a:xfrm>
          <a:prstGeom prst="rect">
            <a:avLst/>
          </a:prstGeom>
        </p:spPr>
        <p:txBody>
          <a:bodyPr>
            <a:spAutoFit/>
          </a:bodyPr>
          <a:lstStyle/>
          <a:p>
            <a:r>
              <a:rPr lang="en-CA" sz="1200" dirty="0">
                <a:highlight>
                  <a:srgbClr val="FFFF00"/>
                </a:highlight>
                <a:latin typeface="DM Mono" panose="020B0509040201040103" pitchFamily="49" charset="77"/>
              </a:rPr>
              <a:t>empty</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Tree>
    <p:extLst>
      <p:ext uri="{BB962C8B-B14F-4D97-AF65-F5344CB8AC3E}">
        <p14:creationId xmlns:p14="http://schemas.microsoft.com/office/powerpoint/2010/main" val="3997664903"/>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Simplify the Top</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135</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877163"/>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bg1">
                    <a:lumMod val="75000"/>
                  </a:schemeClr>
                </a:solidFill>
                <a:latin typeface="DM Mono" panose="020B0509040201040103" pitchFamily="49" charset="77"/>
              </a:rPr>
              <a:t>checkin_df</a:t>
            </a:r>
            <a:r>
              <a:rPr lang="en-CA" sz="1200" dirty="0">
                <a:solidFill>
                  <a:schemeClr val="bg1">
                    <a:lumMod val="50000"/>
                  </a:schemeClr>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3494723"/>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2695550"/>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1" y="1336677"/>
            <a:ext cx="7622600"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9771" y="1655903"/>
            <a:ext cx="4569619" cy="1015663"/>
          </a:xfrm>
          <a:prstGeom prst="rect">
            <a:avLst/>
          </a:prstGeom>
        </p:spPr>
        <p:txBody>
          <a:bodyPr>
            <a:spAutoFit/>
          </a:bodyPr>
          <a:lstStyle/>
          <a:p>
            <a:r>
              <a:rPr lang="en-CA" sz="1200" dirty="0">
                <a:latin typeface="DM Mono" panose="020B0509040201040103" pitchFamily="49" charset="77"/>
              </a:rPr>
              <a:t>empty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Tree>
    <p:extLst>
      <p:ext uri="{BB962C8B-B14F-4D97-AF65-F5344CB8AC3E}">
        <p14:creationId xmlns:p14="http://schemas.microsoft.com/office/powerpoint/2010/main" val="1317871277"/>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Simplify the Top</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136</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877163"/>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bg1">
                    <a:lumMod val="75000"/>
                  </a:schemeClr>
                </a:solidFill>
                <a:latin typeface="DM Mono" panose="020B0509040201040103" pitchFamily="49" charset="77"/>
              </a:rPr>
              <a:t>checkin_df</a:t>
            </a:r>
            <a:r>
              <a:rPr lang="en-CA" sz="1200" dirty="0">
                <a:solidFill>
                  <a:schemeClr val="bg1">
                    <a:lumMod val="50000"/>
                  </a:schemeClr>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3494723"/>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2695550"/>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1" y="1336677"/>
            <a:ext cx="7622600"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9771" y="1655903"/>
            <a:ext cx="4569619" cy="1015663"/>
          </a:xfrm>
          <a:prstGeom prst="rect">
            <a:avLst/>
          </a:prstGeom>
        </p:spPr>
        <p:txBody>
          <a:bodyPr>
            <a:spAutoFit/>
          </a:bodyPr>
          <a:lstStyle/>
          <a:p>
            <a:r>
              <a:rPr lang="en-CA" sz="1200" dirty="0">
                <a:latin typeface="DM Mono" panose="020B0509040201040103" pitchFamily="49" charset="77"/>
              </a:rPr>
              <a:t>empty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3" name="Rectangle 2">
            <a:extLst>
              <a:ext uri="{FF2B5EF4-FFF2-40B4-BE49-F238E27FC236}">
                <a16:creationId xmlns:a16="http://schemas.microsoft.com/office/drawing/2014/main" id="{CA7DA7AD-1202-C5ED-20D7-66B7F7B11678}"/>
              </a:ext>
            </a:extLst>
          </p:cNvPr>
          <p:cNvSpPr/>
          <p:nvPr/>
        </p:nvSpPr>
        <p:spPr>
          <a:xfrm>
            <a:off x="579771" y="1132367"/>
            <a:ext cx="7744672" cy="253916"/>
          </a:xfrm>
          <a:prstGeom prst="rect">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Tree>
    <p:extLst>
      <p:ext uri="{BB962C8B-B14F-4D97-AF65-F5344CB8AC3E}">
        <p14:creationId xmlns:p14="http://schemas.microsoft.com/office/powerpoint/2010/main" val="3812756184"/>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Simplify the Top</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137</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877163"/>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3494723"/>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2695550"/>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2" name="Rectangle 1">
            <a:extLst>
              <a:ext uri="{FF2B5EF4-FFF2-40B4-BE49-F238E27FC236}">
                <a16:creationId xmlns:a16="http://schemas.microsoft.com/office/drawing/2014/main" id="{679FC822-F80B-2B0B-CDD0-EBF8E8CDAAFA}"/>
              </a:ext>
            </a:extLst>
          </p:cNvPr>
          <p:cNvSpPr/>
          <p:nvPr/>
        </p:nvSpPr>
        <p:spPr>
          <a:xfrm>
            <a:off x="579771" y="1655903"/>
            <a:ext cx="4569619" cy="1015663"/>
          </a:xfrm>
          <a:prstGeom prst="rect">
            <a:avLst/>
          </a:prstGeom>
          <a:ln>
            <a:noFill/>
          </a:ln>
        </p:spPr>
        <p:txBody>
          <a:bodyPr>
            <a:spAutoFit/>
          </a:bodyPr>
          <a:lstStyle/>
          <a:p>
            <a:r>
              <a:rPr lang="en-CA" sz="1200" dirty="0">
                <a:latin typeface="DM Mono" panose="020B0509040201040103" pitchFamily="49" charset="77"/>
              </a:rPr>
              <a:t>empty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14" name="Rectangle 13">
            <a:extLst>
              <a:ext uri="{FF2B5EF4-FFF2-40B4-BE49-F238E27FC236}">
                <a16:creationId xmlns:a16="http://schemas.microsoft.com/office/drawing/2014/main" id="{CB232F2E-FB34-90BD-4A66-9B64C6747269}"/>
              </a:ext>
            </a:extLst>
          </p:cNvPr>
          <p:cNvSpPr/>
          <p:nvPr/>
        </p:nvSpPr>
        <p:spPr>
          <a:xfrm>
            <a:off x="2681630" y="960263"/>
            <a:ext cx="5836953" cy="276999"/>
          </a:xfrm>
          <a:prstGeom prst="rect">
            <a:avLst/>
          </a:prstGeom>
        </p:spPr>
        <p:txBody>
          <a:bodyPr wrap="square">
            <a:spAutoFit/>
          </a:bodyPr>
          <a:lstStyle/>
          <a:p>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endParaRPr lang="en-US" sz="1200" dirty="0"/>
          </a:p>
        </p:txBody>
      </p:sp>
      <p:sp>
        <p:nvSpPr>
          <p:cNvPr id="17" name="!!b_reviews_df">
            <a:extLst>
              <a:ext uri="{FF2B5EF4-FFF2-40B4-BE49-F238E27FC236}">
                <a16:creationId xmlns:a16="http://schemas.microsoft.com/office/drawing/2014/main" id="{B118C849-FCFC-AAE9-ABB3-5E558C1615B3}"/>
              </a:ext>
            </a:extLst>
          </p:cNvPr>
          <p:cNvSpPr txBox="1"/>
          <p:nvPr/>
        </p:nvSpPr>
        <p:spPr>
          <a:xfrm>
            <a:off x="575347" y="970157"/>
            <a:ext cx="6413935" cy="276999"/>
          </a:xfrm>
          <a:prstGeom prst="rect">
            <a:avLst/>
          </a:prstGeom>
          <a:noFill/>
        </p:spPr>
        <p:txBody>
          <a:bodyPr wrap="none" rtlCol="0">
            <a:spAutoFit/>
          </a:bodyPr>
          <a:lstStyle/>
          <a:p>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endParaRPr lang="en-US" sz="1200" dirty="0"/>
          </a:p>
        </p:txBody>
      </p:sp>
      <p:sp>
        <p:nvSpPr>
          <p:cNvPr id="18" name="TextBox 17">
            <a:extLst>
              <a:ext uri="{FF2B5EF4-FFF2-40B4-BE49-F238E27FC236}">
                <a16:creationId xmlns:a16="http://schemas.microsoft.com/office/drawing/2014/main" id="{A6561530-B5BB-8C6F-14F5-F76831E97C19}"/>
              </a:ext>
            </a:extLst>
          </p:cNvPr>
          <p:cNvSpPr txBox="1"/>
          <p:nvPr/>
        </p:nvSpPr>
        <p:spPr>
          <a:xfrm>
            <a:off x="579771" y="1336677"/>
            <a:ext cx="7622600"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endParaRPr lang="en-US" sz="1200" dirty="0"/>
          </a:p>
        </p:txBody>
      </p:sp>
    </p:spTree>
    <p:extLst>
      <p:ext uri="{BB962C8B-B14F-4D97-AF65-F5344CB8AC3E}">
        <p14:creationId xmlns:p14="http://schemas.microsoft.com/office/powerpoint/2010/main" val="2441265558"/>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3" name="Rectangle 12">
            <a:extLst>
              <a:ext uri="{FF2B5EF4-FFF2-40B4-BE49-F238E27FC236}">
                <a16:creationId xmlns:a16="http://schemas.microsoft.com/office/drawing/2014/main" id="{908E8EC6-5283-DCC2-ACF5-00A3B8FBB265}"/>
              </a:ext>
            </a:extLst>
          </p:cNvPr>
          <p:cNvSpPr/>
          <p:nvPr/>
        </p:nvSpPr>
        <p:spPr>
          <a:xfrm>
            <a:off x="383252" y="3510548"/>
            <a:ext cx="8354219" cy="212708"/>
          </a:xfrm>
          <a:prstGeom prst="rect">
            <a:avLst/>
          </a:prstGeom>
          <a:solidFill>
            <a:schemeClr val="accent1">
              <a:alpha val="50196"/>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11" name="Rectangle 10">
            <a:extLst>
              <a:ext uri="{FF2B5EF4-FFF2-40B4-BE49-F238E27FC236}">
                <a16:creationId xmlns:a16="http://schemas.microsoft.com/office/drawing/2014/main" id="{D8540CA4-E77D-0462-9A44-32275F31DC17}"/>
              </a:ext>
            </a:extLst>
          </p:cNvPr>
          <p:cNvSpPr/>
          <p:nvPr/>
        </p:nvSpPr>
        <p:spPr>
          <a:xfrm>
            <a:off x="383253" y="3106090"/>
            <a:ext cx="8354219" cy="212708"/>
          </a:xfrm>
          <a:prstGeom prst="rect">
            <a:avLst/>
          </a:prstGeom>
          <a:solidFill>
            <a:schemeClr val="accent3">
              <a:alpha val="50196"/>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 name="Rectangle 2">
            <a:extLst>
              <a:ext uri="{FF2B5EF4-FFF2-40B4-BE49-F238E27FC236}">
                <a16:creationId xmlns:a16="http://schemas.microsoft.com/office/drawing/2014/main" id="{312B751F-1CA6-38CB-FDB5-73BAAD9AE9A7}"/>
              </a:ext>
            </a:extLst>
          </p:cNvPr>
          <p:cNvSpPr/>
          <p:nvPr/>
        </p:nvSpPr>
        <p:spPr>
          <a:xfrm>
            <a:off x="394891" y="1015248"/>
            <a:ext cx="8354219" cy="2021867"/>
          </a:xfrm>
          <a:prstGeom prst="rect">
            <a:avLst/>
          </a:prstGeom>
          <a:solidFill>
            <a:srgbClr val="85DDB5">
              <a:alpha val="50196"/>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Simplify the Top</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138</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877163"/>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3494723"/>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2695550"/>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1" y="1124486"/>
            <a:ext cx="7622600"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9771" y="1655903"/>
            <a:ext cx="4569619" cy="1015663"/>
          </a:xfrm>
          <a:prstGeom prst="rect">
            <a:avLst/>
          </a:prstGeom>
          <a:ln>
            <a:noFill/>
          </a:ln>
        </p:spPr>
        <p:txBody>
          <a:bodyPr>
            <a:spAutoFit/>
          </a:bodyPr>
          <a:lstStyle/>
          <a:p>
            <a:r>
              <a:rPr lang="en-CA" sz="1200" dirty="0">
                <a:latin typeface="DM Mono" panose="020B0509040201040103" pitchFamily="49" charset="77"/>
              </a:rPr>
              <a:t>empty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14" name="Rectangle 13">
            <a:extLst>
              <a:ext uri="{FF2B5EF4-FFF2-40B4-BE49-F238E27FC236}">
                <a16:creationId xmlns:a16="http://schemas.microsoft.com/office/drawing/2014/main" id="{CB232F2E-FB34-90BD-4A66-9B64C6747269}"/>
              </a:ext>
            </a:extLst>
          </p:cNvPr>
          <p:cNvSpPr/>
          <p:nvPr/>
        </p:nvSpPr>
        <p:spPr>
          <a:xfrm>
            <a:off x="2681630" y="960263"/>
            <a:ext cx="5836953" cy="276999"/>
          </a:xfrm>
          <a:prstGeom prst="rect">
            <a:avLst/>
          </a:prstGeom>
        </p:spPr>
        <p:txBody>
          <a:bodyPr wrap="square">
            <a:spAutoFit/>
          </a:bodyPr>
          <a:lstStyle/>
          <a:p>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endParaRPr lang="en-US" sz="1200" dirty="0"/>
          </a:p>
        </p:txBody>
      </p:sp>
      <p:sp>
        <p:nvSpPr>
          <p:cNvPr id="17" name="!!b_reviews_df">
            <a:extLst>
              <a:ext uri="{FF2B5EF4-FFF2-40B4-BE49-F238E27FC236}">
                <a16:creationId xmlns:a16="http://schemas.microsoft.com/office/drawing/2014/main" id="{B118C849-FCFC-AAE9-ABB3-5E558C1615B3}"/>
              </a:ext>
            </a:extLst>
          </p:cNvPr>
          <p:cNvSpPr txBox="1"/>
          <p:nvPr/>
        </p:nvSpPr>
        <p:spPr>
          <a:xfrm>
            <a:off x="575347" y="970157"/>
            <a:ext cx="6413935" cy="276999"/>
          </a:xfrm>
          <a:prstGeom prst="rect">
            <a:avLst/>
          </a:prstGeom>
          <a:noFill/>
        </p:spPr>
        <p:txBody>
          <a:bodyPr wrap="none" rtlCol="0">
            <a:spAutoFit/>
          </a:bodyPr>
          <a:lstStyle/>
          <a:p>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endParaRPr lang="en-US" sz="1200" dirty="0"/>
          </a:p>
        </p:txBody>
      </p:sp>
    </p:spTree>
    <p:extLst>
      <p:ext uri="{BB962C8B-B14F-4D97-AF65-F5344CB8AC3E}">
        <p14:creationId xmlns:p14="http://schemas.microsoft.com/office/powerpoint/2010/main" val="24602725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Simplify the Top</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139</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877163"/>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3494723"/>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2695550"/>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1" y="1026517"/>
            <a:ext cx="7622600"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9771" y="1192774"/>
            <a:ext cx="4569619" cy="1015663"/>
          </a:xfrm>
          <a:prstGeom prst="rect">
            <a:avLst/>
          </a:prstGeom>
          <a:ln>
            <a:noFill/>
          </a:ln>
        </p:spPr>
        <p:txBody>
          <a:bodyPr>
            <a:spAutoFit/>
          </a:bodyPr>
          <a:lstStyle/>
          <a:p>
            <a:r>
              <a:rPr lang="en-CA" sz="1200" dirty="0">
                <a:latin typeface="DM Mono" panose="020B0509040201040103" pitchFamily="49" charset="77"/>
              </a:rPr>
              <a:t>empty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3" name="Rectangle 2">
            <a:extLst>
              <a:ext uri="{FF2B5EF4-FFF2-40B4-BE49-F238E27FC236}">
                <a16:creationId xmlns:a16="http://schemas.microsoft.com/office/drawing/2014/main" id="{A2AE1F5C-0D1A-FF13-7E10-6AE5D95B8F70}"/>
              </a:ext>
            </a:extLst>
          </p:cNvPr>
          <p:cNvSpPr/>
          <p:nvPr/>
        </p:nvSpPr>
        <p:spPr>
          <a:xfrm>
            <a:off x="2684519" y="2511612"/>
            <a:ext cx="5836953" cy="276999"/>
          </a:xfrm>
          <a:prstGeom prst="rect">
            <a:avLst/>
          </a:prstGeom>
        </p:spPr>
        <p:txBody>
          <a:bodyPr wrap="square">
            <a:spAutoFit/>
          </a:bodyPr>
          <a:lstStyle/>
          <a:p>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endParaRPr lang="en-US" sz="1200" dirty="0"/>
          </a:p>
        </p:txBody>
      </p:sp>
      <p:sp>
        <p:nvSpPr>
          <p:cNvPr id="13" name="!!b_reviews_df">
            <a:extLst>
              <a:ext uri="{FF2B5EF4-FFF2-40B4-BE49-F238E27FC236}">
                <a16:creationId xmlns:a16="http://schemas.microsoft.com/office/drawing/2014/main" id="{A971D450-6381-47EE-0EC7-F5A01B9C7A1B}"/>
              </a:ext>
            </a:extLst>
          </p:cNvPr>
          <p:cNvSpPr txBox="1"/>
          <p:nvPr/>
        </p:nvSpPr>
        <p:spPr>
          <a:xfrm>
            <a:off x="575347" y="2507790"/>
            <a:ext cx="6413935" cy="276999"/>
          </a:xfrm>
          <a:prstGeom prst="rect">
            <a:avLst/>
          </a:prstGeom>
          <a:noFill/>
        </p:spPr>
        <p:txBody>
          <a:bodyPr wrap="none" rtlCol="0">
            <a:spAutoFit/>
          </a:bodyPr>
          <a:lstStyle/>
          <a:p>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endParaRPr lang="en-US" sz="1200" dirty="0"/>
          </a:p>
        </p:txBody>
      </p:sp>
    </p:spTree>
    <p:extLst>
      <p:ext uri="{BB962C8B-B14F-4D97-AF65-F5344CB8AC3E}">
        <p14:creationId xmlns:p14="http://schemas.microsoft.com/office/powerpoint/2010/main" val="2538852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20"/>
        <p:cNvGrpSpPr/>
        <p:nvPr/>
      </p:nvGrpSpPr>
      <p:grpSpPr>
        <a:xfrm>
          <a:off x="0" y="0"/>
          <a:ext cx="0" cy="0"/>
          <a:chOff x="0" y="0"/>
          <a:chExt cx="0" cy="0"/>
        </a:xfrm>
      </p:grpSpPr>
      <p:sp>
        <p:nvSpPr>
          <p:cNvPr id="522" name="Google Shape;522;p64"/>
          <p:cNvSpPr txBox="1">
            <a:spLocks noGrp="1"/>
          </p:cNvSpPr>
          <p:nvPr>
            <p:ph type="title"/>
          </p:nvPr>
        </p:nvSpPr>
        <p:spPr>
          <a:prstGeom prst="rect">
            <a:avLst/>
          </a:prstGeom>
        </p:spPr>
        <p:txBody>
          <a:bodyPr spcFirstLastPara="1" wrap="square" lIns="0" tIns="0" rIns="0" bIns="0" anchor="ctr" anchorCtr="0">
            <a:noAutofit/>
          </a:bodyPr>
          <a:lstStyle/>
          <a:p>
            <a:r>
              <a:rPr lang="en-CA" dirty="0"/>
              <a:t>The Problem</a:t>
            </a:r>
            <a:endParaRPr dirty="0"/>
          </a:p>
        </p:txBody>
      </p:sp>
      <p:sp>
        <p:nvSpPr>
          <p:cNvPr id="523" name="Google Shape;523;p64"/>
          <p:cNvSpPr txBox="1">
            <a:spLocks noGrp="1"/>
          </p:cNvSpPr>
          <p:nvPr>
            <p:ph type="subTitle" idx="1"/>
          </p:nvPr>
        </p:nvSpPr>
        <p:spPr>
          <a:prstGeom prst="rect">
            <a:avLst/>
          </a:prstGeom>
        </p:spPr>
        <p:txBody>
          <a:bodyPr spcFirstLastPara="1" wrap="square" lIns="0" tIns="0" rIns="0" bIns="0" anchor="t" anchorCtr="0">
            <a:noAutofit/>
          </a:bodyPr>
          <a:lstStyle/>
          <a:p>
            <a:pPr marL="0" indent="0"/>
            <a:r>
              <a:rPr lang="en" dirty="0"/>
              <a:t>The PANDEMIC_RECOVERY table</a:t>
            </a:r>
            <a:endParaRPr dirty="0"/>
          </a:p>
        </p:txBody>
      </p:sp>
      <p:sp>
        <p:nvSpPr>
          <p:cNvPr id="521" name="Google Shape;521;p64"/>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14</a:t>
            </a:fld>
            <a:endParaRPr dirty="0"/>
          </a:p>
        </p:txBody>
      </p:sp>
      <p:sp>
        <p:nvSpPr>
          <p:cNvPr id="525" name="Google Shape;525;p64"/>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graphicFrame>
        <p:nvGraphicFramePr>
          <p:cNvPr id="9" name="Google Shape;504;p62">
            <a:extLst>
              <a:ext uri="{FF2B5EF4-FFF2-40B4-BE49-F238E27FC236}">
                <a16:creationId xmlns:a16="http://schemas.microsoft.com/office/drawing/2014/main" id="{233910D9-B704-D6ED-9636-11CDEAD4C816}"/>
              </a:ext>
            </a:extLst>
          </p:cNvPr>
          <p:cNvGraphicFramePr/>
          <p:nvPr>
            <p:extLst>
              <p:ext uri="{D42A27DB-BD31-4B8C-83A1-F6EECF244321}">
                <p14:modId xmlns:p14="http://schemas.microsoft.com/office/powerpoint/2010/main" val="518521769"/>
              </p:ext>
            </p:extLst>
          </p:nvPr>
        </p:nvGraphicFramePr>
        <p:xfrm>
          <a:off x="386157" y="1863160"/>
          <a:ext cx="8343415" cy="1920164"/>
        </p:xfrm>
        <a:graphic>
          <a:graphicData uri="http://schemas.openxmlformats.org/drawingml/2006/table">
            <a:tbl>
              <a:tblPr>
                <a:noFill/>
              </a:tblPr>
              <a:tblGrid>
                <a:gridCol w="1057886">
                  <a:extLst>
                    <a:ext uri="{9D8B030D-6E8A-4147-A177-3AD203B41FA5}">
                      <a16:colId xmlns:a16="http://schemas.microsoft.com/office/drawing/2014/main" val="20000"/>
                    </a:ext>
                  </a:extLst>
                </a:gridCol>
                <a:gridCol w="1282535">
                  <a:extLst>
                    <a:ext uri="{9D8B030D-6E8A-4147-A177-3AD203B41FA5}">
                      <a16:colId xmlns:a16="http://schemas.microsoft.com/office/drawing/2014/main" val="20001"/>
                    </a:ext>
                  </a:extLst>
                </a:gridCol>
                <a:gridCol w="1157845">
                  <a:extLst>
                    <a:ext uri="{9D8B030D-6E8A-4147-A177-3AD203B41FA5}">
                      <a16:colId xmlns:a16="http://schemas.microsoft.com/office/drawing/2014/main" val="20002"/>
                    </a:ext>
                  </a:extLst>
                </a:gridCol>
                <a:gridCol w="1229096">
                  <a:extLst>
                    <a:ext uri="{9D8B030D-6E8A-4147-A177-3AD203B41FA5}">
                      <a16:colId xmlns:a16="http://schemas.microsoft.com/office/drawing/2014/main" val="20003"/>
                    </a:ext>
                  </a:extLst>
                </a:gridCol>
                <a:gridCol w="872837">
                  <a:extLst>
                    <a:ext uri="{9D8B030D-6E8A-4147-A177-3AD203B41FA5}">
                      <a16:colId xmlns:a16="http://schemas.microsoft.com/office/drawing/2014/main" val="20004"/>
                    </a:ext>
                  </a:extLst>
                </a:gridCol>
                <a:gridCol w="1571153">
                  <a:extLst>
                    <a:ext uri="{9D8B030D-6E8A-4147-A177-3AD203B41FA5}">
                      <a16:colId xmlns:a16="http://schemas.microsoft.com/office/drawing/2014/main" val="20005"/>
                    </a:ext>
                  </a:extLst>
                </a:gridCol>
                <a:gridCol w="1172063">
                  <a:extLst>
                    <a:ext uri="{9D8B030D-6E8A-4147-A177-3AD203B41FA5}">
                      <a16:colId xmlns:a16="http://schemas.microsoft.com/office/drawing/2014/main" val="20006"/>
                    </a:ext>
                  </a:extLst>
                </a:gridCol>
              </a:tblGrid>
              <a:tr h="411450">
                <a:tc>
                  <a:txBody>
                    <a:bodyPr/>
                    <a:lstStyle/>
                    <a:p>
                      <a:pPr marL="0" lvl="0" indent="0" algn="l" rtl="0">
                        <a:spcBef>
                          <a:spcPts val="0"/>
                        </a:spcBef>
                        <a:spcAft>
                          <a:spcPts val="0"/>
                        </a:spcAft>
                        <a:buNone/>
                      </a:pPr>
                      <a:r>
                        <a:rPr lang="en" sz="1200" b="0" i="0" dirty="0" err="1">
                          <a:solidFill>
                            <a:schemeClr val="tx2"/>
                          </a:solidFill>
                          <a:latin typeface="DM Sans" pitchFamily="2" charset="77"/>
                        </a:rPr>
                        <a:t>business_id</a:t>
                      </a:r>
                      <a:endParaRPr sz="1200" b="1" dirty="0">
                        <a:solidFill>
                          <a:schemeClr val="tx2"/>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business_name</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review_count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checkin_count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tip_count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interaction_count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marL="0" lvl="0" indent="0" algn="l" rtl="0">
                        <a:spcBef>
                          <a:spcPts val="0"/>
                        </a:spcBef>
                        <a:spcAft>
                          <a:spcPts val="0"/>
                        </a:spcAft>
                        <a:buNone/>
                      </a:pPr>
                      <a:r>
                        <a:rPr lang="en" sz="1200" b="0" i="0" dirty="0">
                          <a:solidFill>
                            <a:schemeClr val="bg1"/>
                          </a:solidFill>
                          <a:latin typeface="DM Sans" pitchFamily="2" charset="77"/>
                        </a:rPr>
                        <a:t>date</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extLst>
                  <a:ext uri="{0D108BD9-81ED-4DB2-BD59-A6C34878D82A}">
                    <a16:rowId xmlns:a16="http://schemas.microsoft.com/office/drawing/2014/main" val="10000"/>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Sans" pitchFamily="2" charset="77"/>
                        </a:rPr>
                        <a:t>bBDDEgkFA1Otx9Lfe7BZ</a:t>
                      </a:r>
                      <a:endParaRPr sz="11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Sonic Drive-In</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3</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4</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1"/>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Sans" pitchFamily="2" charset="77"/>
                        </a:rPr>
                        <a:t>k0hlBqXX-Bt0vf1op7Jr1w</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 sz="800" b="0" i="0" dirty="0" err="1">
                          <a:solidFill>
                            <a:schemeClr val="dk1"/>
                          </a:solidFill>
                          <a:latin typeface="DM Sans" pitchFamily="2" charset="77"/>
                        </a:rPr>
                        <a:t>Tsevi's</a:t>
                      </a:r>
                      <a:r>
                        <a:rPr lang="en" sz="800" b="0" i="0" dirty="0">
                          <a:solidFill>
                            <a:schemeClr val="dk1"/>
                          </a:solidFill>
                          <a:latin typeface="DM Sans" pitchFamily="2" charset="77"/>
                        </a:rPr>
                        <a:t> Pub And Grill</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2</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3</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2"/>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Sans" pitchFamily="2" charset="77"/>
                        </a:rPr>
                        <a:t>n_</a:t>
                      </a:r>
                      <a:r>
                        <a:rPr lang="en" sz="600" dirty="0">
                          <a:solidFill>
                            <a:schemeClr val="dk1"/>
                          </a:solidFill>
                          <a:latin typeface="DM Sans" pitchFamily="2" charset="77"/>
                        </a:rPr>
                        <a:t>0UpQx1hsNbnPUSlodU</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Famous Footwear</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3"/>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Sans" pitchFamily="2" charset="77"/>
                        </a:rPr>
                        <a:t>mWMc6_</a:t>
                      </a:r>
                      <a:r>
                        <a:rPr lang="en" sz="600" dirty="0">
                          <a:solidFill>
                            <a:schemeClr val="dk1"/>
                          </a:solidFill>
                          <a:latin typeface="DM Sans" pitchFamily="2" charset="77"/>
                        </a:rPr>
                        <a:t>wTdE0EUBKIGX</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Perkiomen Valley Brewery</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3</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5</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4"/>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Sans" pitchFamily="2" charset="77"/>
                        </a:rPr>
                        <a:t>MTSW4McQd7CbVtyjqoe</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St </a:t>
                      </a:r>
                      <a:r>
                        <a:rPr lang="en" sz="800" dirty="0" err="1">
                          <a:solidFill>
                            <a:schemeClr val="dk1"/>
                          </a:solidFill>
                          <a:latin typeface="DM Sans" pitchFamily="2" charset="77"/>
                        </a:rPr>
                        <a:t>Honore</a:t>
                      </a:r>
                      <a:r>
                        <a:rPr lang="en" sz="800" dirty="0">
                          <a:solidFill>
                            <a:schemeClr val="dk1"/>
                          </a:solidFill>
                          <a:latin typeface="DM Sans" pitchFamily="2" charset="77"/>
                        </a:rPr>
                        <a:t> Pastries</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5"/>
                  </a:ext>
                </a:extLst>
              </a:tr>
            </a:tbl>
          </a:graphicData>
        </a:graphic>
      </p:graphicFrame>
      <p:sp>
        <p:nvSpPr>
          <p:cNvPr id="526" name="Google Shape;526;p64"/>
          <p:cNvSpPr/>
          <p:nvPr/>
        </p:nvSpPr>
        <p:spPr>
          <a:xfrm>
            <a:off x="256154" y="1399743"/>
            <a:ext cx="3619362" cy="3222676"/>
          </a:xfrm>
          <a:prstGeom prst="rect">
            <a:avLst/>
          </a:prstGeom>
          <a:solidFill>
            <a:schemeClr val="bg1">
              <a:alpha val="83240"/>
            </a:schemeClr>
          </a:solidFill>
          <a:ln w="9525" cap="flat" cmpd="sng">
            <a:solidFill>
              <a:schemeClr val="bg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27" name="Google Shape;527;p64"/>
          <p:cNvSpPr/>
          <p:nvPr/>
        </p:nvSpPr>
        <p:spPr>
          <a:xfrm>
            <a:off x="5086799" y="1360350"/>
            <a:ext cx="3854130" cy="3222675"/>
          </a:xfrm>
          <a:prstGeom prst="rect">
            <a:avLst/>
          </a:prstGeom>
          <a:solidFill>
            <a:schemeClr val="bg1">
              <a:alpha val="83240"/>
            </a:schemeClr>
          </a:solidFill>
          <a:ln w="9525" cap="flat" cmpd="sng">
            <a:solidFill>
              <a:schemeClr val="bg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Simplify the Top</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140</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877163"/>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3494723"/>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2695550"/>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1" y="1026517"/>
            <a:ext cx="7622600"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9771" y="1192774"/>
            <a:ext cx="4569619" cy="1015663"/>
          </a:xfrm>
          <a:prstGeom prst="rect">
            <a:avLst/>
          </a:prstGeom>
          <a:ln>
            <a:noFill/>
          </a:ln>
        </p:spPr>
        <p:txBody>
          <a:bodyPr>
            <a:spAutoFit/>
          </a:bodyPr>
          <a:lstStyle/>
          <a:p>
            <a:r>
              <a:rPr lang="en-CA" sz="1200" dirty="0">
                <a:highlight>
                  <a:srgbClr val="FFFF00"/>
                </a:highlight>
                <a:latin typeface="DM Mono" panose="020B0509040201040103" pitchFamily="49" charset="77"/>
              </a:rPr>
              <a:t>empty</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5" name="!!b_reviews_df">
            <a:extLst>
              <a:ext uri="{FF2B5EF4-FFF2-40B4-BE49-F238E27FC236}">
                <a16:creationId xmlns:a16="http://schemas.microsoft.com/office/drawing/2014/main" id="{BA538B06-87D0-36CD-B9B8-D705E180F745}"/>
              </a:ext>
            </a:extLst>
          </p:cNvPr>
          <p:cNvSpPr txBox="1"/>
          <p:nvPr/>
        </p:nvSpPr>
        <p:spPr>
          <a:xfrm>
            <a:off x="575347" y="2507790"/>
            <a:ext cx="6413935" cy="276999"/>
          </a:xfrm>
          <a:prstGeom prst="rect">
            <a:avLst/>
          </a:prstGeom>
          <a:noFill/>
        </p:spPr>
        <p:txBody>
          <a:bodyPr wrap="none" rtlCol="0">
            <a:spAutoFit/>
          </a:bodyPr>
          <a:lstStyle/>
          <a:p>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endParaRPr lang="en-US" sz="1200" dirty="0"/>
          </a:p>
        </p:txBody>
      </p:sp>
      <p:sp>
        <p:nvSpPr>
          <p:cNvPr id="3" name="Rectangle 2">
            <a:extLst>
              <a:ext uri="{FF2B5EF4-FFF2-40B4-BE49-F238E27FC236}">
                <a16:creationId xmlns:a16="http://schemas.microsoft.com/office/drawing/2014/main" id="{9BC6B2CB-06D9-4F30-A151-C05F8B855D3A}"/>
              </a:ext>
            </a:extLst>
          </p:cNvPr>
          <p:cNvSpPr/>
          <p:nvPr/>
        </p:nvSpPr>
        <p:spPr>
          <a:xfrm>
            <a:off x="2683431" y="2510125"/>
            <a:ext cx="4089581" cy="276999"/>
          </a:xfrm>
          <a:prstGeom prst="rect">
            <a:avLst/>
          </a:prstGeom>
        </p:spPr>
        <p:txBody>
          <a:bodyPr wrap="none">
            <a:spAutoFit/>
          </a:bodyPr>
          <a:lstStyle/>
          <a:p>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highlight>
                  <a:srgbClr val="FFFF00"/>
                </a:highlight>
                <a:latin typeface="DM Mono" panose="020B0509040201040103" pitchFamily="49" charset="77"/>
              </a:rPr>
              <a:t>empty</a:t>
            </a:r>
            <a:r>
              <a:rPr lang="en-CA" sz="1200" dirty="0">
                <a:solidFill>
                  <a:srgbClr val="63A35C"/>
                </a:solidFill>
                <a:latin typeface="DM Mono" panose="020B0509040201040103" pitchFamily="49" charset="77"/>
              </a:rPr>
              <a:t>))</a:t>
            </a:r>
            <a:endParaRPr lang="en-US" sz="1200" dirty="0"/>
          </a:p>
        </p:txBody>
      </p:sp>
    </p:spTree>
    <p:extLst>
      <p:ext uri="{BB962C8B-B14F-4D97-AF65-F5344CB8AC3E}">
        <p14:creationId xmlns:p14="http://schemas.microsoft.com/office/powerpoint/2010/main" val="3974476778"/>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Simplify the Top</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141</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877163"/>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3494723"/>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2695550"/>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1" y="1026517"/>
            <a:ext cx="7622600"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9771" y="1192774"/>
            <a:ext cx="4569619" cy="1015663"/>
          </a:xfrm>
          <a:prstGeom prst="rect">
            <a:avLst/>
          </a:prstGeom>
          <a:ln>
            <a:noFill/>
          </a:ln>
        </p:spPr>
        <p:txBody>
          <a:bodyPr>
            <a:spAutoFit/>
          </a:bodyPr>
          <a:lstStyle/>
          <a:p>
            <a:r>
              <a:rPr lang="en-CA" sz="1200" dirty="0">
                <a:latin typeface="DM Mono" panose="020B0509040201040103" pitchFamily="49" charset="77"/>
              </a:rPr>
              <a:t>empty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5" name="!!b_reviews_df">
            <a:extLst>
              <a:ext uri="{FF2B5EF4-FFF2-40B4-BE49-F238E27FC236}">
                <a16:creationId xmlns:a16="http://schemas.microsoft.com/office/drawing/2014/main" id="{BA538B06-87D0-36CD-B9B8-D705E180F745}"/>
              </a:ext>
            </a:extLst>
          </p:cNvPr>
          <p:cNvSpPr txBox="1"/>
          <p:nvPr/>
        </p:nvSpPr>
        <p:spPr>
          <a:xfrm>
            <a:off x="575347" y="2507790"/>
            <a:ext cx="6227987" cy="276999"/>
          </a:xfrm>
          <a:prstGeom prst="rect">
            <a:avLst/>
          </a:prstGeom>
          <a:noFill/>
        </p:spPr>
        <p:txBody>
          <a:bodyPr wrap="none" rtlCol="0">
            <a:spAutoFit/>
          </a:bodyPr>
          <a:lstStyle/>
          <a:p>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endParaRPr lang="en-US" sz="1200" dirty="0"/>
          </a:p>
        </p:txBody>
      </p:sp>
    </p:spTree>
    <p:extLst>
      <p:ext uri="{BB962C8B-B14F-4D97-AF65-F5344CB8AC3E}">
        <p14:creationId xmlns:p14="http://schemas.microsoft.com/office/powerpoint/2010/main" val="17316450"/>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Simplify the Top</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142</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276999"/>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4331921"/>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3586196"/>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1" y="1979509"/>
            <a:ext cx="7622600"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5347" y="2470422"/>
            <a:ext cx="4569619" cy="1015663"/>
          </a:xfrm>
          <a:prstGeom prst="rect">
            <a:avLst/>
          </a:prstGeom>
          <a:ln>
            <a:noFill/>
          </a:ln>
        </p:spPr>
        <p:txBody>
          <a:bodyPr>
            <a:spAutoFit/>
          </a:bodyPr>
          <a:lstStyle/>
          <a:p>
            <a:r>
              <a:rPr lang="en-CA" sz="1200" dirty="0">
                <a:latin typeface="DM Mono" panose="020B0509040201040103" pitchFamily="49" charset="77"/>
              </a:rPr>
              <a:t>empty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5" name="!!b_reviews_df">
            <a:extLst>
              <a:ext uri="{FF2B5EF4-FFF2-40B4-BE49-F238E27FC236}">
                <a16:creationId xmlns:a16="http://schemas.microsoft.com/office/drawing/2014/main" id="{BA538B06-87D0-36CD-B9B8-D705E180F745}"/>
              </a:ext>
            </a:extLst>
          </p:cNvPr>
          <p:cNvSpPr txBox="1"/>
          <p:nvPr/>
        </p:nvSpPr>
        <p:spPr>
          <a:xfrm>
            <a:off x="575347" y="3407334"/>
            <a:ext cx="6227987" cy="276999"/>
          </a:xfrm>
          <a:prstGeom prst="rect">
            <a:avLst/>
          </a:prstGeom>
          <a:noFill/>
        </p:spPr>
        <p:txBody>
          <a:bodyPr wrap="none" rtlCol="0">
            <a:spAutoFit/>
          </a:bodyPr>
          <a:lstStyle/>
          <a:p>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endParaRPr lang="en-US" sz="1200" dirty="0"/>
          </a:p>
        </p:txBody>
      </p:sp>
      <p:sp>
        <p:nvSpPr>
          <p:cNvPr id="3" name="Rectangle 2">
            <a:extLst>
              <a:ext uri="{FF2B5EF4-FFF2-40B4-BE49-F238E27FC236}">
                <a16:creationId xmlns:a16="http://schemas.microsoft.com/office/drawing/2014/main" id="{C21F7594-5404-8532-6AA9-ECB585B78933}"/>
              </a:ext>
            </a:extLst>
          </p:cNvPr>
          <p:cNvSpPr/>
          <p:nvPr/>
        </p:nvSpPr>
        <p:spPr>
          <a:xfrm>
            <a:off x="575347" y="1036681"/>
            <a:ext cx="5600332" cy="1015663"/>
          </a:xfrm>
          <a:prstGeom prst="rect">
            <a:avLst/>
          </a:prstGeom>
        </p:spPr>
        <p:txBody>
          <a:bodyPr wrap="square">
            <a:spAutoFit/>
          </a:bodyPr>
          <a:lstStyle/>
          <a:p>
            <a:r>
              <a:rPr lang="en-CA" sz="1200" dirty="0">
                <a:latin typeface="DM Mono" panose="020B0509040201040103" pitchFamily="49" charset="77"/>
              </a:rPr>
              <a:t>review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"0dea283273fa4f40ac12ea210994d5f8"</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"2022-04-14 07:31:06"</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Tree>
    <p:extLst>
      <p:ext uri="{BB962C8B-B14F-4D97-AF65-F5344CB8AC3E}">
        <p14:creationId xmlns:p14="http://schemas.microsoft.com/office/powerpoint/2010/main" val="36731733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Simplify the Top</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143</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276999"/>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4331921"/>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3586196"/>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2" y="1979509"/>
            <a:ext cx="6227987"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highlight>
                  <a:srgbClr val="FFFF00"/>
                </a:highlight>
                <a:latin typeface="DM Mono" panose="020B0509040201040103" pitchFamily="49" charset="77"/>
              </a:rPr>
              <a:t>review</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5347" y="2470422"/>
            <a:ext cx="4569619" cy="1015663"/>
          </a:xfrm>
          <a:prstGeom prst="rect">
            <a:avLst/>
          </a:prstGeom>
          <a:ln>
            <a:noFill/>
          </a:ln>
        </p:spPr>
        <p:txBody>
          <a:bodyPr>
            <a:spAutoFit/>
          </a:bodyPr>
          <a:lstStyle/>
          <a:p>
            <a:r>
              <a:rPr lang="en-CA" sz="1200" dirty="0">
                <a:latin typeface="DM Mono" panose="020B0509040201040103" pitchFamily="49" charset="77"/>
              </a:rPr>
              <a:t>empty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5" name="!!b_reviews_df">
            <a:extLst>
              <a:ext uri="{FF2B5EF4-FFF2-40B4-BE49-F238E27FC236}">
                <a16:creationId xmlns:a16="http://schemas.microsoft.com/office/drawing/2014/main" id="{BA538B06-87D0-36CD-B9B8-D705E180F745}"/>
              </a:ext>
            </a:extLst>
          </p:cNvPr>
          <p:cNvSpPr txBox="1"/>
          <p:nvPr/>
        </p:nvSpPr>
        <p:spPr>
          <a:xfrm>
            <a:off x="575347" y="3407334"/>
            <a:ext cx="6227987" cy="276999"/>
          </a:xfrm>
          <a:prstGeom prst="rect">
            <a:avLst/>
          </a:prstGeom>
          <a:noFill/>
        </p:spPr>
        <p:txBody>
          <a:bodyPr wrap="none" rtlCol="0">
            <a:spAutoFit/>
          </a:bodyPr>
          <a:lstStyle/>
          <a:p>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endParaRPr lang="en-US" sz="1200" dirty="0"/>
          </a:p>
        </p:txBody>
      </p:sp>
      <p:sp>
        <p:nvSpPr>
          <p:cNvPr id="3" name="Rectangle 2">
            <a:extLst>
              <a:ext uri="{FF2B5EF4-FFF2-40B4-BE49-F238E27FC236}">
                <a16:creationId xmlns:a16="http://schemas.microsoft.com/office/drawing/2014/main" id="{C21F7594-5404-8532-6AA9-ECB585B78933}"/>
              </a:ext>
            </a:extLst>
          </p:cNvPr>
          <p:cNvSpPr/>
          <p:nvPr/>
        </p:nvSpPr>
        <p:spPr>
          <a:xfrm>
            <a:off x="575347" y="1036681"/>
            <a:ext cx="5600332" cy="1015663"/>
          </a:xfrm>
          <a:prstGeom prst="rect">
            <a:avLst/>
          </a:prstGeom>
        </p:spPr>
        <p:txBody>
          <a:bodyPr wrap="square">
            <a:spAutoFit/>
          </a:bodyPr>
          <a:lstStyle/>
          <a:p>
            <a:r>
              <a:rPr lang="en-CA" sz="1200" dirty="0">
                <a:highlight>
                  <a:srgbClr val="FFFF00"/>
                </a:highlight>
                <a:latin typeface="DM Mono" panose="020B0509040201040103" pitchFamily="49" charset="77"/>
              </a:rPr>
              <a:t>review</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"0dea283273fa4f40ac12ea210994d5f8"</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"2022-04-14 07:31:06"</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Tree>
    <p:extLst>
      <p:ext uri="{BB962C8B-B14F-4D97-AF65-F5344CB8AC3E}">
        <p14:creationId xmlns:p14="http://schemas.microsoft.com/office/powerpoint/2010/main" val="1768141844"/>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Simplify the Top</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144</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276999"/>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4331921"/>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3586196"/>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2" y="1979509"/>
            <a:ext cx="6227987"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review</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5347" y="2470422"/>
            <a:ext cx="4569619" cy="1015663"/>
          </a:xfrm>
          <a:prstGeom prst="rect">
            <a:avLst/>
          </a:prstGeom>
          <a:ln>
            <a:noFill/>
          </a:ln>
        </p:spPr>
        <p:txBody>
          <a:bodyPr>
            <a:spAutoFit/>
          </a:bodyPr>
          <a:lstStyle/>
          <a:p>
            <a:r>
              <a:rPr lang="en-CA" sz="1200" dirty="0">
                <a:latin typeface="DM Mono" panose="020B0509040201040103" pitchFamily="49" charset="77"/>
              </a:rPr>
              <a:t>empty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5" name="!!b_reviews_df">
            <a:extLst>
              <a:ext uri="{FF2B5EF4-FFF2-40B4-BE49-F238E27FC236}">
                <a16:creationId xmlns:a16="http://schemas.microsoft.com/office/drawing/2014/main" id="{BA538B06-87D0-36CD-B9B8-D705E180F745}"/>
              </a:ext>
            </a:extLst>
          </p:cNvPr>
          <p:cNvSpPr txBox="1"/>
          <p:nvPr/>
        </p:nvSpPr>
        <p:spPr>
          <a:xfrm>
            <a:off x="575347" y="3407334"/>
            <a:ext cx="6227987" cy="276999"/>
          </a:xfrm>
          <a:prstGeom prst="rect">
            <a:avLst/>
          </a:prstGeom>
          <a:noFill/>
        </p:spPr>
        <p:txBody>
          <a:bodyPr wrap="none" rtlCol="0">
            <a:spAutoFit/>
          </a:bodyPr>
          <a:lstStyle/>
          <a:p>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endParaRPr lang="en-US" sz="1200" dirty="0"/>
          </a:p>
        </p:txBody>
      </p:sp>
      <p:sp>
        <p:nvSpPr>
          <p:cNvPr id="3" name="Rectangle 2">
            <a:extLst>
              <a:ext uri="{FF2B5EF4-FFF2-40B4-BE49-F238E27FC236}">
                <a16:creationId xmlns:a16="http://schemas.microsoft.com/office/drawing/2014/main" id="{C21F7594-5404-8532-6AA9-ECB585B78933}"/>
              </a:ext>
            </a:extLst>
          </p:cNvPr>
          <p:cNvSpPr/>
          <p:nvPr/>
        </p:nvSpPr>
        <p:spPr>
          <a:xfrm>
            <a:off x="575347" y="1036681"/>
            <a:ext cx="5600332" cy="1015663"/>
          </a:xfrm>
          <a:prstGeom prst="rect">
            <a:avLst/>
          </a:prstGeom>
        </p:spPr>
        <p:txBody>
          <a:bodyPr wrap="square">
            <a:spAutoFit/>
          </a:bodyPr>
          <a:lstStyle/>
          <a:p>
            <a:r>
              <a:rPr lang="en-CA" sz="1200" dirty="0">
                <a:latin typeface="DM Mono" panose="020B0509040201040103" pitchFamily="49" charset="77"/>
              </a:rPr>
              <a:t>review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"0dea283273fa4f40ac12ea210994d5f8"</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"2022-04-14 07:31:06"</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Tree>
    <p:extLst>
      <p:ext uri="{BB962C8B-B14F-4D97-AF65-F5344CB8AC3E}">
        <p14:creationId xmlns:p14="http://schemas.microsoft.com/office/powerpoint/2010/main" val="2220006026"/>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xfrm>
            <a:off x="573193" y="2352938"/>
            <a:ext cx="7994475" cy="437625"/>
          </a:xfrm>
          <a:prstGeom prst="rect">
            <a:avLst/>
          </a:prstGeom>
        </p:spPr>
        <p:txBody>
          <a:bodyPr spcFirstLastPara="1" wrap="square" lIns="0" tIns="0" rIns="0" bIns="0" anchor="ctr" anchorCtr="0">
            <a:noAutofit/>
          </a:bodyPr>
          <a:lstStyle/>
          <a:p>
            <a:pPr lvl="0" algn="ctr"/>
            <a:r>
              <a:rPr lang="en-CA" sz="5400" dirty="0"/>
              <a:t>Is It Worth It?</a:t>
            </a:r>
            <a:endParaRPr sz="5400"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145</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Tree>
    <p:extLst>
      <p:ext uri="{BB962C8B-B14F-4D97-AF65-F5344CB8AC3E}">
        <p14:creationId xmlns:p14="http://schemas.microsoft.com/office/powerpoint/2010/main" val="38056924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Is It Worth It?</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146</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6" name="Rectangle 5">
            <a:extLst>
              <a:ext uri="{FF2B5EF4-FFF2-40B4-BE49-F238E27FC236}">
                <a16:creationId xmlns:a16="http://schemas.microsoft.com/office/drawing/2014/main" id="{AAD9B4C1-3CBB-2AC7-3EEE-AC1555F9049E}"/>
              </a:ext>
            </a:extLst>
          </p:cNvPr>
          <p:cNvSpPr/>
          <p:nvPr/>
        </p:nvSpPr>
        <p:spPr>
          <a:xfrm>
            <a:off x="4392356" y="2059030"/>
            <a:ext cx="4053699" cy="2659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nvGrpSpPr>
          <p:cNvPr id="8" name="Group 7">
            <a:extLst>
              <a:ext uri="{FF2B5EF4-FFF2-40B4-BE49-F238E27FC236}">
                <a16:creationId xmlns:a16="http://schemas.microsoft.com/office/drawing/2014/main" id="{2E445715-3F78-7C2D-7D5C-AD2C3B3192B9}"/>
              </a:ext>
            </a:extLst>
          </p:cNvPr>
          <p:cNvGrpSpPr/>
          <p:nvPr/>
        </p:nvGrpSpPr>
        <p:grpSpPr>
          <a:xfrm>
            <a:off x="4392357" y="2943057"/>
            <a:ext cx="4077455" cy="265922"/>
            <a:chOff x="5854887" y="4047167"/>
            <a:chExt cx="5436607" cy="354563"/>
          </a:xfrm>
        </p:grpSpPr>
        <p:sp>
          <p:nvSpPr>
            <p:cNvPr id="13" name="Rectangle 12">
              <a:extLst>
                <a:ext uri="{FF2B5EF4-FFF2-40B4-BE49-F238E27FC236}">
                  <a16:creationId xmlns:a16="http://schemas.microsoft.com/office/drawing/2014/main" id="{0FF817EE-A955-D10E-430B-859DCDCFEEEE}"/>
                </a:ext>
              </a:extLst>
            </p:cNvPr>
            <p:cNvSpPr/>
            <p:nvPr/>
          </p:nvSpPr>
          <p:spPr>
            <a:xfrm>
              <a:off x="5854887" y="4047167"/>
              <a:ext cx="387651" cy="3545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4" name="Rectangle 33">
              <a:extLst>
                <a:ext uri="{FF2B5EF4-FFF2-40B4-BE49-F238E27FC236}">
                  <a16:creationId xmlns:a16="http://schemas.microsoft.com/office/drawing/2014/main" id="{08F8B8AA-6A6E-9473-D1A7-DD3ABD49234A}"/>
                </a:ext>
              </a:extLst>
            </p:cNvPr>
            <p:cNvSpPr/>
            <p:nvPr/>
          </p:nvSpPr>
          <p:spPr>
            <a:xfrm>
              <a:off x="6415882" y="4047167"/>
              <a:ext cx="387651" cy="3545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5" name="Rectangle 34">
              <a:extLst>
                <a:ext uri="{FF2B5EF4-FFF2-40B4-BE49-F238E27FC236}">
                  <a16:creationId xmlns:a16="http://schemas.microsoft.com/office/drawing/2014/main" id="{0E0D670A-ABA2-E396-3A03-47CB75A84FD8}"/>
                </a:ext>
              </a:extLst>
            </p:cNvPr>
            <p:cNvSpPr/>
            <p:nvPr/>
          </p:nvSpPr>
          <p:spPr>
            <a:xfrm>
              <a:off x="6976877" y="4047167"/>
              <a:ext cx="387651" cy="3545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6" name="Rectangle 35">
              <a:extLst>
                <a:ext uri="{FF2B5EF4-FFF2-40B4-BE49-F238E27FC236}">
                  <a16:creationId xmlns:a16="http://schemas.microsoft.com/office/drawing/2014/main" id="{BDBAEECE-DB5D-0BCF-CA31-F3A8D4BC63B8}"/>
                </a:ext>
              </a:extLst>
            </p:cNvPr>
            <p:cNvSpPr/>
            <p:nvPr/>
          </p:nvSpPr>
          <p:spPr>
            <a:xfrm>
              <a:off x="7537872" y="4047167"/>
              <a:ext cx="387651" cy="3545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7" name="Rectangle 36">
              <a:extLst>
                <a:ext uri="{FF2B5EF4-FFF2-40B4-BE49-F238E27FC236}">
                  <a16:creationId xmlns:a16="http://schemas.microsoft.com/office/drawing/2014/main" id="{69050F65-A7A6-3833-1937-4D31E1EF8445}"/>
                </a:ext>
              </a:extLst>
            </p:cNvPr>
            <p:cNvSpPr/>
            <p:nvPr/>
          </p:nvSpPr>
          <p:spPr>
            <a:xfrm>
              <a:off x="8098867" y="4047167"/>
              <a:ext cx="387651" cy="3545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8" name="Rectangle 37">
              <a:extLst>
                <a:ext uri="{FF2B5EF4-FFF2-40B4-BE49-F238E27FC236}">
                  <a16:creationId xmlns:a16="http://schemas.microsoft.com/office/drawing/2014/main" id="{209A5805-C53F-24F5-8213-E22E9B077271}"/>
                </a:ext>
              </a:extLst>
            </p:cNvPr>
            <p:cNvSpPr/>
            <p:nvPr/>
          </p:nvSpPr>
          <p:spPr>
            <a:xfrm>
              <a:off x="8659862" y="4047167"/>
              <a:ext cx="387651" cy="3545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9" name="Rectangle 38">
              <a:extLst>
                <a:ext uri="{FF2B5EF4-FFF2-40B4-BE49-F238E27FC236}">
                  <a16:creationId xmlns:a16="http://schemas.microsoft.com/office/drawing/2014/main" id="{7AB8F05D-C6DE-B6EC-EA8F-6D37EF1603D7}"/>
                </a:ext>
              </a:extLst>
            </p:cNvPr>
            <p:cNvSpPr/>
            <p:nvPr/>
          </p:nvSpPr>
          <p:spPr>
            <a:xfrm>
              <a:off x="9220857" y="4047167"/>
              <a:ext cx="387651" cy="3545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0" name="Rectangle 39">
              <a:extLst>
                <a:ext uri="{FF2B5EF4-FFF2-40B4-BE49-F238E27FC236}">
                  <a16:creationId xmlns:a16="http://schemas.microsoft.com/office/drawing/2014/main" id="{2F969006-BB9B-1B0D-C351-ABD54D10B25F}"/>
                </a:ext>
              </a:extLst>
            </p:cNvPr>
            <p:cNvSpPr/>
            <p:nvPr/>
          </p:nvSpPr>
          <p:spPr>
            <a:xfrm>
              <a:off x="9781852" y="4047167"/>
              <a:ext cx="387651" cy="3545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1" name="Rectangle 40">
              <a:extLst>
                <a:ext uri="{FF2B5EF4-FFF2-40B4-BE49-F238E27FC236}">
                  <a16:creationId xmlns:a16="http://schemas.microsoft.com/office/drawing/2014/main" id="{21F6C536-4F0D-F8D2-EAA8-F9616E2300A9}"/>
                </a:ext>
              </a:extLst>
            </p:cNvPr>
            <p:cNvSpPr/>
            <p:nvPr/>
          </p:nvSpPr>
          <p:spPr>
            <a:xfrm>
              <a:off x="10342847" y="4047167"/>
              <a:ext cx="387651" cy="3545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2" name="Rectangle 41">
              <a:extLst>
                <a:ext uri="{FF2B5EF4-FFF2-40B4-BE49-F238E27FC236}">
                  <a16:creationId xmlns:a16="http://schemas.microsoft.com/office/drawing/2014/main" id="{D11DCA1F-7C4F-D7DB-91CD-6FCD08CC392B}"/>
                </a:ext>
              </a:extLst>
            </p:cNvPr>
            <p:cNvSpPr/>
            <p:nvPr/>
          </p:nvSpPr>
          <p:spPr>
            <a:xfrm>
              <a:off x="10903843" y="4047167"/>
              <a:ext cx="387651" cy="3545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sp>
        <p:nvSpPr>
          <p:cNvPr id="9" name="TextBox 8">
            <a:extLst>
              <a:ext uri="{FF2B5EF4-FFF2-40B4-BE49-F238E27FC236}">
                <a16:creationId xmlns:a16="http://schemas.microsoft.com/office/drawing/2014/main" id="{95F9544F-1FBF-E1DB-3AA0-9B20F1A6E1AA}"/>
              </a:ext>
            </a:extLst>
          </p:cNvPr>
          <p:cNvSpPr txBox="1"/>
          <p:nvPr/>
        </p:nvSpPr>
        <p:spPr>
          <a:xfrm>
            <a:off x="6158797" y="1660356"/>
            <a:ext cx="564578" cy="253916"/>
          </a:xfrm>
          <a:prstGeom prst="rect">
            <a:avLst/>
          </a:prstGeom>
          <a:noFill/>
        </p:spPr>
        <p:txBody>
          <a:bodyPr wrap="none" rtlCol="0">
            <a:spAutoFit/>
          </a:bodyPr>
          <a:lstStyle/>
          <a:p>
            <a:r>
              <a:rPr lang="en-US" sz="1050" dirty="0">
                <a:latin typeface="DM Sans" pitchFamily="2" charset="77"/>
              </a:rPr>
              <a:t>TEST 1</a:t>
            </a:r>
          </a:p>
        </p:txBody>
      </p:sp>
      <p:sp>
        <p:nvSpPr>
          <p:cNvPr id="44" name="TextBox 43">
            <a:extLst>
              <a:ext uri="{FF2B5EF4-FFF2-40B4-BE49-F238E27FC236}">
                <a16:creationId xmlns:a16="http://schemas.microsoft.com/office/drawing/2014/main" id="{8685CF82-AC4A-6456-31FA-A5F832F0DE39}"/>
              </a:ext>
            </a:extLst>
          </p:cNvPr>
          <p:cNvSpPr txBox="1"/>
          <p:nvPr/>
        </p:nvSpPr>
        <p:spPr>
          <a:xfrm>
            <a:off x="6022512" y="2618719"/>
            <a:ext cx="829073" cy="253916"/>
          </a:xfrm>
          <a:prstGeom prst="rect">
            <a:avLst/>
          </a:prstGeom>
          <a:noFill/>
        </p:spPr>
        <p:txBody>
          <a:bodyPr wrap="none" rtlCol="0">
            <a:spAutoFit/>
          </a:bodyPr>
          <a:lstStyle/>
          <a:p>
            <a:r>
              <a:rPr lang="en-US" sz="1050" dirty="0">
                <a:latin typeface="DM Sans" pitchFamily="2" charset="77"/>
              </a:rPr>
              <a:t>TESTS 2-11</a:t>
            </a:r>
          </a:p>
        </p:txBody>
      </p:sp>
      <p:sp>
        <p:nvSpPr>
          <p:cNvPr id="45" name="TextBox 44">
            <a:extLst>
              <a:ext uri="{FF2B5EF4-FFF2-40B4-BE49-F238E27FC236}">
                <a16:creationId xmlns:a16="http://schemas.microsoft.com/office/drawing/2014/main" id="{F4A4219A-8621-64CA-FC53-1304E695CF7F}"/>
              </a:ext>
            </a:extLst>
          </p:cNvPr>
          <p:cNvSpPr txBox="1"/>
          <p:nvPr/>
        </p:nvSpPr>
        <p:spPr>
          <a:xfrm>
            <a:off x="6237003" y="3462489"/>
            <a:ext cx="479618" cy="253916"/>
          </a:xfrm>
          <a:prstGeom prst="rect">
            <a:avLst/>
          </a:prstGeom>
          <a:noFill/>
        </p:spPr>
        <p:txBody>
          <a:bodyPr wrap="none" rtlCol="0">
            <a:spAutoFit/>
          </a:bodyPr>
          <a:lstStyle/>
          <a:p>
            <a:r>
              <a:rPr lang="en-US" sz="1050" dirty="0">
                <a:latin typeface="DM Sans" pitchFamily="2" charset="77"/>
              </a:rPr>
              <a:t>TIME</a:t>
            </a:r>
          </a:p>
        </p:txBody>
      </p:sp>
      <p:cxnSp>
        <p:nvCxnSpPr>
          <p:cNvPr id="11" name="Straight Arrow Connector 10">
            <a:extLst>
              <a:ext uri="{FF2B5EF4-FFF2-40B4-BE49-F238E27FC236}">
                <a16:creationId xmlns:a16="http://schemas.microsoft.com/office/drawing/2014/main" id="{CBD4E0B8-2BB1-2DA8-2EBB-42252A4288C1}"/>
              </a:ext>
            </a:extLst>
          </p:cNvPr>
          <p:cNvCxnSpPr/>
          <p:nvPr/>
        </p:nvCxnSpPr>
        <p:spPr>
          <a:xfrm>
            <a:off x="6786826" y="3577905"/>
            <a:ext cx="165923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E102437B-EFCF-B348-57B3-9C4E11F719AD}"/>
              </a:ext>
            </a:extLst>
          </p:cNvPr>
          <p:cNvCxnSpPr>
            <a:cxnSpLocks/>
          </p:cNvCxnSpPr>
          <p:nvPr/>
        </p:nvCxnSpPr>
        <p:spPr>
          <a:xfrm flipH="1">
            <a:off x="4475813" y="3577905"/>
            <a:ext cx="168298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9D1E26C1-6819-B165-ADD8-6E3D035B7CA6}"/>
              </a:ext>
            </a:extLst>
          </p:cNvPr>
          <p:cNvSpPr txBox="1"/>
          <p:nvPr/>
        </p:nvSpPr>
        <p:spPr>
          <a:xfrm>
            <a:off x="459138" y="1764639"/>
            <a:ext cx="3437570" cy="2169825"/>
          </a:xfrm>
          <a:prstGeom prst="rect">
            <a:avLst/>
          </a:prstGeom>
          <a:noFill/>
        </p:spPr>
        <p:txBody>
          <a:bodyPr wrap="square" rtlCol="0">
            <a:spAutoFit/>
          </a:bodyPr>
          <a:lstStyle/>
          <a:p>
            <a:pPr algn="ctr"/>
            <a:r>
              <a:rPr lang="en-US" sz="4050" dirty="0">
                <a:latin typeface="DM Sans" pitchFamily="2" charset="77"/>
              </a:rPr>
              <a:t>The </a:t>
            </a:r>
          </a:p>
          <a:p>
            <a:pPr algn="ctr"/>
            <a:r>
              <a:rPr lang="en-US" sz="5400" dirty="0">
                <a:latin typeface="DM Sans" pitchFamily="2" charset="77"/>
              </a:rPr>
              <a:t>0</a:t>
            </a:r>
            <a:r>
              <a:rPr lang="en-US" sz="4050" dirty="0">
                <a:latin typeface="DM Sans" pitchFamily="2" charset="77"/>
              </a:rPr>
              <a:t> to </a:t>
            </a:r>
            <a:r>
              <a:rPr lang="en-US" sz="5400" dirty="0">
                <a:latin typeface="DM Sans" pitchFamily="2" charset="77"/>
              </a:rPr>
              <a:t>1</a:t>
            </a:r>
            <a:r>
              <a:rPr lang="en-US" sz="4050" dirty="0">
                <a:latin typeface="DM Sans" pitchFamily="2" charset="77"/>
              </a:rPr>
              <a:t> Phenomenon</a:t>
            </a:r>
          </a:p>
        </p:txBody>
      </p:sp>
    </p:spTree>
    <p:extLst>
      <p:ext uri="{BB962C8B-B14F-4D97-AF65-F5344CB8AC3E}">
        <p14:creationId xmlns:p14="http://schemas.microsoft.com/office/powerpoint/2010/main" val="42189575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This is what we are testing</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147</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564695" y="774216"/>
            <a:ext cx="7991334" cy="276999"/>
          </a:xfrm>
          <a:prstGeom prst="rect">
            <a:avLst/>
          </a:prstGeom>
          <a:noFill/>
          <a:ln w="38100">
            <a:noFill/>
          </a:ln>
        </p:spPr>
        <p:txBody>
          <a:bodyPr wrap="square" rtlCol="0">
            <a:spAutoFit/>
          </a:bodyPr>
          <a:lstStyle/>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
        <p:nvSpPr>
          <p:cNvPr id="2" name="!!mobile review">
            <a:extLst>
              <a:ext uri="{FF2B5EF4-FFF2-40B4-BE49-F238E27FC236}">
                <a16:creationId xmlns:a16="http://schemas.microsoft.com/office/drawing/2014/main" id="{B5E563AA-2BE7-F70A-0B35-D6BE16B8A533}"/>
              </a:ext>
            </a:extLst>
          </p:cNvPr>
          <p:cNvSpPr/>
          <p:nvPr/>
        </p:nvSpPr>
        <p:spPr>
          <a:xfrm>
            <a:off x="688051" y="1267191"/>
            <a:ext cx="2405759" cy="20246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solidFill>
                  <a:schemeClr val="bg1"/>
                </a:solidFill>
                <a:latin typeface="DM Mono" panose="020B0509040201040103" pitchFamily="49" charset="77"/>
              </a:rPr>
              <a:t>1</a:t>
            </a:r>
            <a:r>
              <a:rPr lang="en-US" sz="3600" dirty="0">
                <a:solidFill>
                  <a:schemeClr val="bg1"/>
                </a:solidFill>
                <a:latin typeface="DM Mono" panose="020B0509040201040103" pitchFamily="49" charset="77"/>
              </a:rPr>
              <a:t> </a:t>
            </a:r>
          </a:p>
          <a:p>
            <a:pPr algn="ctr"/>
            <a:r>
              <a:rPr lang="en-US" sz="1800" dirty="0">
                <a:solidFill>
                  <a:schemeClr val="bg1"/>
                </a:solidFill>
                <a:latin typeface="DM Mono" panose="020B0509040201040103" pitchFamily="49" charset="77"/>
              </a:rPr>
              <a:t>Mobile Review</a:t>
            </a:r>
          </a:p>
          <a:p>
            <a:pPr algn="ctr"/>
            <a:r>
              <a:rPr lang="en-US" sz="1800" dirty="0">
                <a:solidFill>
                  <a:schemeClr val="bg1"/>
                </a:solidFill>
                <a:latin typeface="DM Mono" panose="020B0509040201040103" pitchFamily="49" charset="77"/>
              </a:rPr>
              <a:t>for </a:t>
            </a:r>
          </a:p>
          <a:p>
            <a:pPr algn="ctr"/>
            <a:r>
              <a:rPr lang="en-US" sz="1800" dirty="0">
                <a:solidFill>
                  <a:schemeClr val="bg1"/>
                </a:solidFill>
                <a:latin typeface="DM Mono" panose="020B0509040201040103" pitchFamily="49" charset="77"/>
              </a:rPr>
              <a:t>Inglewood Pizza</a:t>
            </a:r>
          </a:p>
        </p:txBody>
      </p:sp>
      <p:sp>
        <p:nvSpPr>
          <p:cNvPr id="3" name="TextBox 2">
            <a:extLst>
              <a:ext uri="{FF2B5EF4-FFF2-40B4-BE49-F238E27FC236}">
                <a16:creationId xmlns:a16="http://schemas.microsoft.com/office/drawing/2014/main" id="{F16263C1-FA6B-590F-2046-3B05E9BB8A2B}"/>
              </a:ext>
            </a:extLst>
          </p:cNvPr>
          <p:cNvSpPr txBox="1"/>
          <p:nvPr/>
        </p:nvSpPr>
        <p:spPr>
          <a:xfrm>
            <a:off x="3361510" y="2106391"/>
            <a:ext cx="369012" cy="461665"/>
          </a:xfrm>
          <a:prstGeom prst="rect">
            <a:avLst/>
          </a:prstGeom>
          <a:noFill/>
        </p:spPr>
        <p:txBody>
          <a:bodyPr wrap="none" rtlCol="0">
            <a:spAutoFit/>
          </a:bodyPr>
          <a:lstStyle/>
          <a:p>
            <a:r>
              <a:rPr lang="en-US" sz="2400" dirty="0">
                <a:latin typeface="DM Mono" panose="020B0509040201040103" pitchFamily="49" charset="77"/>
              </a:rPr>
              <a:t>+</a:t>
            </a:r>
          </a:p>
        </p:txBody>
      </p:sp>
      <p:sp>
        <p:nvSpPr>
          <p:cNvPr id="19" name="!!=">
            <a:extLst>
              <a:ext uri="{FF2B5EF4-FFF2-40B4-BE49-F238E27FC236}">
                <a16:creationId xmlns:a16="http://schemas.microsoft.com/office/drawing/2014/main" id="{FC7C248F-3B62-192F-0E0E-7F633858D821}"/>
              </a:ext>
            </a:extLst>
          </p:cNvPr>
          <p:cNvSpPr txBox="1"/>
          <p:nvPr/>
        </p:nvSpPr>
        <p:spPr>
          <a:xfrm>
            <a:off x="6536047" y="2152556"/>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6" name="!!total">
            <a:extLst>
              <a:ext uri="{FF2B5EF4-FFF2-40B4-BE49-F238E27FC236}">
                <a16:creationId xmlns:a16="http://schemas.microsoft.com/office/drawing/2014/main" id="{FFD0FD33-B74B-848D-40C6-6FB43BCCCE15}"/>
              </a:ext>
            </a:extLst>
          </p:cNvPr>
          <p:cNvSpPr txBox="1"/>
          <p:nvPr/>
        </p:nvSpPr>
        <p:spPr>
          <a:xfrm>
            <a:off x="6795975" y="1321560"/>
            <a:ext cx="1428889" cy="2031325"/>
          </a:xfrm>
          <a:prstGeom prst="rect">
            <a:avLst/>
          </a:prstGeom>
          <a:noFill/>
        </p:spPr>
        <p:txBody>
          <a:bodyPr wrap="square" rtlCol="0">
            <a:spAutoFit/>
          </a:bodyPr>
          <a:lstStyle/>
          <a:p>
            <a:pPr algn="ctr"/>
            <a:r>
              <a:rPr lang="en-US" sz="5400" dirty="0">
                <a:latin typeface="DM Mono" panose="020B0509040201040103" pitchFamily="49" charset="77"/>
              </a:rPr>
              <a:t>1 </a:t>
            </a:r>
          </a:p>
          <a:p>
            <a:pPr algn="ctr"/>
            <a:r>
              <a:rPr lang="en-US" sz="1800" dirty="0">
                <a:latin typeface="DM Mono" panose="020B0509040201040103" pitchFamily="49" charset="77"/>
              </a:rPr>
              <a:t>Review</a:t>
            </a:r>
          </a:p>
          <a:p>
            <a:pPr algn="ctr"/>
            <a:r>
              <a:rPr lang="en-US" sz="1800" dirty="0">
                <a:latin typeface="DM Mono" panose="020B0509040201040103" pitchFamily="49" charset="77"/>
              </a:rPr>
              <a:t>for</a:t>
            </a:r>
          </a:p>
          <a:p>
            <a:pPr algn="ctr"/>
            <a:r>
              <a:rPr lang="en-US" sz="1800" dirty="0">
                <a:latin typeface="DM Mono" panose="020B0509040201040103" pitchFamily="49" charset="77"/>
              </a:rPr>
              <a:t>Inglewood Pizza</a:t>
            </a:r>
          </a:p>
        </p:txBody>
      </p:sp>
      <p:sp>
        <p:nvSpPr>
          <p:cNvPr id="4" name="Rectangle 3">
            <a:extLst>
              <a:ext uri="{FF2B5EF4-FFF2-40B4-BE49-F238E27FC236}">
                <a16:creationId xmlns:a16="http://schemas.microsoft.com/office/drawing/2014/main" id="{3B358567-40E3-7F9F-A87B-2DF031CB46F9}"/>
              </a:ext>
            </a:extLst>
          </p:cNvPr>
          <p:cNvSpPr/>
          <p:nvPr/>
        </p:nvSpPr>
        <p:spPr>
          <a:xfrm>
            <a:off x="536856" y="1083402"/>
            <a:ext cx="7919094" cy="239547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0" name="!!checkins">
            <a:extLst>
              <a:ext uri="{FF2B5EF4-FFF2-40B4-BE49-F238E27FC236}">
                <a16:creationId xmlns:a16="http://schemas.microsoft.com/office/drawing/2014/main" id="{72364FD3-46ED-0202-286A-1D33C29C3721}"/>
              </a:ext>
            </a:extLst>
          </p:cNvPr>
          <p:cNvSpPr/>
          <p:nvPr/>
        </p:nvSpPr>
        <p:spPr>
          <a:xfrm>
            <a:off x="3946845" y="1338100"/>
            <a:ext cx="2321502" cy="1953740"/>
          </a:xfrm>
          <a:prstGeom prst="rect">
            <a:avLst/>
          </a:prstGeom>
          <a:solidFill>
            <a:schemeClr val="tx2"/>
          </a:solidFill>
          <a:ln w="3810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solidFill>
                  <a:schemeClr val="bg2"/>
                </a:solidFill>
                <a:latin typeface="DM Mono" panose="020B0509040201040103" pitchFamily="49" charset="77"/>
              </a:rPr>
              <a:t>0</a:t>
            </a:r>
            <a:r>
              <a:rPr lang="en-US" sz="3600" dirty="0">
                <a:solidFill>
                  <a:schemeClr val="bg2"/>
                </a:solidFill>
                <a:latin typeface="DM Mono" panose="020B0509040201040103" pitchFamily="49" charset="77"/>
              </a:rPr>
              <a:t> </a:t>
            </a:r>
          </a:p>
          <a:p>
            <a:pPr algn="ctr"/>
            <a:r>
              <a:rPr lang="en-US" sz="1800" dirty="0" err="1">
                <a:solidFill>
                  <a:schemeClr val="bg2"/>
                </a:solidFill>
                <a:latin typeface="DM Mono" panose="020B0509040201040103" pitchFamily="49" charset="77"/>
              </a:rPr>
              <a:t>Checkins</a:t>
            </a:r>
            <a:endParaRPr lang="en-US" sz="1800" dirty="0">
              <a:solidFill>
                <a:schemeClr val="bg2"/>
              </a:solidFill>
              <a:latin typeface="DM Mono" panose="020B0509040201040103" pitchFamily="49" charset="77"/>
            </a:endParaRPr>
          </a:p>
          <a:p>
            <a:pPr algn="ctr"/>
            <a:r>
              <a:rPr lang="en-US" sz="1800" dirty="0">
                <a:solidFill>
                  <a:schemeClr val="bg2"/>
                </a:solidFill>
                <a:latin typeface="DM Mono" panose="020B0509040201040103" pitchFamily="49" charset="77"/>
              </a:rPr>
              <a:t>at</a:t>
            </a:r>
          </a:p>
          <a:p>
            <a:pPr algn="ctr"/>
            <a:r>
              <a:rPr lang="en-US" sz="1800" dirty="0">
                <a:solidFill>
                  <a:schemeClr val="bg2"/>
                </a:solidFill>
                <a:latin typeface="DM Mono" panose="020B0509040201040103" pitchFamily="49" charset="77"/>
              </a:rPr>
              <a:t>Inglewood Pizza</a:t>
            </a:r>
          </a:p>
        </p:txBody>
      </p:sp>
    </p:spTree>
    <p:extLst>
      <p:ext uri="{BB962C8B-B14F-4D97-AF65-F5344CB8AC3E}">
        <p14:creationId xmlns:p14="http://schemas.microsoft.com/office/powerpoint/2010/main" val="3464626205"/>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This is what we want</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148</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564695" y="774216"/>
            <a:ext cx="7991334" cy="276999"/>
          </a:xfrm>
          <a:prstGeom prst="rect">
            <a:avLst/>
          </a:prstGeom>
          <a:noFill/>
          <a:ln w="38100">
            <a:noFill/>
          </a:ln>
        </p:spPr>
        <p:txBody>
          <a:bodyPr wrap="square" rtlCol="0">
            <a:spAutoFit/>
          </a:bodyPr>
          <a:lstStyle/>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
        <p:nvSpPr>
          <p:cNvPr id="8" name="Freeform 7">
            <a:extLst>
              <a:ext uri="{FF2B5EF4-FFF2-40B4-BE49-F238E27FC236}">
                <a16:creationId xmlns:a16="http://schemas.microsoft.com/office/drawing/2014/main" id="{8412BFBA-7EAD-DEC0-9AF9-2301E9C06C42}"/>
              </a:ext>
            </a:extLst>
          </p:cNvPr>
          <p:cNvSpPr/>
          <p:nvPr/>
        </p:nvSpPr>
        <p:spPr>
          <a:xfrm>
            <a:off x="1641831" y="2091785"/>
            <a:ext cx="389335" cy="959930"/>
          </a:xfrm>
          <a:custGeom>
            <a:avLst/>
            <a:gdLst>
              <a:gd name="connsiteX0" fmla="*/ 259557 w 519113"/>
              <a:gd name="connsiteY0" fmla="*/ 0 h 1279906"/>
              <a:gd name="connsiteX1" fmla="*/ 351967 w 519113"/>
              <a:gd name="connsiteY1" fmla="*/ 108733 h 1279906"/>
              <a:gd name="connsiteX2" fmla="*/ 519113 w 519113"/>
              <a:gd name="connsiteY2" fmla="*/ 639953 h 1279906"/>
              <a:gd name="connsiteX3" fmla="*/ 351967 w 519113"/>
              <a:gd name="connsiteY3" fmla="*/ 1171173 h 1279906"/>
              <a:gd name="connsiteX4" fmla="*/ 259557 w 519113"/>
              <a:gd name="connsiteY4" fmla="*/ 1279906 h 1279906"/>
              <a:gd name="connsiteX5" fmla="*/ 167146 w 519113"/>
              <a:gd name="connsiteY5" fmla="*/ 1171173 h 1279906"/>
              <a:gd name="connsiteX6" fmla="*/ 0 w 519113"/>
              <a:gd name="connsiteY6" fmla="*/ 639953 h 1279906"/>
              <a:gd name="connsiteX7" fmla="*/ 167146 w 519113"/>
              <a:gd name="connsiteY7" fmla="*/ 108733 h 1279906"/>
              <a:gd name="connsiteX8" fmla="*/ 259557 w 519113"/>
              <a:gd name="connsiteY8" fmla="*/ 0 h 1279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9113" h="1279906">
                <a:moveTo>
                  <a:pt x="259557" y="0"/>
                </a:moveTo>
                <a:lnTo>
                  <a:pt x="351967" y="108733"/>
                </a:lnTo>
                <a:cubicBezTo>
                  <a:pt x="457495" y="260373"/>
                  <a:pt x="519113" y="443177"/>
                  <a:pt x="519113" y="639953"/>
                </a:cubicBezTo>
                <a:cubicBezTo>
                  <a:pt x="519113" y="836729"/>
                  <a:pt x="457495" y="1019534"/>
                  <a:pt x="351967" y="1171173"/>
                </a:cubicBezTo>
                <a:lnTo>
                  <a:pt x="259557" y="1279906"/>
                </a:lnTo>
                <a:lnTo>
                  <a:pt x="167146" y="1171173"/>
                </a:lnTo>
                <a:cubicBezTo>
                  <a:pt x="61619" y="1019534"/>
                  <a:pt x="0" y="836729"/>
                  <a:pt x="0" y="639953"/>
                </a:cubicBezTo>
                <a:cubicBezTo>
                  <a:pt x="0" y="443177"/>
                  <a:pt x="61619" y="260373"/>
                  <a:pt x="167146" y="108733"/>
                </a:cubicBezTo>
                <a:lnTo>
                  <a:pt x="259557" y="0"/>
                </a:lnTo>
                <a:close/>
              </a:path>
            </a:pathLst>
          </a:cu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050" dirty="0">
              <a:ln>
                <a:solidFill>
                  <a:sysClr val="windowText" lastClr="000000"/>
                </a:solidFill>
              </a:ln>
              <a:latin typeface="DM Mono" panose="020B0509040201040103" pitchFamily="49" charset="77"/>
            </a:endParaRPr>
          </a:p>
        </p:txBody>
      </p:sp>
      <p:sp>
        <p:nvSpPr>
          <p:cNvPr id="10" name="Freeform 9">
            <a:extLst>
              <a:ext uri="{FF2B5EF4-FFF2-40B4-BE49-F238E27FC236}">
                <a16:creationId xmlns:a16="http://schemas.microsoft.com/office/drawing/2014/main" id="{01EE8BFA-743F-319C-90DC-F5E355912E57}"/>
              </a:ext>
            </a:extLst>
          </p:cNvPr>
          <p:cNvSpPr/>
          <p:nvPr/>
        </p:nvSpPr>
        <p:spPr>
          <a:xfrm>
            <a:off x="563125" y="1859161"/>
            <a:ext cx="1273374" cy="1425179"/>
          </a:xfrm>
          <a:custGeom>
            <a:avLst/>
            <a:gdLst>
              <a:gd name="connsiteX0" fmla="*/ 978694 w 1697832"/>
              <a:gd name="connsiteY0" fmla="*/ 0 h 1900238"/>
              <a:gd name="connsiteX1" fmla="*/ 1670735 w 1697832"/>
              <a:gd name="connsiteY1" fmla="*/ 278284 h 1900238"/>
              <a:gd name="connsiteX2" fmla="*/ 1697832 w 1697832"/>
              <a:gd name="connsiteY2" fmla="*/ 310166 h 1900238"/>
              <a:gd name="connsiteX3" fmla="*/ 1605421 w 1697832"/>
              <a:gd name="connsiteY3" fmla="*/ 418899 h 1900238"/>
              <a:gd name="connsiteX4" fmla="*/ 1438275 w 1697832"/>
              <a:gd name="connsiteY4" fmla="*/ 950119 h 1900238"/>
              <a:gd name="connsiteX5" fmla="*/ 1605421 w 1697832"/>
              <a:gd name="connsiteY5" fmla="*/ 1481339 h 1900238"/>
              <a:gd name="connsiteX6" fmla="*/ 1697832 w 1697832"/>
              <a:gd name="connsiteY6" fmla="*/ 1590072 h 1900238"/>
              <a:gd name="connsiteX7" fmla="*/ 1670735 w 1697832"/>
              <a:gd name="connsiteY7" fmla="*/ 1621955 h 1900238"/>
              <a:gd name="connsiteX8" fmla="*/ 978694 w 1697832"/>
              <a:gd name="connsiteY8" fmla="*/ 1900238 h 1900238"/>
              <a:gd name="connsiteX9" fmla="*/ 0 w 1697832"/>
              <a:gd name="connsiteY9" fmla="*/ 950119 h 1900238"/>
              <a:gd name="connsiteX10" fmla="*/ 978694 w 1697832"/>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2" h="1900238">
                <a:moveTo>
                  <a:pt x="978694" y="0"/>
                </a:moveTo>
                <a:cubicBezTo>
                  <a:pt x="1248953" y="0"/>
                  <a:pt x="1493627" y="106346"/>
                  <a:pt x="1670735" y="278284"/>
                </a:cubicBezTo>
                <a:lnTo>
                  <a:pt x="1697832" y="310166"/>
                </a:lnTo>
                <a:lnTo>
                  <a:pt x="1605421" y="418899"/>
                </a:lnTo>
                <a:cubicBezTo>
                  <a:pt x="1499894" y="570539"/>
                  <a:pt x="1438275" y="753343"/>
                  <a:pt x="1438275" y="950119"/>
                </a:cubicBezTo>
                <a:cubicBezTo>
                  <a:pt x="1438275" y="1146895"/>
                  <a:pt x="1499894" y="1329700"/>
                  <a:pt x="1605421" y="1481339"/>
                </a:cubicBezTo>
                <a:lnTo>
                  <a:pt x="1697832" y="1590072"/>
                </a:lnTo>
                <a:lnTo>
                  <a:pt x="1670735" y="1621955"/>
                </a:lnTo>
                <a:cubicBezTo>
                  <a:pt x="1493627" y="1793892"/>
                  <a:pt x="1248953" y="1900238"/>
                  <a:pt x="978694" y="1900238"/>
                </a:cubicBezTo>
                <a:cubicBezTo>
                  <a:pt x="438176" y="1900238"/>
                  <a:pt x="0" y="1474855"/>
                  <a:pt x="0" y="950119"/>
                </a:cubicBezTo>
                <a:cubicBezTo>
                  <a:pt x="0" y="425383"/>
                  <a:pt x="438176" y="0"/>
                  <a:pt x="978694" y="0"/>
                </a:cubicBezTo>
                <a:close/>
              </a:path>
            </a:pathLst>
          </a:cu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200" dirty="0">
                <a:ln>
                  <a:solidFill>
                    <a:schemeClr val="bg1"/>
                  </a:solidFill>
                </a:ln>
                <a:solidFill>
                  <a:schemeClr val="bg1"/>
                </a:solidFill>
                <a:latin typeface="DM Mono" panose="020B0509040201040103" pitchFamily="49" charset="77"/>
              </a:rPr>
              <a:t>Mobile </a:t>
            </a:r>
          </a:p>
          <a:p>
            <a:pPr algn="ctr"/>
            <a:r>
              <a:rPr lang="en-US" sz="1200" dirty="0">
                <a:ln>
                  <a:solidFill>
                    <a:schemeClr val="bg1"/>
                  </a:solidFill>
                </a:ln>
                <a:solidFill>
                  <a:schemeClr val="bg1"/>
                </a:solidFill>
                <a:latin typeface="DM Mono" panose="020B0509040201040103" pitchFamily="49" charset="77"/>
              </a:rPr>
              <a:t>Reviews</a:t>
            </a:r>
          </a:p>
        </p:txBody>
      </p:sp>
      <p:sp>
        <p:nvSpPr>
          <p:cNvPr id="11" name="Freeform 10">
            <a:extLst>
              <a:ext uri="{FF2B5EF4-FFF2-40B4-BE49-F238E27FC236}">
                <a16:creationId xmlns:a16="http://schemas.microsoft.com/office/drawing/2014/main" id="{1D8BBB62-B8A1-1C93-9388-E3BC1764CC73}"/>
              </a:ext>
            </a:extLst>
          </p:cNvPr>
          <p:cNvSpPr/>
          <p:nvPr/>
        </p:nvSpPr>
        <p:spPr>
          <a:xfrm>
            <a:off x="1836499" y="1859161"/>
            <a:ext cx="1273373" cy="1425179"/>
          </a:xfrm>
          <a:custGeom>
            <a:avLst/>
            <a:gdLst>
              <a:gd name="connsiteX0" fmla="*/ 719137 w 1697831"/>
              <a:gd name="connsiteY0" fmla="*/ 0 h 1900238"/>
              <a:gd name="connsiteX1" fmla="*/ 1697831 w 1697831"/>
              <a:gd name="connsiteY1" fmla="*/ 950119 h 1900238"/>
              <a:gd name="connsiteX2" fmla="*/ 719137 w 1697831"/>
              <a:gd name="connsiteY2" fmla="*/ 1900238 h 1900238"/>
              <a:gd name="connsiteX3" fmla="*/ 27096 w 1697831"/>
              <a:gd name="connsiteY3" fmla="*/ 1621955 h 1900238"/>
              <a:gd name="connsiteX4" fmla="*/ 0 w 1697831"/>
              <a:gd name="connsiteY4" fmla="*/ 1590072 h 1900238"/>
              <a:gd name="connsiteX5" fmla="*/ 92410 w 1697831"/>
              <a:gd name="connsiteY5" fmla="*/ 1481339 h 1900238"/>
              <a:gd name="connsiteX6" fmla="*/ 259556 w 1697831"/>
              <a:gd name="connsiteY6" fmla="*/ 950119 h 1900238"/>
              <a:gd name="connsiteX7" fmla="*/ 92410 w 1697831"/>
              <a:gd name="connsiteY7" fmla="*/ 418899 h 1900238"/>
              <a:gd name="connsiteX8" fmla="*/ 0 w 1697831"/>
              <a:gd name="connsiteY8" fmla="*/ 310166 h 1900238"/>
              <a:gd name="connsiteX9" fmla="*/ 27096 w 1697831"/>
              <a:gd name="connsiteY9" fmla="*/ 278284 h 1900238"/>
              <a:gd name="connsiteX10" fmla="*/ 719137 w 1697831"/>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1" h="1900238">
                <a:moveTo>
                  <a:pt x="719137" y="0"/>
                </a:moveTo>
                <a:cubicBezTo>
                  <a:pt x="1259655" y="0"/>
                  <a:pt x="1697831" y="425383"/>
                  <a:pt x="1697831" y="950119"/>
                </a:cubicBezTo>
                <a:cubicBezTo>
                  <a:pt x="1697831" y="1474855"/>
                  <a:pt x="1259655" y="1900238"/>
                  <a:pt x="719137" y="1900238"/>
                </a:cubicBezTo>
                <a:cubicBezTo>
                  <a:pt x="448878" y="1900238"/>
                  <a:pt x="204205" y="1793892"/>
                  <a:pt x="27096" y="1621955"/>
                </a:cubicBezTo>
                <a:lnTo>
                  <a:pt x="0" y="1590072"/>
                </a:lnTo>
                <a:lnTo>
                  <a:pt x="92410" y="1481339"/>
                </a:lnTo>
                <a:cubicBezTo>
                  <a:pt x="197938" y="1329700"/>
                  <a:pt x="259556" y="1146895"/>
                  <a:pt x="259556" y="950119"/>
                </a:cubicBezTo>
                <a:cubicBezTo>
                  <a:pt x="259556" y="753343"/>
                  <a:pt x="197938" y="570539"/>
                  <a:pt x="92410" y="418899"/>
                </a:cubicBezTo>
                <a:lnTo>
                  <a:pt x="0" y="310166"/>
                </a:lnTo>
                <a:lnTo>
                  <a:pt x="27096" y="278284"/>
                </a:lnTo>
                <a:cubicBezTo>
                  <a:pt x="204205" y="106346"/>
                  <a:pt x="448878" y="0"/>
                  <a:pt x="719137" y="0"/>
                </a:cubicBezTo>
                <a:close/>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200" dirty="0" err="1">
                <a:ln>
                  <a:solidFill>
                    <a:sysClr val="windowText" lastClr="000000"/>
                  </a:solidFill>
                </a:ln>
                <a:solidFill>
                  <a:schemeClr val="tx1"/>
                </a:solidFill>
                <a:latin typeface="DM Mono" panose="020B0509040201040103" pitchFamily="49" charset="77"/>
              </a:rPr>
              <a:t>Checkins</a:t>
            </a:r>
            <a:endParaRPr lang="en-US" sz="1200" dirty="0">
              <a:ln>
                <a:solidFill>
                  <a:sysClr val="windowText" lastClr="000000"/>
                </a:solidFill>
              </a:ln>
              <a:solidFill>
                <a:schemeClr val="tx1"/>
              </a:solidFill>
              <a:latin typeface="DM Mono" panose="020B0509040201040103" pitchFamily="49" charset="77"/>
            </a:endParaRPr>
          </a:p>
        </p:txBody>
      </p:sp>
      <p:sp>
        <p:nvSpPr>
          <p:cNvPr id="2" name="!!mobile review">
            <a:extLst>
              <a:ext uri="{FF2B5EF4-FFF2-40B4-BE49-F238E27FC236}">
                <a16:creationId xmlns:a16="http://schemas.microsoft.com/office/drawing/2014/main" id="{B5E563AA-2BE7-F70A-0B35-D6BE16B8A533}"/>
              </a:ext>
            </a:extLst>
          </p:cNvPr>
          <p:cNvSpPr/>
          <p:nvPr/>
        </p:nvSpPr>
        <p:spPr>
          <a:xfrm>
            <a:off x="3904015" y="1278157"/>
            <a:ext cx="1259378" cy="10598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1"/>
                </a:solidFill>
                <a:latin typeface="DM Mono" panose="020B0509040201040103" pitchFamily="49" charset="77"/>
              </a:rPr>
              <a:t>1 </a:t>
            </a:r>
          </a:p>
          <a:p>
            <a:pPr algn="ctr"/>
            <a:r>
              <a:rPr lang="en-US" sz="1200" dirty="0">
                <a:solidFill>
                  <a:schemeClr val="bg1"/>
                </a:solidFill>
                <a:latin typeface="DM Mono" panose="020B0509040201040103" pitchFamily="49" charset="77"/>
              </a:rPr>
              <a:t>Mobile Review</a:t>
            </a:r>
          </a:p>
        </p:txBody>
      </p:sp>
      <p:sp>
        <p:nvSpPr>
          <p:cNvPr id="13" name="!!1mobile review">
            <a:extLst>
              <a:ext uri="{FF2B5EF4-FFF2-40B4-BE49-F238E27FC236}">
                <a16:creationId xmlns:a16="http://schemas.microsoft.com/office/drawing/2014/main" id="{A098066E-EF75-38D4-DE77-C55FD7FB5B84}"/>
              </a:ext>
            </a:extLst>
          </p:cNvPr>
          <p:cNvSpPr/>
          <p:nvPr/>
        </p:nvSpPr>
        <p:spPr>
          <a:xfrm>
            <a:off x="3904015" y="2941439"/>
            <a:ext cx="1259378" cy="10598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1"/>
                </a:solidFill>
                <a:latin typeface="DM Mono" panose="020B0509040201040103" pitchFamily="49" charset="77"/>
              </a:rPr>
              <a:t>1 </a:t>
            </a:r>
          </a:p>
          <a:p>
            <a:pPr algn="ctr"/>
            <a:r>
              <a:rPr lang="en-US" sz="1200" dirty="0">
                <a:solidFill>
                  <a:schemeClr val="bg1"/>
                </a:solidFill>
                <a:latin typeface="DM Mono" panose="020B0509040201040103" pitchFamily="49" charset="77"/>
              </a:rPr>
              <a:t>Mobile Review</a:t>
            </a:r>
          </a:p>
        </p:txBody>
      </p:sp>
      <p:sp>
        <p:nvSpPr>
          <p:cNvPr id="3" name="TextBox 2">
            <a:extLst>
              <a:ext uri="{FF2B5EF4-FFF2-40B4-BE49-F238E27FC236}">
                <a16:creationId xmlns:a16="http://schemas.microsoft.com/office/drawing/2014/main" id="{F16263C1-FA6B-590F-2046-3B05E9BB8A2B}"/>
              </a:ext>
            </a:extLst>
          </p:cNvPr>
          <p:cNvSpPr txBox="1"/>
          <p:nvPr/>
        </p:nvSpPr>
        <p:spPr>
          <a:xfrm>
            <a:off x="5236156" y="1649661"/>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14" name="TextBox 13">
            <a:extLst>
              <a:ext uri="{FF2B5EF4-FFF2-40B4-BE49-F238E27FC236}">
                <a16:creationId xmlns:a16="http://schemas.microsoft.com/office/drawing/2014/main" id="{BA2A11C5-32CD-3AC2-688F-9B3A8691C2B7}"/>
              </a:ext>
            </a:extLst>
          </p:cNvPr>
          <p:cNvSpPr txBox="1"/>
          <p:nvPr/>
        </p:nvSpPr>
        <p:spPr>
          <a:xfrm>
            <a:off x="5310968" y="3298250"/>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18" name="!!1checkin">
            <a:extLst>
              <a:ext uri="{FF2B5EF4-FFF2-40B4-BE49-F238E27FC236}">
                <a16:creationId xmlns:a16="http://schemas.microsoft.com/office/drawing/2014/main" id="{B6144CC6-A241-88A2-7069-12DE8BCE713A}"/>
              </a:ext>
            </a:extLst>
          </p:cNvPr>
          <p:cNvSpPr/>
          <p:nvPr/>
        </p:nvSpPr>
        <p:spPr>
          <a:xfrm>
            <a:off x="5675842" y="2944963"/>
            <a:ext cx="1259378" cy="1059873"/>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1"/>
                </a:solidFill>
                <a:latin typeface="DM Mono" panose="020B0509040201040103" pitchFamily="49" charset="77"/>
              </a:rPr>
              <a:t>1 </a:t>
            </a:r>
          </a:p>
          <a:p>
            <a:pPr algn="ctr"/>
            <a:r>
              <a:rPr lang="en-US" sz="1200" dirty="0" err="1">
                <a:solidFill>
                  <a:schemeClr val="bg1"/>
                </a:solidFill>
                <a:latin typeface="DM Mono" panose="020B0509040201040103" pitchFamily="49" charset="77"/>
              </a:rPr>
              <a:t>Checkin</a:t>
            </a:r>
            <a:endParaRPr lang="en-US" sz="1200" dirty="0">
              <a:solidFill>
                <a:schemeClr val="bg1"/>
              </a:solidFill>
              <a:latin typeface="DM Mono" panose="020B0509040201040103" pitchFamily="49" charset="77"/>
            </a:endParaRPr>
          </a:p>
        </p:txBody>
      </p:sp>
      <p:sp>
        <p:nvSpPr>
          <p:cNvPr id="19" name="!!=">
            <a:extLst>
              <a:ext uri="{FF2B5EF4-FFF2-40B4-BE49-F238E27FC236}">
                <a16:creationId xmlns:a16="http://schemas.microsoft.com/office/drawing/2014/main" id="{FC7C248F-3B62-192F-0E0E-7F633858D821}"/>
              </a:ext>
            </a:extLst>
          </p:cNvPr>
          <p:cNvSpPr txBox="1"/>
          <p:nvPr/>
        </p:nvSpPr>
        <p:spPr>
          <a:xfrm>
            <a:off x="6965622" y="1649661"/>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22" name="TextBox 21">
            <a:extLst>
              <a:ext uri="{FF2B5EF4-FFF2-40B4-BE49-F238E27FC236}">
                <a16:creationId xmlns:a16="http://schemas.microsoft.com/office/drawing/2014/main" id="{FEF7CE92-AF42-6FCC-2757-5A38B79520EE}"/>
              </a:ext>
            </a:extLst>
          </p:cNvPr>
          <p:cNvSpPr txBox="1"/>
          <p:nvPr/>
        </p:nvSpPr>
        <p:spPr>
          <a:xfrm>
            <a:off x="7040435" y="3298250"/>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6" name="!!total">
            <a:extLst>
              <a:ext uri="{FF2B5EF4-FFF2-40B4-BE49-F238E27FC236}">
                <a16:creationId xmlns:a16="http://schemas.microsoft.com/office/drawing/2014/main" id="{FFD0FD33-B74B-848D-40C6-6FB43BCCCE15}"/>
              </a:ext>
            </a:extLst>
          </p:cNvPr>
          <p:cNvSpPr txBox="1"/>
          <p:nvPr/>
        </p:nvSpPr>
        <p:spPr>
          <a:xfrm>
            <a:off x="7373550" y="1374895"/>
            <a:ext cx="877163" cy="877163"/>
          </a:xfrm>
          <a:prstGeom prst="rect">
            <a:avLst/>
          </a:prstGeom>
          <a:noFill/>
        </p:spPr>
        <p:txBody>
          <a:bodyPr wrap="none" rtlCol="0">
            <a:spAutoFit/>
          </a:bodyPr>
          <a:lstStyle/>
          <a:p>
            <a:pPr algn="ctr"/>
            <a:r>
              <a:rPr lang="en-US" sz="3600" dirty="0">
                <a:latin typeface="DM Mono" panose="020B0509040201040103" pitchFamily="49" charset="77"/>
              </a:rPr>
              <a:t>1</a:t>
            </a:r>
            <a:endParaRPr lang="en-US" sz="1500" dirty="0">
              <a:latin typeface="DM Mono" panose="020B0509040201040103" pitchFamily="49" charset="77"/>
            </a:endParaRPr>
          </a:p>
          <a:p>
            <a:pPr algn="ctr"/>
            <a:r>
              <a:rPr lang="en-US" sz="1500" dirty="0">
                <a:latin typeface="DM Mono" panose="020B0509040201040103" pitchFamily="49" charset="77"/>
              </a:rPr>
              <a:t>Review</a:t>
            </a:r>
          </a:p>
        </p:txBody>
      </p:sp>
      <p:sp>
        <p:nvSpPr>
          <p:cNvPr id="27" name="!!1total">
            <a:extLst>
              <a:ext uri="{FF2B5EF4-FFF2-40B4-BE49-F238E27FC236}">
                <a16:creationId xmlns:a16="http://schemas.microsoft.com/office/drawing/2014/main" id="{54CE030E-4A7E-F52F-6B3A-FBDEDECCC305}"/>
              </a:ext>
            </a:extLst>
          </p:cNvPr>
          <p:cNvSpPr txBox="1"/>
          <p:nvPr/>
        </p:nvSpPr>
        <p:spPr>
          <a:xfrm>
            <a:off x="7366335" y="3044333"/>
            <a:ext cx="992580" cy="877163"/>
          </a:xfrm>
          <a:prstGeom prst="rect">
            <a:avLst/>
          </a:prstGeom>
          <a:noFill/>
        </p:spPr>
        <p:txBody>
          <a:bodyPr wrap="none" rtlCol="0">
            <a:spAutoFit/>
          </a:bodyPr>
          <a:lstStyle/>
          <a:p>
            <a:pPr algn="ctr"/>
            <a:r>
              <a:rPr lang="en-US" sz="3600" dirty="0">
                <a:latin typeface="DM Mono" panose="020B0509040201040103" pitchFamily="49" charset="77"/>
              </a:rPr>
              <a:t>0</a:t>
            </a:r>
          </a:p>
          <a:p>
            <a:pPr algn="ctr"/>
            <a:r>
              <a:rPr lang="en-US" sz="1500" dirty="0">
                <a:latin typeface="DM Mono" panose="020B0509040201040103" pitchFamily="49" charset="77"/>
              </a:rPr>
              <a:t>Reviews</a:t>
            </a:r>
          </a:p>
        </p:txBody>
      </p:sp>
      <p:sp>
        <p:nvSpPr>
          <p:cNvPr id="4" name="Rectangle 3">
            <a:extLst>
              <a:ext uri="{FF2B5EF4-FFF2-40B4-BE49-F238E27FC236}">
                <a16:creationId xmlns:a16="http://schemas.microsoft.com/office/drawing/2014/main" id="{3B358567-40E3-7F9F-A87B-2DF031CB46F9}"/>
              </a:ext>
            </a:extLst>
          </p:cNvPr>
          <p:cNvSpPr/>
          <p:nvPr/>
        </p:nvSpPr>
        <p:spPr>
          <a:xfrm>
            <a:off x="3705226" y="1083402"/>
            <a:ext cx="4750724" cy="143706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0" name="!!checkins">
            <a:extLst>
              <a:ext uri="{FF2B5EF4-FFF2-40B4-BE49-F238E27FC236}">
                <a16:creationId xmlns:a16="http://schemas.microsoft.com/office/drawing/2014/main" id="{72364FD3-46ED-0202-286A-1D33C29C3721}"/>
              </a:ext>
            </a:extLst>
          </p:cNvPr>
          <p:cNvSpPr/>
          <p:nvPr/>
        </p:nvSpPr>
        <p:spPr>
          <a:xfrm>
            <a:off x="5657838" y="1269673"/>
            <a:ext cx="1259378" cy="1059873"/>
          </a:xfrm>
          <a:prstGeom prst="rect">
            <a:avLst/>
          </a:prstGeom>
          <a:solidFill>
            <a:schemeClr val="tx2"/>
          </a:solidFill>
          <a:ln w="3810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2"/>
                </a:solidFill>
                <a:latin typeface="DM Mono" panose="020B0509040201040103" pitchFamily="49" charset="77"/>
              </a:rPr>
              <a:t>0 </a:t>
            </a:r>
          </a:p>
          <a:p>
            <a:pPr algn="ctr"/>
            <a:r>
              <a:rPr lang="en-US" sz="1200" dirty="0" err="1">
                <a:solidFill>
                  <a:schemeClr val="bg2"/>
                </a:solidFill>
                <a:latin typeface="DM Mono" panose="020B0509040201040103" pitchFamily="49" charset="77"/>
              </a:rPr>
              <a:t>Checkins</a:t>
            </a:r>
            <a:endParaRPr lang="en-US" sz="1200" dirty="0">
              <a:solidFill>
                <a:schemeClr val="bg2"/>
              </a:solidFill>
              <a:latin typeface="DM Mono" panose="020B0509040201040103" pitchFamily="49" charset="77"/>
            </a:endParaRPr>
          </a:p>
        </p:txBody>
      </p:sp>
    </p:spTree>
    <p:extLst>
      <p:ext uri="{BB962C8B-B14F-4D97-AF65-F5344CB8AC3E}">
        <p14:creationId xmlns:p14="http://schemas.microsoft.com/office/powerpoint/2010/main" val="4074608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This is what we want</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149</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564695" y="774216"/>
            <a:ext cx="7991334" cy="276999"/>
          </a:xfrm>
          <a:prstGeom prst="rect">
            <a:avLst/>
          </a:prstGeom>
          <a:noFill/>
          <a:ln w="38100">
            <a:noFill/>
          </a:ln>
        </p:spPr>
        <p:txBody>
          <a:bodyPr wrap="square" rtlCol="0">
            <a:spAutoFit/>
          </a:bodyPr>
          <a:lstStyle/>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
        <p:nvSpPr>
          <p:cNvPr id="8" name="Freeform 7">
            <a:extLst>
              <a:ext uri="{FF2B5EF4-FFF2-40B4-BE49-F238E27FC236}">
                <a16:creationId xmlns:a16="http://schemas.microsoft.com/office/drawing/2014/main" id="{8412BFBA-7EAD-DEC0-9AF9-2301E9C06C42}"/>
              </a:ext>
            </a:extLst>
          </p:cNvPr>
          <p:cNvSpPr/>
          <p:nvPr/>
        </p:nvSpPr>
        <p:spPr>
          <a:xfrm>
            <a:off x="1641831" y="2091785"/>
            <a:ext cx="389335" cy="959930"/>
          </a:xfrm>
          <a:custGeom>
            <a:avLst/>
            <a:gdLst>
              <a:gd name="connsiteX0" fmla="*/ 259557 w 519113"/>
              <a:gd name="connsiteY0" fmla="*/ 0 h 1279906"/>
              <a:gd name="connsiteX1" fmla="*/ 351967 w 519113"/>
              <a:gd name="connsiteY1" fmla="*/ 108733 h 1279906"/>
              <a:gd name="connsiteX2" fmla="*/ 519113 w 519113"/>
              <a:gd name="connsiteY2" fmla="*/ 639953 h 1279906"/>
              <a:gd name="connsiteX3" fmla="*/ 351967 w 519113"/>
              <a:gd name="connsiteY3" fmla="*/ 1171173 h 1279906"/>
              <a:gd name="connsiteX4" fmla="*/ 259557 w 519113"/>
              <a:gd name="connsiteY4" fmla="*/ 1279906 h 1279906"/>
              <a:gd name="connsiteX5" fmla="*/ 167146 w 519113"/>
              <a:gd name="connsiteY5" fmla="*/ 1171173 h 1279906"/>
              <a:gd name="connsiteX6" fmla="*/ 0 w 519113"/>
              <a:gd name="connsiteY6" fmla="*/ 639953 h 1279906"/>
              <a:gd name="connsiteX7" fmla="*/ 167146 w 519113"/>
              <a:gd name="connsiteY7" fmla="*/ 108733 h 1279906"/>
              <a:gd name="connsiteX8" fmla="*/ 259557 w 519113"/>
              <a:gd name="connsiteY8" fmla="*/ 0 h 1279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9113" h="1279906">
                <a:moveTo>
                  <a:pt x="259557" y="0"/>
                </a:moveTo>
                <a:lnTo>
                  <a:pt x="351967" y="108733"/>
                </a:lnTo>
                <a:cubicBezTo>
                  <a:pt x="457495" y="260373"/>
                  <a:pt x="519113" y="443177"/>
                  <a:pt x="519113" y="639953"/>
                </a:cubicBezTo>
                <a:cubicBezTo>
                  <a:pt x="519113" y="836729"/>
                  <a:pt x="457495" y="1019534"/>
                  <a:pt x="351967" y="1171173"/>
                </a:cubicBezTo>
                <a:lnTo>
                  <a:pt x="259557" y="1279906"/>
                </a:lnTo>
                <a:lnTo>
                  <a:pt x="167146" y="1171173"/>
                </a:lnTo>
                <a:cubicBezTo>
                  <a:pt x="61619" y="1019534"/>
                  <a:pt x="0" y="836729"/>
                  <a:pt x="0" y="639953"/>
                </a:cubicBezTo>
                <a:cubicBezTo>
                  <a:pt x="0" y="443177"/>
                  <a:pt x="61619" y="260373"/>
                  <a:pt x="167146" y="108733"/>
                </a:cubicBezTo>
                <a:lnTo>
                  <a:pt x="259557" y="0"/>
                </a:lnTo>
                <a:close/>
              </a:path>
            </a:pathLst>
          </a:cu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050" dirty="0">
              <a:ln>
                <a:solidFill>
                  <a:sysClr val="windowText" lastClr="000000"/>
                </a:solidFill>
              </a:ln>
              <a:latin typeface="DM Mono" panose="020B0509040201040103" pitchFamily="49" charset="77"/>
            </a:endParaRPr>
          </a:p>
        </p:txBody>
      </p:sp>
      <p:sp>
        <p:nvSpPr>
          <p:cNvPr id="10" name="Freeform 9">
            <a:extLst>
              <a:ext uri="{FF2B5EF4-FFF2-40B4-BE49-F238E27FC236}">
                <a16:creationId xmlns:a16="http://schemas.microsoft.com/office/drawing/2014/main" id="{01EE8BFA-743F-319C-90DC-F5E355912E57}"/>
              </a:ext>
            </a:extLst>
          </p:cNvPr>
          <p:cNvSpPr/>
          <p:nvPr/>
        </p:nvSpPr>
        <p:spPr>
          <a:xfrm>
            <a:off x="563125" y="1859161"/>
            <a:ext cx="1273374" cy="1425179"/>
          </a:xfrm>
          <a:custGeom>
            <a:avLst/>
            <a:gdLst>
              <a:gd name="connsiteX0" fmla="*/ 978694 w 1697832"/>
              <a:gd name="connsiteY0" fmla="*/ 0 h 1900238"/>
              <a:gd name="connsiteX1" fmla="*/ 1670735 w 1697832"/>
              <a:gd name="connsiteY1" fmla="*/ 278284 h 1900238"/>
              <a:gd name="connsiteX2" fmla="*/ 1697832 w 1697832"/>
              <a:gd name="connsiteY2" fmla="*/ 310166 h 1900238"/>
              <a:gd name="connsiteX3" fmla="*/ 1605421 w 1697832"/>
              <a:gd name="connsiteY3" fmla="*/ 418899 h 1900238"/>
              <a:gd name="connsiteX4" fmla="*/ 1438275 w 1697832"/>
              <a:gd name="connsiteY4" fmla="*/ 950119 h 1900238"/>
              <a:gd name="connsiteX5" fmla="*/ 1605421 w 1697832"/>
              <a:gd name="connsiteY5" fmla="*/ 1481339 h 1900238"/>
              <a:gd name="connsiteX6" fmla="*/ 1697832 w 1697832"/>
              <a:gd name="connsiteY6" fmla="*/ 1590072 h 1900238"/>
              <a:gd name="connsiteX7" fmla="*/ 1670735 w 1697832"/>
              <a:gd name="connsiteY7" fmla="*/ 1621955 h 1900238"/>
              <a:gd name="connsiteX8" fmla="*/ 978694 w 1697832"/>
              <a:gd name="connsiteY8" fmla="*/ 1900238 h 1900238"/>
              <a:gd name="connsiteX9" fmla="*/ 0 w 1697832"/>
              <a:gd name="connsiteY9" fmla="*/ 950119 h 1900238"/>
              <a:gd name="connsiteX10" fmla="*/ 978694 w 1697832"/>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2" h="1900238">
                <a:moveTo>
                  <a:pt x="978694" y="0"/>
                </a:moveTo>
                <a:cubicBezTo>
                  <a:pt x="1248953" y="0"/>
                  <a:pt x="1493627" y="106346"/>
                  <a:pt x="1670735" y="278284"/>
                </a:cubicBezTo>
                <a:lnTo>
                  <a:pt x="1697832" y="310166"/>
                </a:lnTo>
                <a:lnTo>
                  <a:pt x="1605421" y="418899"/>
                </a:lnTo>
                <a:cubicBezTo>
                  <a:pt x="1499894" y="570539"/>
                  <a:pt x="1438275" y="753343"/>
                  <a:pt x="1438275" y="950119"/>
                </a:cubicBezTo>
                <a:cubicBezTo>
                  <a:pt x="1438275" y="1146895"/>
                  <a:pt x="1499894" y="1329700"/>
                  <a:pt x="1605421" y="1481339"/>
                </a:cubicBezTo>
                <a:lnTo>
                  <a:pt x="1697832" y="1590072"/>
                </a:lnTo>
                <a:lnTo>
                  <a:pt x="1670735" y="1621955"/>
                </a:lnTo>
                <a:cubicBezTo>
                  <a:pt x="1493627" y="1793892"/>
                  <a:pt x="1248953" y="1900238"/>
                  <a:pt x="978694" y="1900238"/>
                </a:cubicBezTo>
                <a:cubicBezTo>
                  <a:pt x="438176" y="1900238"/>
                  <a:pt x="0" y="1474855"/>
                  <a:pt x="0" y="950119"/>
                </a:cubicBezTo>
                <a:cubicBezTo>
                  <a:pt x="0" y="425383"/>
                  <a:pt x="438176" y="0"/>
                  <a:pt x="978694" y="0"/>
                </a:cubicBezTo>
                <a:close/>
              </a:path>
            </a:pathLst>
          </a:cu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200" dirty="0">
                <a:ln>
                  <a:solidFill>
                    <a:schemeClr val="bg1"/>
                  </a:solidFill>
                </a:ln>
                <a:solidFill>
                  <a:schemeClr val="bg1"/>
                </a:solidFill>
                <a:latin typeface="DM Mono" panose="020B0509040201040103" pitchFamily="49" charset="77"/>
              </a:rPr>
              <a:t>Mobile </a:t>
            </a:r>
          </a:p>
          <a:p>
            <a:pPr algn="ctr"/>
            <a:r>
              <a:rPr lang="en-US" sz="1200" dirty="0">
                <a:ln>
                  <a:solidFill>
                    <a:schemeClr val="bg1"/>
                  </a:solidFill>
                </a:ln>
                <a:solidFill>
                  <a:schemeClr val="bg1"/>
                </a:solidFill>
                <a:latin typeface="DM Mono" panose="020B0509040201040103" pitchFamily="49" charset="77"/>
              </a:rPr>
              <a:t>Reviews</a:t>
            </a:r>
          </a:p>
        </p:txBody>
      </p:sp>
      <p:sp>
        <p:nvSpPr>
          <p:cNvPr id="11" name="Freeform 10">
            <a:extLst>
              <a:ext uri="{FF2B5EF4-FFF2-40B4-BE49-F238E27FC236}">
                <a16:creationId xmlns:a16="http://schemas.microsoft.com/office/drawing/2014/main" id="{1D8BBB62-B8A1-1C93-9388-E3BC1764CC73}"/>
              </a:ext>
            </a:extLst>
          </p:cNvPr>
          <p:cNvSpPr/>
          <p:nvPr/>
        </p:nvSpPr>
        <p:spPr>
          <a:xfrm>
            <a:off x="1836499" y="1859161"/>
            <a:ext cx="1273373" cy="1425179"/>
          </a:xfrm>
          <a:custGeom>
            <a:avLst/>
            <a:gdLst>
              <a:gd name="connsiteX0" fmla="*/ 719137 w 1697831"/>
              <a:gd name="connsiteY0" fmla="*/ 0 h 1900238"/>
              <a:gd name="connsiteX1" fmla="*/ 1697831 w 1697831"/>
              <a:gd name="connsiteY1" fmla="*/ 950119 h 1900238"/>
              <a:gd name="connsiteX2" fmla="*/ 719137 w 1697831"/>
              <a:gd name="connsiteY2" fmla="*/ 1900238 h 1900238"/>
              <a:gd name="connsiteX3" fmla="*/ 27096 w 1697831"/>
              <a:gd name="connsiteY3" fmla="*/ 1621955 h 1900238"/>
              <a:gd name="connsiteX4" fmla="*/ 0 w 1697831"/>
              <a:gd name="connsiteY4" fmla="*/ 1590072 h 1900238"/>
              <a:gd name="connsiteX5" fmla="*/ 92410 w 1697831"/>
              <a:gd name="connsiteY5" fmla="*/ 1481339 h 1900238"/>
              <a:gd name="connsiteX6" fmla="*/ 259556 w 1697831"/>
              <a:gd name="connsiteY6" fmla="*/ 950119 h 1900238"/>
              <a:gd name="connsiteX7" fmla="*/ 92410 w 1697831"/>
              <a:gd name="connsiteY7" fmla="*/ 418899 h 1900238"/>
              <a:gd name="connsiteX8" fmla="*/ 0 w 1697831"/>
              <a:gd name="connsiteY8" fmla="*/ 310166 h 1900238"/>
              <a:gd name="connsiteX9" fmla="*/ 27096 w 1697831"/>
              <a:gd name="connsiteY9" fmla="*/ 278284 h 1900238"/>
              <a:gd name="connsiteX10" fmla="*/ 719137 w 1697831"/>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1" h="1900238">
                <a:moveTo>
                  <a:pt x="719137" y="0"/>
                </a:moveTo>
                <a:cubicBezTo>
                  <a:pt x="1259655" y="0"/>
                  <a:pt x="1697831" y="425383"/>
                  <a:pt x="1697831" y="950119"/>
                </a:cubicBezTo>
                <a:cubicBezTo>
                  <a:pt x="1697831" y="1474855"/>
                  <a:pt x="1259655" y="1900238"/>
                  <a:pt x="719137" y="1900238"/>
                </a:cubicBezTo>
                <a:cubicBezTo>
                  <a:pt x="448878" y="1900238"/>
                  <a:pt x="204205" y="1793892"/>
                  <a:pt x="27096" y="1621955"/>
                </a:cubicBezTo>
                <a:lnTo>
                  <a:pt x="0" y="1590072"/>
                </a:lnTo>
                <a:lnTo>
                  <a:pt x="92410" y="1481339"/>
                </a:lnTo>
                <a:cubicBezTo>
                  <a:pt x="197938" y="1329700"/>
                  <a:pt x="259556" y="1146895"/>
                  <a:pt x="259556" y="950119"/>
                </a:cubicBezTo>
                <a:cubicBezTo>
                  <a:pt x="259556" y="753343"/>
                  <a:pt x="197938" y="570539"/>
                  <a:pt x="92410" y="418899"/>
                </a:cubicBezTo>
                <a:lnTo>
                  <a:pt x="0" y="310166"/>
                </a:lnTo>
                <a:lnTo>
                  <a:pt x="27096" y="278284"/>
                </a:lnTo>
                <a:cubicBezTo>
                  <a:pt x="204205" y="106346"/>
                  <a:pt x="448878" y="0"/>
                  <a:pt x="719137" y="0"/>
                </a:cubicBezTo>
                <a:close/>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200" dirty="0" err="1">
                <a:ln>
                  <a:solidFill>
                    <a:sysClr val="windowText" lastClr="000000"/>
                  </a:solidFill>
                </a:ln>
                <a:solidFill>
                  <a:schemeClr val="tx1"/>
                </a:solidFill>
                <a:latin typeface="DM Mono" panose="020B0509040201040103" pitchFamily="49" charset="77"/>
              </a:rPr>
              <a:t>Checkins</a:t>
            </a:r>
            <a:endParaRPr lang="en-US" sz="1200" dirty="0">
              <a:ln>
                <a:solidFill>
                  <a:sysClr val="windowText" lastClr="000000"/>
                </a:solidFill>
              </a:ln>
              <a:solidFill>
                <a:schemeClr val="tx1"/>
              </a:solidFill>
              <a:latin typeface="DM Mono" panose="020B0509040201040103" pitchFamily="49" charset="77"/>
            </a:endParaRPr>
          </a:p>
        </p:txBody>
      </p:sp>
      <p:sp>
        <p:nvSpPr>
          <p:cNvPr id="2" name="!!mobile review">
            <a:extLst>
              <a:ext uri="{FF2B5EF4-FFF2-40B4-BE49-F238E27FC236}">
                <a16:creationId xmlns:a16="http://schemas.microsoft.com/office/drawing/2014/main" id="{B5E563AA-2BE7-F70A-0B35-D6BE16B8A533}"/>
              </a:ext>
            </a:extLst>
          </p:cNvPr>
          <p:cNvSpPr/>
          <p:nvPr/>
        </p:nvSpPr>
        <p:spPr>
          <a:xfrm>
            <a:off x="3904015" y="1278157"/>
            <a:ext cx="1259378" cy="10598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1"/>
                </a:solidFill>
                <a:latin typeface="DM Mono" panose="020B0509040201040103" pitchFamily="49" charset="77"/>
              </a:rPr>
              <a:t>1 </a:t>
            </a:r>
          </a:p>
          <a:p>
            <a:pPr algn="ctr"/>
            <a:r>
              <a:rPr lang="en-US" sz="1200" dirty="0">
                <a:solidFill>
                  <a:schemeClr val="bg1"/>
                </a:solidFill>
                <a:latin typeface="DM Mono" panose="020B0509040201040103" pitchFamily="49" charset="77"/>
              </a:rPr>
              <a:t>Mobile Review</a:t>
            </a:r>
          </a:p>
        </p:txBody>
      </p:sp>
      <p:sp>
        <p:nvSpPr>
          <p:cNvPr id="13" name="!!1mobile review">
            <a:extLst>
              <a:ext uri="{FF2B5EF4-FFF2-40B4-BE49-F238E27FC236}">
                <a16:creationId xmlns:a16="http://schemas.microsoft.com/office/drawing/2014/main" id="{A098066E-EF75-38D4-DE77-C55FD7FB5B84}"/>
              </a:ext>
            </a:extLst>
          </p:cNvPr>
          <p:cNvSpPr/>
          <p:nvPr/>
        </p:nvSpPr>
        <p:spPr>
          <a:xfrm>
            <a:off x="3904015" y="2941439"/>
            <a:ext cx="1259378" cy="10598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1"/>
                </a:solidFill>
                <a:latin typeface="DM Mono" panose="020B0509040201040103" pitchFamily="49" charset="77"/>
              </a:rPr>
              <a:t>1 </a:t>
            </a:r>
          </a:p>
          <a:p>
            <a:pPr algn="ctr"/>
            <a:r>
              <a:rPr lang="en-US" sz="1200" dirty="0">
                <a:solidFill>
                  <a:schemeClr val="bg1"/>
                </a:solidFill>
                <a:latin typeface="DM Mono" panose="020B0509040201040103" pitchFamily="49" charset="77"/>
              </a:rPr>
              <a:t>Mobile Review</a:t>
            </a:r>
          </a:p>
        </p:txBody>
      </p:sp>
      <p:sp>
        <p:nvSpPr>
          <p:cNvPr id="3" name="TextBox 2">
            <a:extLst>
              <a:ext uri="{FF2B5EF4-FFF2-40B4-BE49-F238E27FC236}">
                <a16:creationId xmlns:a16="http://schemas.microsoft.com/office/drawing/2014/main" id="{F16263C1-FA6B-590F-2046-3B05E9BB8A2B}"/>
              </a:ext>
            </a:extLst>
          </p:cNvPr>
          <p:cNvSpPr txBox="1"/>
          <p:nvPr/>
        </p:nvSpPr>
        <p:spPr>
          <a:xfrm>
            <a:off x="5236156" y="1649661"/>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14" name="TextBox 13">
            <a:extLst>
              <a:ext uri="{FF2B5EF4-FFF2-40B4-BE49-F238E27FC236}">
                <a16:creationId xmlns:a16="http://schemas.microsoft.com/office/drawing/2014/main" id="{BA2A11C5-32CD-3AC2-688F-9B3A8691C2B7}"/>
              </a:ext>
            </a:extLst>
          </p:cNvPr>
          <p:cNvSpPr txBox="1"/>
          <p:nvPr/>
        </p:nvSpPr>
        <p:spPr>
          <a:xfrm>
            <a:off x="5310968" y="3298250"/>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18" name="!!1checkin">
            <a:extLst>
              <a:ext uri="{FF2B5EF4-FFF2-40B4-BE49-F238E27FC236}">
                <a16:creationId xmlns:a16="http://schemas.microsoft.com/office/drawing/2014/main" id="{B6144CC6-A241-88A2-7069-12DE8BCE713A}"/>
              </a:ext>
            </a:extLst>
          </p:cNvPr>
          <p:cNvSpPr/>
          <p:nvPr/>
        </p:nvSpPr>
        <p:spPr>
          <a:xfrm>
            <a:off x="5675842" y="2944963"/>
            <a:ext cx="1259378" cy="1059873"/>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1"/>
                </a:solidFill>
                <a:latin typeface="DM Mono" panose="020B0509040201040103" pitchFamily="49" charset="77"/>
              </a:rPr>
              <a:t>1 </a:t>
            </a:r>
          </a:p>
          <a:p>
            <a:pPr algn="ctr"/>
            <a:r>
              <a:rPr lang="en-US" sz="1200" dirty="0" err="1">
                <a:solidFill>
                  <a:schemeClr val="bg1"/>
                </a:solidFill>
                <a:latin typeface="DM Mono" panose="020B0509040201040103" pitchFamily="49" charset="77"/>
              </a:rPr>
              <a:t>Checkin</a:t>
            </a:r>
            <a:endParaRPr lang="en-US" sz="1200" dirty="0">
              <a:solidFill>
                <a:schemeClr val="bg1"/>
              </a:solidFill>
              <a:latin typeface="DM Mono" panose="020B0509040201040103" pitchFamily="49" charset="77"/>
            </a:endParaRPr>
          </a:p>
        </p:txBody>
      </p:sp>
      <p:sp>
        <p:nvSpPr>
          <p:cNvPr id="19" name="!!=">
            <a:extLst>
              <a:ext uri="{FF2B5EF4-FFF2-40B4-BE49-F238E27FC236}">
                <a16:creationId xmlns:a16="http://schemas.microsoft.com/office/drawing/2014/main" id="{FC7C248F-3B62-192F-0E0E-7F633858D821}"/>
              </a:ext>
            </a:extLst>
          </p:cNvPr>
          <p:cNvSpPr txBox="1"/>
          <p:nvPr/>
        </p:nvSpPr>
        <p:spPr>
          <a:xfrm>
            <a:off x="6965622" y="1649661"/>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22" name="TextBox 21">
            <a:extLst>
              <a:ext uri="{FF2B5EF4-FFF2-40B4-BE49-F238E27FC236}">
                <a16:creationId xmlns:a16="http://schemas.microsoft.com/office/drawing/2014/main" id="{FEF7CE92-AF42-6FCC-2757-5A38B79520EE}"/>
              </a:ext>
            </a:extLst>
          </p:cNvPr>
          <p:cNvSpPr txBox="1"/>
          <p:nvPr/>
        </p:nvSpPr>
        <p:spPr>
          <a:xfrm>
            <a:off x="7040435" y="3298250"/>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6" name="!!total">
            <a:extLst>
              <a:ext uri="{FF2B5EF4-FFF2-40B4-BE49-F238E27FC236}">
                <a16:creationId xmlns:a16="http://schemas.microsoft.com/office/drawing/2014/main" id="{FFD0FD33-B74B-848D-40C6-6FB43BCCCE15}"/>
              </a:ext>
            </a:extLst>
          </p:cNvPr>
          <p:cNvSpPr txBox="1"/>
          <p:nvPr/>
        </p:nvSpPr>
        <p:spPr>
          <a:xfrm>
            <a:off x="7373550" y="1374895"/>
            <a:ext cx="877163" cy="877163"/>
          </a:xfrm>
          <a:prstGeom prst="rect">
            <a:avLst/>
          </a:prstGeom>
          <a:noFill/>
        </p:spPr>
        <p:txBody>
          <a:bodyPr wrap="none" rtlCol="0">
            <a:spAutoFit/>
          </a:bodyPr>
          <a:lstStyle/>
          <a:p>
            <a:pPr algn="ctr"/>
            <a:r>
              <a:rPr lang="en-US" sz="3600" dirty="0">
                <a:latin typeface="DM Mono" panose="020B0509040201040103" pitchFamily="49" charset="77"/>
              </a:rPr>
              <a:t>1</a:t>
            </a:r>
            <a:endParaRPr lang="en-US" sz="1500" dirty="0">
              <a:latin typeface="DM Mono" panose="020B0509040201040103" pitchFamily="49" charset="77"/>
            </a:endParaRPr>
          </a:p>
          <a:p>
            <a:pPr algn="ctr"/>
            <a:r>
              <a:rPr lang="en-US" sz="1500" dirty="0">
                <a:latin typeface="DM Mono" panose="020B0509040201040103" pitchFamily="49" charset="77"/>
              </a:rPr>
              <a:t>Review</a:t>
            </a:r>
          </a:p>
        </p:txBody>
      </p:sp>
      <p:sp>
        <p:nvSpPr>
          <p:cNvPr id="27" name="!!1total">
            <a:extLst>
              <a:ext uri="{FF2B5EF4-FFF2-40B4-BE49-F238E27FC236}">
                <a16:creationId xmlns:a16="http://schemas.microsoft.com/office/drawing/2014/main" id="{54CE030E-4A7E-F52F-6B3A-FBDEDECCC305}"/>
              </a:ext>
            </a:extLst>
          </p:cNvPr>
          <p:cNvSpPr txBox="1"/>
          <p:nvPr/>
        </p:nvSpPr>
        <p:spPr>
          <a:xfrm>
            <a:off x="7366335" y="3044333"/>
            <a:ext cx="992580" cy="877163"/>
          </a:xfrm>
          <a:prstGeom prst="rect">
            <a:avLst/>
          </a:prstGeom>
          <a:noFill/>
        </p:spPr>
        <p:txBody>
          <a:bodyPr wrap="none" rtlCol="0">
            <a:spAutoFit/>
          </a:bodyPr>
          <a:lstStyle/>
          <a:p>
            <a:pPr algn="ctr"/>
            <a:r>
              <a:rPr lang="en-US" sz="3600" dirty="0">
                <a:latin typeface="DM Mono" panose="020B0509040201040103" pitchFamily="49" charset="77"/>
              </a:rPr>
              <a:t>0</a:t>
            </a:r>
          </a:p>
          <a:p>
            <a:pPr algn="ctr"/>
            <a:r>
              <a:rPr lang="en-US" sz="1500" dirty="0">
                <a:latin typeface="DM Mono" panose="020B0509040201040103" pitchFamily="49" charset="77"/>
              </a:rPr>
              <a:t>Reviews</a:t>
            </a:r>
          </a:p>
        </p:txBody>
      </p:sp>
      <p:sp>
        <p:nvSpPr>
          <p:cNvPr id="4" name="Rectangle 3">
            <a:extLst>
              <a:ext uri="{FF2B5EF4-FFF2-40B4-BE49-F238E27FC236}">
                <a16:creationId xmlns:a16="http://schemas.microsoft.com/office/drawing/2014/main" id="{3B358567-40E3-7F9F-A87B-2DF031CB46F9}"/>
              </a:ext>
            </a:extLst>
          </p:cNvPr>
          <p:cNvSpPr/>
          <p:nvPr/>
        </p:nvSpPr>
        <p:spPr>
          <a:xfrm>
            <a:off x="3705226" y="2757819"/>
            <a:ext cx="4750724" cy="143706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0" name="!!checkins">
            <a:extLst>
              <a:ext uri="{FF2B5EF4-FFF2-40B4-BE49-F238E27FC236}">
                <a16:creationId xmlns:a16="http://schemas.microsoft.com/office/drawing/2014/main" id="{72364FD3-46ED-0202-286A-1D33C29C3721}"/>
              </a:ext>
            </a:extLst>
          </p:cNvPr>
          <p:cNvSpPr/>
          <p:nvPr/>
        </p:nvSpPr>
        <p:spPr>
          <a:xfrm>
            <a:off x="5657838" y="1269673"/>
            <a:ext cx="1259378" cy="1059873"/>
          </a:xfrm>
          <a:prstGeom prst="rect">
            <a:avLst/>
          </a:prstGeom>
          <a:solidFill>
            <a:schemeClr val="tx2"/>
          </a:solidFill>
          <a:ln w="3810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2"/>
                </a:solidFill>
                <a:latin typeface="DM Mono" panose="020B0509040201040103" pitchFamily="49" charset="77"/>
              </a:rPr>
              <a:t>0 </a:t>
            </a:r>
          </a:p>
          <a:p>
            <a:pPr algn="ctr"/>
            <a:r>
              <a:rPr lang="en-US" sz="1200" dirty="0" err="1">
                <a:solidFill>
                  <a:schemeClr val="bg2"/>
                </a:solidFill>
                <a:latin typeface="DM Mono" panose="020B0509040201040103" pitchFamily="49" charset="77"/>
              </a:rPr>
              <a:t>Checkins</a:t>
            </a:r>
            <a:endParaRPr lang="en-US" sz="1200" dirty="0">
              <a:solidFill>
                <a:schemeClr val="bg2"/>
              </a:solidFill>
              <a:latin typeface="DM Mono" panose="020B0509040201040103" pitchFamily="49" charset="77"/>
            </a:endParaRPr>
          </a:p>
        </p:txBody>
      </p:sp>
    </p:spTree>
    <p:extLst>
      <p:ext uri="{BB962C8B-B14F-4D97-AF65-F5344CB8AC3E}">
        <p14:creationId xmlns:p14="http://schemas.microsoft.com/office/powerpoint/2010/main" val="1952956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31"/>
        <p:cNvGrpSpPr/>
        <p:nvPr/>
      </p:nvGrpSpPr>
      <p:grpSpPr>
        <a:xfrm>
          <a:off x="0" y="0"/>
          <a:ext cx="0" cy="0"/>
          <a:chOff x="0" y="0"/>
          <a:chExt cx="0" cy="0"/>
        </a:xfrm>
      </p:grpSpPr>
      <p:sp>
        <p:nvSpPr>
          <p:cNvPr id="533" name="Google Shape;533;p65"/>
          <p:cNvSpPr txBox="1">
            <a:spLocks noGrp="1"/>
          </p:cNvSpPr>
          <p:nvPr>
            <p:ph type="title"/>
          </p:nvPr>
        </p:nvSpPr>
        <p:spPr>
          <a:prstGeom prst="rect">
            <a:avLst/>
          </a:prstGeom>
        </p:spPr>
        <p:txBody>
          <a:bodyPr spcFirstLastPara="1" wrap="square" lIns="0" tIns="0" rIns="0" bIns="0" anchor="ctr" anchorCtr="0">
            <a:noAutofit/>
          </a:bodyPr>
          <a:lstStyle/>
          <a:p>
            <a:r>
              <a:rPr lang="en-CA" dirty="0"/>
              <a:t>The Problem</a:t>
            </a:r>
            <a:endParaRPr dirty="0"/>
          </a:p>
        </p:txBody>
      </p:sp>
      <p:sp>
        <p:nvSpPr>
          <p:cNvPr id="534" name="Google Shape;534;p65"/>
          <p:cNvSpPr txBox="1">
            <a:spLocks noGrp="1"/>
          </p:cNvSpPr>
          <p:nvPr>
            <p:ph type="subTitle" idx="1"/>
          </p:nvPr>
        </p:nvSpPr>
        <p:spPr>
          <a:prstGeom prst="rect">
            <a:avLst/>
          </a:prstGeom>
        </p:spPr>
        <p:txBody>
          <a:bodyPr spcFirstLastPara="1" wrap="square" lIns="0" tIns="0" rIns="0" bIns="0" anchor="t" anchorCtr="0">
            <a:noAutofit/>
          </a:bodyPr>
          <a:lstStyle/>
          <a:p>
            <a:pPr marL="0" indent="0"/>
            <a:r>
              <a:rPr lang="en"/>
              <a:t>The PANDEMIC_RECOVERY table</a:t>
            </a:r>
            <a:endParaRPr/>
          </a:p>
        </p:txBody>
      </p:sp>
      <p:sp>
        <p:nvSpPr>
          <p:cNvPr id="532" name="Google Shape;532;p65"/>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15</a:t>
            </a:fld>
            <a:endParaRPr dirty="0"/>
          </a:p>
        </p:txBody>
      </p:sp>
      <p:sp>
        <p:nvSpPr>
          <p:cNvPr id="536" name="Google Shape;536;p65"/>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graphicFrame>
        <p:nvGraphicFramePr>
          <p:cNvPr id="9" name="Google Shape;504;p62">
            <a:extLst>
              <a:ext uri="{FF2B5EF4-FFF2-40B4-BE49-F238E27FC236}">
                <a16:creationId xmlns:a16="http://schemas.microsoft.com/office/drawing/2014/main" id="{75580481-96E2-1416-0129-571EB610965B}"/>
              </a:ext>
            </a:extLst>
          </p:cNvPr>
          <p:cNvGraphicFramePr/>
          <p:nvPr>
            <p:extLst>
              <p:ext uri="{D42A27DB-BD31-4B8C-83A1-F6EECF244321}">
                <p14:modId xmlns:p14="http://schemas.microsoft.com/office/powerpoint/2010/main" val="2102927126"/>
              </p:ext>
            </p:extLst>
          </p:nvPr>
        </p:nvGraphicFramePr>
        <p:xfrm>
          <a:off x="386157" y="1863160"/>
          <a:ext cx="8343415" cy="1920164"/>
        </p:xfrm>
        <a:graphic>
          <a:graphicData uri="http://schemas.openxmlformats.org/drawingml/2006/table">
            <a:tbl>
              <a:tblPr>
                <a:noFill/>
              </a:tblPr>
              <a:tblGrid>
                <a:gridCol w="1057886">
                  <a:extLst>
                    <a:ext uri="{9D8B030D-6E8A-4147-A177-3AD203B41FA5}">
                      <a16:colId xmlns:a16="http://schemas.microsoft.com/office/drawing/2014/main" val="20000"/>
                    </a:ext>
                  </a:extLst>
                </a:gridCol>
                <a:gridCol w="1282535">
                  <a:extLst>
                    <a:ext uri="{9D8B030D-6E8A-4147-A177-3AD203B41FA5}">
                      <a16:colId xmlns:a16="http://schemas.microsoft.com/office/drawing/2014/main" val="20001"/>
                    </a:ext>
                  </a:extLst>
                </a:gridCol>
                <a:gridCol w="1157845">
                  <a:extLst>
                    <a:ext uri="{9D8B030D-6E8A-4147-A177-3AD203B41FA5}">
                      <a16:colId xmlns:a16="http://schemas.microsoft.com/office/drawing/2014/main" val="20002"/>
                    </a:ext>
                  </a:extLst>
                </a:gridCol>
                <a:gridCol w="1229096">
                  <a:extLst>
                    <a:ext uri="{9D8B030D-6E8A-4147-A177-3AD203B41FA5}">
                      <a16:colId xmlns:a16="http://schemas.microsoft.com/office/drawing/2014/main" val="20003"/>
                    </a:ext>
                  </a:extLst>
                </a:gridCol>
                <a:gridCol w="872837">
                  <a:extLst>
                    <a:ext uri="{9D8B030D-6E8A-4147-A177-3AD203B41FA5}">
                      <a16:colId xmlns:a16="http://schemas.microsoft.com/office/drawing/2014/main" val="20004"/>
                    </a:ext>
                  </a:extLst>
                </a:gridCol>
                <a:gridCol w="1571153">
                  <a:extLst>
                    <a:ext uri="{9D8B030D-6E8A-4147-A177-3AD203B41FA5}">
                      <a16:colId xmlns:a16="http://schemas.microsoft.com/office/drawing/2014/main" val="20005"/>
                    </a:ext>
                  </a:extLst>
                </a:gridCol>
                <a:gridCol w="1172063">
                  <a:extLst>
                    <a:ext uri="{9D8B030D-6E8A-4147-A177-3AD203B41FA5}">
                      <a16:colId xmlns:a16="http://schemas.microsoft.com/office/drawing/2014/main" val="20006"/>
                    </a:ext>
                  </a:extLst>
                </a:gridCol>
              </a:tblGrid>
              <a:tr h="411450">
                <a:tc>
                  <a:txBody>
                    <a:bodyPr/>
                    <a:lstStyle/>
                    <a:p>
                      <a:pPr marL="0" lvl="0" indent="0" algn="l" rtl="0">
                        <a:spcBef>
                          <a:spcPts val="0"/>
                        </a:spcBef>
                        <a:spcAft>
                          <a:spcPts val="0"/>
                        </a:spcAft>
                        <a:buNone/>
                      </a:pPr>
                      <a:r>
                        <a:rPr lang="en" sz="1200" b="0" i="0" dirty="0" err="1">
                          <a:solidFill>
                            <a:schemeClr val="tx2"/>
                          </a:solidFill>
                          <a:latin typeface="DM Sans" pitchFamily="2" charset="77"/>
                        </a:rPr>
                        <a:t>business_id</a:t>
                      </a:r>
                      <a:endParaRPr sz="1200" b="1" dirty="0">
                        <a:solidFill>
                          <a:schemeClr val="tx2"/>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business_name</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review_count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checkin_count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tip_count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interaction_count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marL="0" lvl="0" indent="0" algn="l" rtl="0">
                        <a:spcBef>
                          <a:spcPts val="0"/>
                        </a:spcBef>
                        <a:spcAft>
                          <a:spcPts val="0"/>
                        </a:spcAft>
                        <a:buNone/>
                      </a:pPr>
                      <a:r>
                        <a:rPr lang="en" sz="1200" b="0" i="0" dirty="0">
                          <a:solidFill>
                            <a:schemeClr val="bg1"/>
                          </a:solidFill>
                          <a:latin typeface="DM Sans" pitchFamily="2" charset="77"/>
                        </a:rPr>
                        <a:t>date</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extLst>
                  <a:ext uri="{0D108BD9-81ED-4DB2-BD59-A6C34878D82A}">
                    <a16:rowId xmlns:a16="http://schemas.microsoft.com/office/drawing/2014/main" val="10000"/>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Sans" pitchFamily="2" charset="77"/>
                        </a:rPr>
                        <a:t>bBDDEgkFA1Otx9Lfe7BZ</a:t>
                      </a:r>
                      <a:endParaRPr sz="11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Sonic Drive-In</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3</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4</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1"/>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Sans" pitchFamily="2" charset="77"/>
                        </a:rPr>
                        <a:t>k0hlBqXX-Bt0vf1op7Jr1w</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 sz="800" b="0" i="0" dirty="0" err="1">
                          <a:solidFill>
                            <a:schemeClr val="dk1"/>
                          </a:solidFill>
                          <a:latin typeface="DM Sans" pitchFamily="2" charset="77"/>
                        </a:rPr>
                        <a:t>Tsevi's</a:t>
                      </a:r>
                      <a:r>
                        <a:rPr lang="en" sz="800" b="0" i="0" dirty="0">
                          <a:solidFill>
                            <a:schemeClr val="dk1"/>
                          </a:solidFill>
                          <a:latin typeface="DM Sans" pitchFamily="2" charset="77"/>
                        </a:rPr>
                        <a:t> Pub And Grill</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2</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3</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2"/>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Sans" pitchFamily="2" charset="77"/>
                        </a:rPr>
                        <a:t>n_</a:t>
                      </a:r>
                      <a:r>
                        <a:rPr lang="en" sz="600" dirty="0">
                          <a:solidFill>
                            <a:schemeClr val="dk1"/>
                          </a:solidFill>
                          <a:latin typeface="DM Sans" pitchFamily="2" charset="77"/>
                        </a:rPr>
                        <a:t>0UpQx1hsNbnPUSlodU</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Famous Footwear</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3"/>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Sans" pitchFamily="2" charset="77"/>
                        </a:rPr>
                        <a:t>mWMc6_</a:t>
                      </a:r>
                      <a:r>
                        <a:rPr lang="en" sz="600" dirty="0">
                          <a:solidFill>
                            <a:schemeClr val="dk1"/>
                          </a:solidFill>
                          <a:latin typeface="DM Sans" pitchFamily="2" charset="77"/>
                        </a:rPr>
                        <a:t>wTdE0EUBKIGX</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Perkiomen Valley Brewery</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3</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5</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4"/>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Sans" pitchFamily="2" charset="77"/>
                        </a:rPr>
                        <a:t>MTSW4McQd7CbVtyjqoe</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St </a:t>
                      </a:r>
                      <a:r>
                        <a:rPr lang="en" sz="800" dirty="0" err="1">
                          <a:solidFill>
                            <a:schemeClr val="dk1"/>
                          </a:solidFill>
                          <a:latin typeface="DM Sans" pitchFamily="2" charset="77"/>
                        </a:rPr>
                        <a:t>Honore</a:t>
                      </a:r>
                      <a:r>
                        <a:rPr lang="en" sz="800" dirty="0">
                          <a:solidFill>
                            <a:schemeClr val="dk1"/>
                          </a:solidFill>
                          <a:latin typeface="DM Sans" pitchFamily="2" charset="77"/>
                        </a:rPr>
                        <a:t> Pastries</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5"/>
                  </a:ext>
                </a:extLst>
              </a:tr>
            </a:tbl>
          </a:graphicData>
        </a:graphic>
      </p:graphicFrame>
      <p:sp>
        <p:nvSpPr>
          <p:cNvPr id="537" name="Google Shape;537;p65"/>
          <p:cNvSpPr/>
          <p:nvPr/>
        </p:nvSpPr>
        <p:spPr>
          <a:xfrm>
            <a:off x="256153" y="1360350"/>
            <a:ext cx="4857365" cy="3262069"/>
          </a:xfrm>
          <a:prstGeom prst="rect">
            <a:avLst/>
          </a:prstGeom>
          <a:solidFill>
            <a:schemeClr val="bg1">
              <a:alpha val="83240"/>
            </a:schemeClr>
          </a:solidFill>
          <a:ln w="9525" cap="flat" cmpd="sng">
            <a:solidFill>
              <a:schemeClr val="bg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38" name="Google Shape;538;p65"/>
          <p:cNvSpPr/>
          <p:nvPr/>
        </p:nvSpPr>
        <p:spPr>
          <a:xfrm>
            <a:off x="6001275" y="1360350"/>
            <a:ext cx="2939654" cy="3222675"/>
          </a:xfrm>
          <a:prstGeom prst="rect">
            <a:avLst/>
          </a:prstGeom>
          <a:solidFill>
            <a:schemeClr val="bg1">
              <a:alpha val="83240"/>
            </a:schemeClr>
          </a:solidFill>
          <a:ln w="9525" cap="flat" cmpd="sng">
            <a:solidFill>
              <a:schemeClr val="bg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This is what we are testing</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150</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564695" y="774216"/>
            <a:ext cx="7991334" cy="276999"/>
          </a:xfrm>
          <a:prstGeom prst="rect">
            <a:avLst/>
          </a:prstGeom>
          <a:noFill/>
          <a:ln w="38100">
            <a:noFill/>
          </a:ln>
        </p:spPr>
        <p:txBody>
          <a:bodyPr wrap="square" rtlCol="0">
            <a:spAutoFit/>
          </a:bodyPr>
          <a:lstStyle/>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
        <p:nvSpPr>
          <p:cNvPr id="2" name="!!1mobile review">
            <a:extLst>
              <a:ext uri="{FF2B5EF4-FFF2-40B4-BE49-F238E27FC236}">
                <a16:creationId xmlns:a16="http://schemas.microsoft.com/office/drawing/2014/main" id="{B5E563AA-2BE7-F70A-0B35-D6BE16B8A533}"/>
              </a:ext>
            </a:extLst>
          </p:cNvPr>
          <p:cNvSpPr/>
          <p:nvPr/>
        </p:nvSpPr>
        <p:spPr>
          <a:xfrm>
            <a:off x="688051" y="1267191"/>
            <a:ext cx="2405759" cy="20246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solidFill>
                  <a:schemeClr val="bg1"/>
                </a:solidFill>
                <a:latin typeface="DM Mono" panose="020B0509040201040103" pitchFamily="49" charset="77"/>
              </a:rPr>
              <a:t>1</a:t>
            </a:r>
            <a:r>
              <a:rPr lang="en-US" sz="3600" dirty="0">
                <a:solidFill>
                  <a:schemeClr val="bg1"/>
                </a:solidFill>
                <a:latin typeface="DM Mono" panose="020B0509040201040103" pitchFamily="49" charset="77"/>
              </a:rPr>
              <a:t> </a:t>
            </a:r>
          </a:p>
          <a:p>
            <a:pPr algn="ctr"/>
            <a:r>
              <a:rPr lang="en-US" sz="1800" dirty="0">
                <a:solidFill>
                  <a:schemeClr val="bg1"/>
                </a:solidFill>
                <a:latin typeface="DM Mono" panose="020B0509040201040103" pitchFamily="49" charset="77"/>
              </a:rPr>
              <a:t>Mobile Review</a:t>
            </a:r>
          </a:p>
          <a:p>
            <a:pPr algn="ctr"/>
            <a:r>
              <a:rPr lang="en-US" sz="1800" dirty="0">
                <a:solidFill>
                  <a:schemeClr val="bg1"/>
                </a:solidFill>
                <a:latin typeface="DM Mono" panose="020B0509040201040103" pitchFamily="49" charset="77"/>
              </a:rPr>
              <a:t>for </a:t>
            </a:r>
          </a:p>
          <a:p>
            <a:pPr algn="ctr"/>
            <a:r>
              <a:rPr lang="en-US" sz="1800" dirty="0">
                <a:solidFill>
                  <a:schemeClr val="bg1"/>
                </a:solidFill>
                <a:latin typeface="DM Mono" panose="020B0509040201040103" pitchFamily="49" charset="77"/>
              </a:rPr>
              <a:t>Inglewood Pizza</a:t>
            </a:r>
          </a:p>
        </p:txBody>
      </p:sp>
      <p:sp>
        <p:nvSpPr>
          <p:cNvPr id="3" name="TextBox 2">
            <a:extLst>
              <a:ext uri="{FF2B5EF4-FFF2-40B4-BE49-F238E27FC236}">
                <a16:creationId xmlns:a16="http://schemas.microsoft.com/office/drawing/2014/main" id="{F16263C1-FA6B-590F-2046-3B05E9BB8A2B}"/>
              </a:ext>
            </a:extLst>
          </p:cNvPr>
          <p:cNvSpPr txBox="1"/>
          <p:nvPr/>
        </p:nvSpPr>
        <p:spPr>
          <a:xfrm>
            <a:off x="3361510" y="2106391"/>
            <a:ext cx="369012" cy="461665"/>
          </a:xfrm>
          <a:prstGeom prst="rect">
            <a:avLst/>
          </a:prstGeom>
          <a:noFill/>
        </p:spPr>
        <p:txBody>
          <a:bodyPr wrap="none" rtlCol="0">
            <a:spAutoFit/>
          </a:bodyPr>
          <a:lstStyle/>
          <a:p>
            <a:r>
              <a:rPr lang="en-US" sz="2400" dirty="0">
                <a:latin typeface="DM Mono" panose="020B0509040201040103" pitchFamily="49" charset="77"/>
              </a:rPr>
              <a:t>+</a:t>
            </a:r>
          </a:p>
        </p:txBody>
      </p:sp>
      <p:sp>
        <p:nvSpPr>
          <p:cNvPr id="19" name="!!=">
            <a:extLst>
              <a:ext uri="{FF2B5EF4-FFF2-40B4-BE49-F238E27FC236}">
                <a16:creationId xmlns:a16="http://schemas.microsoft.com/office/drawing/2014/main" id="{FC7C248F-3B62-192F-0E0E-7F633858D821}"/>
              </a:ext>
            </a:extLst>
          </p:cNvPr>
          <p:cNvSpPr txBox="1"/>
          <p:nvPr/>
        </p:nvSpPr>
        <p:spPr>
          <a:xfrm>
            <a:off x="6536047" y="2152556"/>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6" name="!!1total">
            <a:extLst>
              <a:ext uri="{FF2B5EF4-FFF2-40B4-BE49-F238E27FC236}">
                <a16:creationId xmlns:a16="http://schemas.microsoft.com/office/drawing/2014/main" id="{FFD0FD33-B74B-848D-40C6-6FB43BCCCE15}"/>
              </a:ext>
            </a:extLst>
          </p:cNvPr>
          <p:cNvSpPr txBox="1"/>
          <p:nvPr/>
        </p:nvSpPr>
        <p:spPr>
          <a:xfrm>
            <a:off x="6795975" y="1321560"/>
            <a:ext cx="1428889" cy="2031325"/>
          </a:xfrm>
          <a:prstGeom prst="rect">
            <a:avLst/>
          </a:prstGeom>
          <a:noFill/>
        </p:spPr>
        <p:txBody>
          <a:bodyPr wrap="square" rtlCol="0">
            <a:spAutoFit/>
          </a:bodyPr>
          <a:lstStyle/>
          <a:p>
            <a:pPr algn="ctr"/>
            <a:r>
              <a:rPr lang="en-US" sz="5400" dirty="0">
                <a:latin typeface="DM Mono" panose="020B0509040201040103" pitchFamily="49" charset="77"/>
              </a:rPr>
              <a:t>0 </a:t>
            </a:r>
          </a:p>
          <a:p>
            <a:pPr algn="ctr"/>
            <a:r>
              <a:rPr lang="en-US" sz="1800" dirty="0">
                <a:latin typeface="DM Mono" panose="020B0509040201040103" pitchFamily="49" charset="77"/>
              </a:rPr>
              <a:t>Review</a:t>
            </a:r>
          </a:p>
          <a:p>
            <a:pPr algn="ctr"/>
            <a:r>
              <a:rPr lang="en-US" sz="1800" dirty="0">
                <a:latin typeface="DM Mono" panose="020B0509040201040103" pitchFamily="49" charset="77"/>
              </a:rPr>
              <a:t>for</a:t>
            </a:r>
          </a:p>
          <a:p>
            <a:pPr algn="ctr"/>
            <a:r>
              <a:rPr lang="en-US" sz="1800" dirty="0">
                <a:latin typeface="DM Mono" panose="020B0509040201040103" pitchFamily="49" charset="77"/>
              </a:rPr>
              <a:t>Inglewood Pizza</a:t>
            </a:r>
          </a:p>
        </p:txBody>
      </p:sp>
      <p:sp>
        <p:nvSpPr>
          <p:cNvPr id="4" name="Rectangle 3">
            <a:extLst>
              <a:ext uri="{FF2B5EF4-FFF2-40B4-BE49-F238E27FC236}">
                <a16:creationId xmlns:a16="http://schemas.microsoft.com/office/drawing/2014/main" id="{3B358567-40E3-7F9F-A87B-2DF031CB46F9}"/>
              </a:ext>
            </a:extLst>
          </p:cNvPr>
          <p:cNvSpPr/>
          <p:nvPr/>
        </p:nvSpPr>
        <p:spPr>
          <a:xfrm>
            <a:off x="536856" y="1083402"/>
            <a:ext cx="7919094" cy="239547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0" name="!!1checkin">
            <a:extLst>
              <a:ext uri="{FF2B5EF4-FFF2-40B4-BE49-F238E27FC236}">
                <a16:creationId xmlns:a16="http://schemas.microsoft.com/office/drawing/2014/main" id="{72364FD3-46ED-0202-286A-1D33C29C3721}"/>
              </a:ext>
            </a:extLst>
          </p:cNvPr>
          <p:cNvSpPr/>
          <p:nvPr/>
        </p:nvSpPr>
        <p:spPr>
          <a:xfrm>
            <a:off x="3946845" y="1338100"/>
            <a:ext cx="2321502" cy="1953740"/>
          </a:xfrm>
          <a:prstGeom prst="rect">
            <a:avLst/>
          </a:prstGeom>
          <a:solidFill>
            <a:schemeClr val="bg1">
              <a:lumMod val="50000"/>
            </a:schemeClr>
          </a:solidFill>
          <a:ln w="38100">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solidFill>
                  <a:schemeClr val="bg1"/>
                </a:solidFill>
                <a:latin typeface="DM Mono" panose="020B0509040201040103" pitchFamily="49" charset="77"/>
              </a:rPr>
              <a:t>1</a:t>
            </a:r>
            <a:r>
              <a:rPr lang="en-US" sz="3600" dirty="0">
                <a:solidFill>
                  <a:schemeClr val="bg1"/>
                </a:solidFill>
                <a:latin typeface="DM Mono" panose="020B0509040201040103" pitchFamily="49" charset="77"/>
              </a:rPr>
              <a:t> </a:t>
            </a:r>
          </a:p>
          <a:p>
            <a:pPr algn="ctr"/>
            <a:r>
              <a:rPr lang="en-US" sz="1800" dirty="0" err="1">
                <a:solidFill>
                  <a:schemeClr val="bg1"/>
                </a:solidFill>
                <a:latin typeface="DM Mono" panose="020B0509040201040103" pitchFamily="49" charset="77"/>
              </a:rPr>
              <a:t>Checkin</a:t>
            </a:r>
            <a:endParaRPr lang="en-US" sz="1800" dirty="0">
              <a:solidFill>
                <a:schemeClr val="bg1"/>
              </a:solidFill>
              <a:latin typeface="DM Mono" panose="020B0509040201040103" pitchFamily="49" charset="77"/>
            </a:endParaRPr>
          </a:p>
          <a:p>
            <a:pPr algn="ctr"/>
            <a:r>
              <a:rPr lang="en-US" sz="1800" dirty="0">
                <a:solidFill>
                  <a:schemeClr val="bg1"/>
                </a:solidFill>
                <a:latin typeface="DM Mono" panose="020B0509040201040103" pitchFamily="49" charset="77"/>
              </a:rPr>
              <a:t>at</a:t>
            </a:r>
          </a:p>
          <a:p>
            <a:pPr algn="ctr"/>
            <a:r>
              <a:rPr lang="en-US" sz="1800" dirty="0">
                <a:solidFill>
                  <a:schemeClr val="bg1"/>
                </a:solidFill>
                <a:latin typeface="DM Mono" panose="020B0509040201040103" pitchFamily="49" charset="77"/>
              </a:rPr>
              <a:t>Inglewood Pizza</a:t>
            </a:r>
          </a:p>
        </p:txBody>
      </p:sp>
    </p:spTree>
    <p:extLst>
      <p:ext uri="{BB962C8B-B14F-4D97-AF65-F5344CB8AC3E}">
        <p14:creationId xmlns:p14="http://schemas.microsoft.com/office/powerpoint/2010/main" val="25699978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Duplicate the Test</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151</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276999"/>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4331921"/>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3586196"/>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2" y="1979509"/>
            <a:ext cx="6227987"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review</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5347" y="2470422"/>
            <a:ext cx="4569619" cy="1015663"/>
          </a:xfrm>
          <a:prstGeom prst="rect">
            <a:avLst/>
          </a:prstGeom>
          <a:ln>
            <a:noFill/>
          </a:ln>
        </p:spPr>
        <p:txBody>
          <a:bodyPr>
            <a:spAutoFit/>
          </a:bodyPr>
          <a:lstStyle/>
          <a:p>
            <a:r>
              <a:rPr lang="en-CA" sz="1200" dirty="0">
                <a:latin typeface="DM Mono" panose="020B0509040201040103" pitchFamily="49" charset="77"/>
              </a:rPr>
              <a:t>empty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5" name="!!b_reviews_df">
            <a:extLst>
              <a:ext uri="{FF2B5EF4-FFF2-40B4-BE49-F238E27FC236}">
                <a16:creationId xmlns:a16="http://schemas.microsoft.com/office/drawing/2014/main" id="{BA538B06-87D0-36CD-B9B8-D705E180F745}"/>
              </a:ext>
            </a:extLst>
          </p:cNvPr>
          <p:cNvSpPr txBox="1"/>
          <p:nvPr/>
        </p:nvSpPr>
        <p:spPr>
          <a:xfrm>
            <a:off x="575347" y="3407334"/>
            <a:ext cx="6227987" cy="276999"/>
          </a:xfrm>
          <a:prstGeom prst="rect">
            <a:avLst/>
          </a:prstGeom>
          <a:noFill/>
        </p:spPr>
        <p:txBody>
          <a:bodyPr wrap="none" rtlCol="0">
            <a:spAutoFit/>
          </a:bodyPr>
          <a:lstStyle/>
          <a:p>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endParaRPr lang="en-US" sz="1200" dirty="0"/>
          </a:p>
        </p:txBody>
      </p:sp>
      <p:sp>
        <p:nvSpPr>
          <p:cNvPr id="3" name="Rectangle 2">
            <a:extLst>
              <a:ext uri="{FF2B5EF4-FFF2-40B4-BE49-F238E27FC236}">
                <a16:creationId xmlns:a16="http://schemas.microsoft.com/office/drawing/2014/main" id="{C21F7594-5404-8532-6AA9-ECB585B78933}"/>
              </a:ext>
            </a:extLst>
          </p:cNvPr>
          <p:cNvSpPr/>
          <p:nvPr/>
        </p:nvSpPr>
        <p:spPr>
          <a:xfrm>
            <a:off x="575347" y="1036681"/>
            <a:ext cx="5600332" cy="1015663"/>
          </a:xfrm>
          <a:prstGeom prst="rect">
            <a:avLst/>
          </a:prstGeom>
        </p:spPr>
        <p:txBody>
          <a:bodyPr wrap="square">
            <a:spAutoFit/>
          </a:bodyPr>
          <a:lstStyle/>
          <a:p>
            <a:r>
              <a:rPr lang="en-CA" sz="1200" dirty="0">
                <a:latin typeface="DM Mono" panose="020B0509040201040103" pitchFamily="49" charset="77"/>
              </a:rPr>
              <a:t>review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"0dea283273fa4f40ac12ea210994d5f8"</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"2022-04-14 07:31:06"</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Tree>
    <p:extLst>
      <p:ext uri="{BB962C8B-B14F-4D97-AF65-F5344CB8AC3E}">
        <p14:creationId xmlns:p14="http://schemas.microsoft.com/office/powerpoint/2010/main" val="13306481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Make the Name Specific</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152</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276999"/>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highlight>
                  <a:srgbClr val="FFFF00"/>
                </a:highlight>
                <a:latin typeface="DM Mono" panose="020B0509040201040103" pitchFamily="49" charset="77"/>
              </a:rPr>
              <a:t>test_mobile_reviews_count_with_checkins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4331921"/>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3586196"/>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2" y="1979509"/>
            <a:ext cx="6227987"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review</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5347" y="2470422"/>
            <a:ext cx="4569619" cy="1015663"/>
          </a:xfrm>
          <a:prstGeom prst="rect">
            <a:avLst/>
          </a:prstGeom>
          <a:ln>
            <a:noFill/>
          </a:ln>
        </p:spPr>
        <p:txBody>
          <a:bodyPr>
            <a:spAutoFit/>
          </a:bodyPr>
          <a:lstStyle/>
          <a:p>
            <a:r>
              <a:rPr lang="en-CA" sz="1200" dirty="0">
                <a:latin typeface="DM Mono" panose="020B0509040201040103" pitchFamily="49" charset="77"/>
              </a:rPr>
              <a:t>empty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5" name="!!b_reviews_df">
            <a:extLst>
              <a:ext uri="{FF2B5EF4-FFF2-40B4-BE49-F238E27FC236}">
                <a16:creationId xmlns:a16="http://schemas.microsoft.com/office/drawing/2014/main" id="{BA538B06-87D0-36CD-B9B8-D705E180F745}"/>
              </a:ext>
            </a:extLst>
          </p:cNvPr>
          <p:cNvSpPr txBox="1"/>
          <p:nvPr/>
        </p:nvSpPr>
        <p:spPr>
          <a:xfrm>
            <a:off x="575347" y="3407334"/>
            <a:ext cx="6227987" cy="276999"/>
          </a:xfrm>
          <a:prstGeom prst="rect">
            <a:avLst/>
          </a:prstGeom>
          <a:noFill/>
        </p:spPr>
        <p:txBody>
          <a:bodyPr wrap="none" rtlCol="0">
            <a:spAutoFit/>
          </a:bodyPr>
          <a:lstStyle/>
          <a:p>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endParaRPr lang="en-US" sz="1200" dirty="0"/>
          </a:p>
        </p:txBody>
      </p:sp>
      <p:sp>
        <p:nvSpPr>
          <p:cNvPr id="3" name="Rectangle 2">
            <a:extLst>
              <a:ext uri="{FF2B5EF4-FFF2-40B4-BE49-F238E27FC236}">
                <a16:creationId xmlns:a16="http://schemas.microsoft.com/office/drawing/2014/main" id="{C21F7594-5404-8532-6AA9-ECB585B78933}"/>
              </a:ext>
            </a:extLst>
          </p:cNvPr>
          <p:cNvSpPr/>
          <p:nvPr/>
        </p:nvSpPr>
        <p:spPr>
          <a:xfrm>
            <a:off x="575347" y="1036681"/>
            <a:ext cx="5600332" cy="1015663"/>
          </a:xfrm>
          <a:prstGeom prst="rect">
            <a:avLst/>
          </a:prstGeom>
        </p:spPr>
        <p:txBody>
          <a:bodyPr wrap="square">
            <a:spAutoFit/>
          </a:bodyPr>
          <a:lstStyle/>
          <a:p>
            <a:r>
              <a:rPr lang="en-CA" sz="1200" dirty="0">
                <a:latin typeface="DM Mono" panose="020B0509040201040103" pitchFamily="49" charset="77"/>
              </a:rPr>
              <a:t>review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"0dea283273fa4f40ac12ea210994d5f8"</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"2022-04-14 07:31:06"</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Tree>
    <p:extLst>
      <p:ext uri="{BB962C8B-B14F-4D97-AF65-F5344CB8AC3E}">
        <p14:creationId xmlns:p14="http://schemas.microsoft.com/office/powerpoint/2010/main" val="1247353711"/>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6" name="Rectangle 5">
            <a:extLst>
              <a:ext uri="{FF2B5EF4-FFF2-40B4-BE49-F238E27FC236}">
                <a16:creationId xmlns:a16="http://schemas.microsoft.com/office/drawing/2014/main" id="{F1F879E7-AF0F-E253-AF35-99537F742543}"/>
              </a:ext>
            </a:extLst>
          </p:cNvPr>
          <p:cNvSpPr/>
          <p:nvPr/>
        </p:nvSpPr>
        <p:spPr>
          <a:xfrm>
            <a:off x="563125" y="4329034"/>
            <a:ext cx="7436966" cy="253916"/>
          </a:xfrm>
          <a:prstGeom prst="rect">
            <a:avLst/>
          </a:prstGeom>
          <a:solidFill>
            <a:srgbClr val="F16047">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Make the assertion specific</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153</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276999"/>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4331921"/>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3586196"/>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2" y="1979509"/>
            <a:ext cx="6227987"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review</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5347" y="2470422"/>
            <a:ext cx="4569619" cy="1015663"/>
          </a:xfrm>
          <a:prstGeom prst="rect">
            <a:avLst/>
          </a:prstGeom>
          <a:ln>
            <a:noFill/>
          </a:ln>
        </p:spPr>
        <p:txBody>
          <a:bodyPr>
            <a:spAutoFit/>
          </a:bodyPr>
          <a:lstStyle/>
          <a:p>
            <a:r>
              <a:rPr lang="en-CA" sz="1200" dirty="0">
                <a:latin typeface="DM Mono" panose="020B0509040201040103" pitchFamily="49" charset="77"/>
              </a:rPr>
              <a:t>empty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5" name="!!b_reviews_df">
            <a:extLst>
              <a:ext uri="{FF2B5EF4-FFF2-40B4-BE49-F238E27FC236}">
                <a16:creationId xmlns:a16="http://schemas.microsoft.com/office/drawing/2014/main" id="{BA538B06-87D0-36CD-B9B8-D705E180F745}"/>
              </a:ext>
            </a:extLst>
          </p:cNvPr>
          <p:cNvSpPr txBox="1"/>
          <p:nvPr/>
        </p:nvSpPr>
        <p:spPr>
          <a:xfrm>
            <a:off x="575347" y="3407334"/>
            <a:ext cx="6227987" cy="276999"/>
          </a:xfrm>
          <a:prstGeom prst="rect">
            <a:avLst/>
          </a:prstGeom>
          <a:noFill/>
        </p:spPr>
        <p:txBody>
          <a:bodyPr wrap="none" rtlCol="0">
            <a:spAutoFit/>
          </a:bodyPr>
          <a:lstStyle/>
          <a:p>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endParaRPr lang="en-US" sz="1200" dirty="0"/>
          </a:p>
        </p:txBody>
      </p:sp>
      <p:sp>
        <p:nvSpPr>
          <p:cNvPr id="3" name="Rectangle 2">
            <a:extLst>
              <a:ext uri="{FF2B5EF4-FFF2-40B4-BE49-F238E27FC236}">
                <a16:creationId xmlns:a16="http://schemas.microsoft.com/office/drawing/2014/main" id="{C21F7594-5404-8532-6AA9-ECB585B78933}"/>
              </a:ext>
            </a:extLst>
          </p:cNvPr>
          <p:cNvSpPr/>
          <p:nvPr/>
        </p:nvSpPr>
        <p:spPr>
          <a:xfrm>
            <a:off x="575347" y="1036681"/>
            <a:ext cx="5600332" cy="1015663"/>
          </a:xfrm>
          <a:prstGeom prst="rect">
            <a:avLst/>
          </a:prstGeom>
        </p:spPr>
        <p:txBody>
          <a:bodyPr wrap="square">
            <a:spAutoFit/>
          </a:bodyPr>
          <a:lstStyle/>
          <a:p>
            <a:r>
              <a:rPr lang="en-CA" sz="1200" dirty="0">
                <a:latin typeface="DM Mono" panose="020B0509040201040103" pitchFamily="49" charset="77"/>
              </a:rPr>
              <a:t>review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"0dea283273fa4f40ac12ea210994d5f8"</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"2022-04-14 07:31:06"</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Tree>
    <p:extLst>
      <p:ext uri="{BB962C8B-B14F-4D97-AF65-F5344CB8AC3E}">
        <p14:creationId xmlns:p14="http://schemas.microsoft.com/office/powerpoint/2010/main" val="2636624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3" name="Rectangle 12">
            <a:extLst>
              <a:ext uri="{FF2B5EF4-FFF2-40B4-BE49-F238E27FC236}">
                <a16:creationId xmlns:a16="http://schemas.microsoft.com/office/drawing/2014/main" id="{DE0BCB9A-2C68-A2FB-EB5D-CB22F87751FF}"/>
              </a:ext>
            </a:extLst>
          </p:cNvPr>
          <p:cNvSpPr/>
          <p:nvPr/>
        </p:nvSpPr>
        <p:spPr>
          <a:xfrm>
            <a:off x="563125" y="4329034"/>
            <a:ext cx="7436966" cy="253916"/>
          </a:xfrm>
          <a:prstGeom prst="rect">
            <a:avLst/>
          </a:prstGeom>
          <a:solidFill>
            <a:srgbClr val="F16047">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Make the assertion specific</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154</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276999"/>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4331921"/>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highlight>
                  <a:srgbClr val="FFFF00"/>
                </a:highlight>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3586196"/>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2" y="1979509"/>
            <a:ext cx="6227987"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review</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5347" y="2470422"/>
            <a:ext cx="4569619" cy="1015663"/>
          </a:xfrm>
          <a:prstGeom prst="rect">
            <a:avLst/>
          </a:prstGeom>
          <a:ln>
            <a:noFill/>
          </a:ln>
        </p:spPr>
        <p:txBody>
          <a:bodyPr>
            <a:spAutoFit/>
          </a:bodyPr>
          <a:lstStyle/>
          <a:p>
            <a:r>
              <a:rPr lang="en-CA" sz="1200" dirty="0">
                <a:latin typeface="DM Mono" panose="020B0509040201040103" pitchFamily="49" charset="77"/>
              </a:rPr>
              <a:t>empty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5" name="!!b_reviews_df">
            <a:extLst>
              <a:ext uri="{FF2B5EF4-FFF2-40B4-BE49-F238E27FC236}">
                <a16:creationId xmlns:a16="http://schemas.microsoft.com/office/drawing/2014/main" id="{BA538B06-87D0-36CD-B9B8-D705E180F745}"/>
              </a:ext>
            </a:extLst>
          </p:cNvPr>
          <p:cNvSpPr txBox="1"/>
          <p:nvPr/>
        </p:nvSpPr>
        <p:spPr>
          <a:xfrm>
            <a:off x="575347" y="3407334"/>
            <a:ext cx="6227987" cy="276999"/>
          </a:xfrm>
          <a:prstGeom prst="rect">
            <a:avLst/>
          </a:prstGeom>
          <a:noFill/>
        </p:spPr>
        <p:txBody>
          <a:bodyPr wrap="none" rtlCol="0">
            <a:spAutoFit/>
          </a:bodyPr>
          <a:lstStyle/>
          <a:p>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endParaRPr lang="en-US" sz="1200" dirty="0"/>
          </a:p>
        </p:txBody>
      </p:sp>
      <p:sp>
        <p:nvSpPr>
          <p:cNvPr id="3" name="Rectangle 2">
            <a:extLst>
              <a:ext uri="{FF2B5EF4-FFF2-40B4-BE49-F238E27FC236}">
                <a16:creationId xmlns:a16="http://schemas.microsoft.com/office/drawing/2014/main" id="{C21F7594-5404-8532-6AA9-ECB585B78933}"/>
              </a:ext>
            </a:extLst>
          </p:cNvPr>
          <p:cNvSpPr/>
          <p:nvPr/>
        </p:nvSpPr>
        <p:spPr>
          <a:xfrm>
            <a:off x="575347" y="1036681"/>
            <a:ext cx="5600332" cy="1015663"/>
          </a:xfrm>
          <a:prstGeom prst="rect">
            <a:avLst/>
          </a:prstGeom>
        </p:spPr>
        <p:txBody>
          <a:bodyPr wrap="square">
            <a:spAutoFit/>
          </a:bodyPr>
          <a:lstStyle/>
          <a:p>
            <a:r>
              <a:rPr lang="en-CA" sz="1200" dirty="0">
                <a:latin typeface="DM Mono" panose="020B0509040201040103" pitchFamily="49" charset="77"/>
              </a:rPr>
              <a:t>review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"0dea283273fa4f40ac12ea210994d5f8"</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"2022-04-14 07:31:06"</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Tree>
    <p:extLst>
      <p:ext uri="{BB962C8B-B14F-4D97-AF65-F5344CB8AC3E}">
        <p14:creationId xmlns:p14="http://schemas.microsoft.com/office/powerpoint/2010/main" val="40561016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8" name="Rectangle 17">
            <a:extLst>
              <a:ext uri="{FF2B5EF4-FFF2-40B4-BE49-F238E27FC236}">
                <a16:creationId xmlns:a16="http://schemas.microsoft.com/office/drawing/2014/main" id="{7C6EBE20-51D3-239D-20A7-98444C6683C5}"/>
              </a:ext>
            </a:extLst>
          </p:cNvPr>
          <p:cNvSpPr/>
          <p:nvPr/>
        </p:nvSpPr>
        <p:spPr>
          <a:xfrm>
            <a:off x="563125" y="4329034"/>
            <a:ext cx="7436966" cy="253916"/>
          </a:xfrm>
          <a:prstGeom prst="rect">
            <a:avLst/>
          </a:prstGeom>
          <a:solidFill>
            <a:srgbClr val="F16047">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Make the assertion specific</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155</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276999"/>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4331921"/>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highlight>
                  <a:srgbClr val="FFFF00"/>
                </a:highlight>
                <a:latin typeface="DM Mono" panose="020B0509040201040103" pitchFamily="49" charset="77"/>
              </a:rPr>
              <a:t>0</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3586196"/>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2" y="1979509"/>
            <a:ext cx="6227987"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review</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5347" y="2470422"/>
            <a:ext cx="4569619" cy="1015663"/>
          </a:xfrm>
          <a:prstGeom prst="rect">
            <a:avLst/>
          </a:prstGeom>
          <a:ln>
            <a:noFill/>
          </a:ln>
        </p:spPr>
        <p:txBody>
          <a:bodyPr>
            <a:spAutoFit/>
          </a:bodyPr>
          <a:lstStyle/>
          <a:p>
            <a:r>
              <a:rPr lang="en-CA" sz="1200" dirty="0">
                <a:latin typeface="DM Mono" panose="020B0509040201040103" pitchFamily="49" charset="77"/>
              </a:rPr>
              <a:t>empty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5" name="!!b_reviews_df">
            <a:extLst>
              <a:ext uri="{FF2B5EF4-FFF2-40B4-BE49-F238E27FC236}">
                <a16:creationId xmlns:a16="http://schemas.microsoft.com/office/drawing/2014/main" id="{BA538B06-87D0-36CD-B9B8-D705E180F745}"/>
              </a:ext>
            </a:extLst>
          </p:cNvPr>
          <p:cNvSpPr txBox="1"/>
          <p:nvPr/>
        </p:nvSpPr>
        <p:spPr>
          <a:xfrm>
            <a:off x="575347" y="3407334"/>
            <a:ext cx="6227987" cy="276999"/>
          </a:xfrm>
          <a:prstGeom prst="rect">
            <a:avLst/>
          </a:prstGeom>
          <a:noFill/>
        </p:spPr>
        <p:txBody>
          <a:bodyPr wrap="none" rtlCol="0">
            <a:spAutoFit/>
          </a:bodyPr>
          <a:lstStyle/>
          <a:p>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endParaRPr lang="en-US" sz="1200" dirty="0"/>
          </a:p>
        </p:txBody>
      </p:sp>
      <p:sp>
        <p:nvSpPr>
          <p:cNvPr id="3" name="Rectangle 2">
            <a:extLst>
              <a:ext uri="{FF2B5EF4-FFF2-40B4-BE49-F238E27FC236}">
                <a16:creationId xmlns:a16="http://schemas.microsoft.com/office/drawing/2014/main" id="{C21F7594-5404-8532-6AA9-ECB585B78933}"/>
              </a:ext>
            </a:extLst>
          </p:cNvPr>
          <p:cNvSpPr/>
          <p:nvPr/>
        </p:nvSpPr>
        <p:spPr>
          <a:xfrm>
            <a:off x="575347" y="1036681"/>
            <a:ext cx="5600332" cy="1015663"/>
          </a:xfrm>
          <a:prstGeom prst="rect">
            <a:avLst/>
          </a:prstGeom>
        </p:spPr>
        <p:txBody>
          <a:bodyPr wrap="square">
            <a:spAutoFit/>
          </a:bodyPr>
          <a:lstStyle/>
          <a:p>
            <a:r>
              <a:rPr lang="en-CA" sz="1200" dirty="0">
                <a:latin typeface="DM Mono" panose="020B0509040201040103" pitchFamily="49" charset="77"/>
              </a:rPr>
              <a:t>review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"0dea283273fa4f40ac12ea210994d5f8"</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"2022-04-14 07:31:06"</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grpSp>
        <p:nvGrpSpPr>
          <p:cNvPr id="13" name="Google Shape;864;p78">
            <a:extLst>
              <a:ext uri="{FF2B5EF4-FFF2-40B4-BE49-F238E27FC236}">
                <a16:creationId xmlns:a16="http://schemas.microsoft.com/office/drawing/2014/main" id="{18119AE7-A47B-0693-B6B0-E9B58C94F291}"/>
              </a:ext>
            </a:extLst>
          </p:cNvPr>
          <p:cNvGrpSpPr/>
          <p:nvPr/>
        </p:nvGrpSpPr>
        <p:grpSpPr>
          <a:xfrm>
            <a:off x="8647454" y="4264703"/>
            <a:ext cx="388350" cy="388350"/>
            <a:chOff x="9069139" y="3565127"/>
            <a:chExt cx="517800" cy="517800"/>
          </a:xfrm>
          <a:solidFill>
            <a:srgbClr val="E80F1C"/>
          </a:solidFill>
        </p:grpSpPr>
        <p:sp>
          <p:nvSpPr>
            <p:cNvPr id="14" name="Google Shape;865;p78">
              <a:extLst>
                <a:ext uri="{FF2B5EF4-FFF2-40B4-BE49-F238E27FC236}">
                  <a16:creationId xmlns:a16="http://schemas.microsoft.com/office/drawing/2014/main" id="{67C97FFA-7479-8A0D-B53F-43F6904BAC9B}"/>
                </a:ext>
              </a:extLst>
            </p:cNvPr>
            <p:cNvSpPr/>
            <p:nvPr/>
          </p:nvSpPr>
          <p:spPr>
            <a:xfrm>
              <a:off x="9069139" y="3565127"/>
              <a:ext cx="517800" cy="517800"/>
            </a:xfrm>
            <a:prstGeom prst="ellipse">
              <a:avLst/>
            </a:prstGeom>
            <a:grpFill/>
            <a:ln w="28575">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17" name="Google Shape;866;p78">
              <a:extLst>
                <a:ext uri="{FF2B5EF4-FFF2-40B4-BE49-F238E27FC236}">
                  <a16:creationId xmlns:a16="http://schemas.microsoft.com/office/drawing/2014/main" id="{0F02CB7F-C69A-52DA-424B-D6100E9B9190}"/>
                </a:ext>
              </a:extLst>
            </p:cNvPr>
            <p:cNvSpPr txBox="1"/>
            <p:nvPr/>
          </p:nvSpPr>
          <p:spPr>
            <a:xfrm>
              <a:off x="9137550" y="3692201"/>
              <a:ext cx="381000" cy="254400"/>
            </a:xfrm>
            <a:prstGeom prst="rect">
              <a:avLst/>
            </a:prstGeom>
            <a:grpFill/>
            <a:ln w="28575">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Tree>
    <p:extLst>
      <p:ext uri="{BB962C8B-B14F-4D97-AF65-F5344CB8AC3E}">
        <p14:creationId xmlns:p14="http://schemas.microsoft.com/office/powerpoint/2010/main" val="12215697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Rename the Matching Properties</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156</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276999"/>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4331921"/>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3586196"/>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2" y="1979509"/>
            <a:ext cx="6227987"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solidFill>
                  <a:schemeClr val="tx1"/>
                </a:solidFill>
                <a:highlight>
                  <a:srgbClr val="FFFF00"/>
                </a:highlight>
                <a:latin typeface="DM Mono" panose="020B0509040201040103" pitchFamily="49" charset="77"/>
              </a:rPr>
              <a:t>review</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5347" y="2470422"/>
            <a:ext cx="4569619" cy="1015663"/>
          </a:xfrm>
          <a:prstGeom prst="rect">
            <a:avLst/>
          </a:prstGeom>
          <a:ln>
            <a:noFill/>
          </a:ln>
        </p:spPr>
        <p:txBody>
          <a:bodyPr>
            <a:spAutoFit/>
          </a:bodyPr>
          <a:lstStyle/>
          <a:p>
            <a:r>
              <a:rPr lang="en-CA" sz="1200" dirty="0">
                <a:latin typeface="DM Mono" panose="020B0509040201040103" pitchFamily="49" charset="77"/>
              </a:rPr>
              <a:t>empty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5" name="!!b_reviews_df">
            <a:extLst>
              <a:ext uri="{FF2B5EF4-FFF2-40B4-BE49-F238E27FC236}">
                <a16:creationId xmlns:a16="http://schemas.microsoft.com/office/drawing/2014/main" id="{BA538B06-87D0-36CD-B9B8-D705E180F745}"/>
              </a:ext>
            </a:extLst>
          </p:cNvPr>
          <p:cNvSpPr txBox="1"/>
          <p:nvPr/>
        </p:nvSpPr>
        <p:spPr>
          <a:xfrm>
            <a:off x="575347" y="3407334"/>
            <a:ext cx="6227987" cy="276999"/>
          </a:xfrm>
          <a:prstGeom prst="rect">
            <a:avLst/>
          </a:prstGeom>
          <a:noFill/>
        </p:spPr>
        <p:txBody>
          <a:bodyPr wrap="none" rtlCol="0">
            <a:spAutoFit/>
          </a:bodyPr>
          <a:lstStyle/>
          <a:p>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endParaRPr lang="en-US" sz="1200" dirty="0"/>
          </a:p>
        </p:txBody>
      </p:sp>
      <p:sp>
        <p:nvSpPr>
          <p:cNvPr id="3" name="Rectangle 2">
            <a:extLst>
              <a:ext uri="{FF2B5EF4-FFF2-40B4-BE49-F238E27FC236}">
                <a16:creationId xmlns:a16="http://schemas.microsoft.com/office/drawing/2014/main" id="{C21F7594-5404-8532-6AA9-ECB585B78933}"/>
              </a:ext>
            </a:extLst>
          </p:cNvPr>
          <p:cNvSpPr/>
          <p:nvPr/>
        </p:nvSpPr>
        <p:spPr>
          <a:xfrm>
            <a:off x="575347" y="1036681"/>
            <a:ext cx="5600332" cy="1015663"/>
          </a:xfrm>
          <a:prstGeom prst="rect">
            <a:avLst/>
          </a:prstGeom>
        </p:spPr>
        <p:txBody>
          <a:bodyPr wrap="square">
            <a:spAutoFit/>
          </a:bodyPr>
          <a:lstStyle/>
          <a:p>
            <a:r>
              <a:rPr lang="en-CA" sz="1200" dirty="0">
                <a:highlight>
                  <a:srgbClr val="FFFF00"/>
                </a:highlight>
                <a:latin typeface="DM Mono" panose="020B0509040201040103" pitchFamily="49" charset="77"/>
              </a:rPr>
              <a:t>review</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"0dea283273fa4f40ac12ea210994d5f8"</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"2022-04-14 07:31:06"</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Tree>
    <p:extLst>
      <p:ext uri="{BB962C8B-B14F-4D97-AF65-F5344CB8AC3E}">
        <p14:creationId xmlns:p14="http://schemas.microsoft.com/office/powerpoint/2010/main" val="3460368043"/>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Rename the Matching Properties</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157</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276999"/>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4331921"/>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3586196"/>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1" y="1979509"/>
            <a:ext cx="6692858"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err="1">
                <a:highlight>
                  <a:srgbClr val="FFFF00"/>
                </a:highlight>
                <a:latin typeface="DM Mono" panose="020B0509040201040103" pitchFamily="49" charset="77"/>
              </a:rPr>
              <a:t>matching_on</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5347" y="2470422"/>
            <a:ext cx="4569619" cy="1015663"/>
          </a:xfrm>
          <a:prstGeom prst="rect">
            <a:avLst/>
          </a:prstGeom>
          <a:ln>
            <a:noFill/>
          </a:ln>
        </p:spPr>
        <p:txBody>
          <a:bodyPr>
            <a:spAutoFit/>
          </a:bodyPr>
          <a:lstStyle/>
          <a:p>
            <a:r>
              <a:rPr lang="en-CA" sz="1200" dirty="0">
                <a:latin typeface="DM Mono" panose="020B0509040201040103" pitchFamily="49" charset="77"/>
              </a:rPr>
              <a:t>empty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5" name="!!b_reviews_df">
            <a:extLst>
              <a:ext uri="{FF2B5EF4-FFF2-40B4-BE49-F238E27FC236}">
                <a16:creationId xmlns:a16="http://schemas.microsoft.com/office/drawing/2014/main" id="{BA538B06-87D0-36CD-B9B8-D705E180F745}"/>
              </a:ext>
            </a:extLst>
          </p:cNvPr>
          <p:cNvSpPr txBox="1"/>
          <p:nvPr/>
        </p:nvSpPr>
        <p:spPr>
          <a:xfrm>
            <a:off x="575347" y="3407334"/>
            <a:ext cx="6227987" cy="276999"/>
          </a:xfrm>
          <a:prstGeom prst="rect">
            <a:avLst/>
          </a:prstGeom>
          <a:noFill/>
        </p:spPr>
        <p:txBody>
          <a:bodyPr wrap="none" rtlCol="0">
            <a:spAutoFit/>
          </a:bodyPr>
          <a:lstStyle/>
          <a:p>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endParaRPr lang="en-US" sz="1200" dirty="0"/>
          </a:p>
        </p:txBody>
      </p:sp>
      <p:sp>
        <p:nvSpPr>
          <p:cNvPr id="3" name="Rectangle 2">
            <a:extLst>
              <a:ext uri="{FF2B5EF4-FFF2-40B4-BE49-F238E27FC236}">
                <a16:creationId xmlns:a16="http://schemas.microsoft.com/office/drawing/2014/main" id="{C21F7594-5404-8532-6AA9-ECB585B78933}"/>
              </a:ext>
            </a:extLst>
          </p:cNvPr>
          <p:cNvSpPr/>
          <p:nvPr/>
        </p:nvSpPr>
        <p:spPr>
          <a:xfrm>
            <a:off x="575347" y="1036681"/>
            <a:ext cx="5600332" cy="1015663"/>
          </a:xfrm>
          <a:prstGeom prst="rect">
            <a:avLst/>
          </a:prstGeom>
        </p:spPr>
        <p:txBody>
          <a:bodyPr wrap="square">
            <a:spAutoFit/>
          </a:bodyPr>
          <a:lstStyle/>
          <a:p>
            <a:r>
              <a:rPr lang="en-CA" sz="1200" dirty="0" err="1">
                <a:highlight>
                  <a:srgbClr val="FFFF00"/>
                </a:highlight>
                <a:latin typeface="DM Mono" panose="020B0509040201040103" pitchFamily="49" charset="77"/>
              </a:rPr>
              <a:t>matching_on</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"0dea283273fa4f40ac12ea210994d5f8"</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"2022-04-14 07:31:06"</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Tree>
    <p:extLst>
      <p:ext uri="{BB962C8B-B14F-4D97-AF65-F5344CB8AC3E}">
        <p14:creationId xmlns:p14="http://schemas.microsoft.com/office/powerpoint/2010/main" val="4146064607"/>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Rename the Matching Properties</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158</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276999"/>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4331921"/>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3586196"/>
            <a:ext cx="8170924" cy="830997"/>
          </a:xfrm>
          <a:prstGeom prst="rect">
            <a:avLst/>
          </a:prstGeom>
          <a:ln>
            <a:noFill/>
          </a:ln>
        </p:spPr>
        <p:txBody>
          <a:bodyPr wrap="square">
            <a:spAutoFit/>
          </a:bodyPr>
          <a:lstStyle/>
          <a:p>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1" y="1979509"/>
            <a:ext cx="6692858"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matching_on</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5347" y="2470422"/>
            <a:ext cx="4569619" cy="1015663"/>
          </a:xfrm>
          <a:prstGeom prst="rect">
            <a:avLst/>
          </a:prstGeom>
          <a:ln>
            <a:noFill/>
          </a:ln>
        </p:spPr>
        <p:txBody>
          <a:bodyPr>
            <a:spAutoFit/>
          </a:bodyPr>
          <a:lstStyle/>
          <a:p>
            <a:r>
              <a:rPr lang="en-CA" sz="1200" dirty="0">
                <a:latin typeface="DM Mono" panose="020B0509040201040103" pitchFamily="49" charset="77"/>
              </a:rPr>
              <a:t>empty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5" name="!!b_reviews_df">
            <a:extLst>
              <a:ext uri="{FF2B5EF4-FFF2-40B4-BE49-F238E27FC236}">
                <a16:creationId xmlns:a16="http://schemas.microsoft.com/office/drawing/2014/main" id="{BA538B06-87D0-36CD-B9B8-D705E180F745}"/>
              </a:ext>
            </a:extLst>
          </p:cNvPr>
          <p:cNvSpPr txBox="1"/>
          <p:nvPr/>
        </p:nvSpPr>
        <p:spPr>
          <a:xfrm>
            <a:off x="575347" y="3407334"/>
            <a:ext cx="6227987" cy="276999"/>
          </a:xfrm>
          <a:prstGeom prst="rect">
            <a:avLst/>
          </a:prstGeom>
          <a:noFill/>
        </p:spPr>
        <p:txBody>
          <a:bodyPr wrap="none" rtlCol="0">
            <a:spAutoFit/>
          </a:bodyPr>
          <a:lstStyle/>
          <a:p>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endParaRPr lang="en-US" sz="1200" dirty="0"/>
          </a:p>
        </p:txBody>
      </p:sp>
      <p:sp>
        <p:nvSpPr>
          <p:cNvPr id="3" name="Rectangle 2">
            <a:extLst>
              <a:ext uri="{FF2B5EF4-FFF2-40B4-BE49-F238E27FC236}">
                <a16:creationId xmlns:a16="http://schemas.microsoft.com/office/drawing/2014/main" id="{C21F7594-5404-8532-6AA9-ECB585B78933}"/>
              </a:ext>
            </a:extLst>
          </p:cNvPr>
          <p:cNvSpPr/>
          <p:nvPr/>
        </p:nvSpPr>
        <p:spPr>
          <a:xfrm>
            <a:off x="575347" y="1036681"/>
            <a:ext cx="5600332" cy="1015663"/>
          </a:xfrm>
          <a:prstGeom prst="rect">
            <a:avLst/>
          </a:prstGeom>
        </p:spPr>
        <p:txBody>
          <a:bodyPr wrap="square">
            <a:spAutoFit/>
          </a:bodyPr>
          <a:lstStyle/>
          <a:p>
            <a:r>
              <a:rPr lang="en-CA" sz="1200" dirty="0" err="1">
                <a:latin typeface="DM Mono" panose="020B0509040201040103" pitchFamily="49" charset="77"/>
              </a:rPr>
              <a:t>matching_on</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"0dea283273fa4f40ac12ea210994d5f8"</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"2022-04-14 07:31:06"</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13" name="TextBox 12">
            <a:extLst>
              <a:ext uri="{FF2B5EF4-FFF2-40B4-BE49-F238E27FC236}">
                <a16:creationId xmlns:a16="http://schemas.microsoft.com/office/drawing/2014/main" id="{D86FE44B-6516-8964-ACB5-06FE324CE625}"/>
              </a:ext>
            </a:extLst>
          </p:cNvPr>
          <p:cNvSpPr txBox="1"/>
          <p:nvPr/>
        </p:nvSpPr>
        <p:spPr>
          <a:xfrm>
            <a:off x="576167" y="3579853"/>
            <a:ext cx="5298245" cy="276999"/>
          </a:xfrm>
          <a:prstGeom prst="rect">
            <a:avLst/>
          </a:prstGeom>
          <a:noFill/>
        </p:spPr>
        <p:txBody>
          <a:bodyPr wrap="none" rtlCol="0">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endParaRPr lang="en-US" sz="1200" dirty="0"/>
          </a:p>
        </p:txBody>
      </p:sp>
    </p:spTree>
    <p:extLst>
      <p:ext uri="{BB962C8B-B14F-4D97-AF65-F5344CB8AC3E}">
        <p14:creationId xmlns:p14="http://schemas.microsoft.com/office/powerpoint/2010/main" val="8565158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Rename the Matching Properties</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159</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276999"/>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4331921"/>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3586196"/>
            <a:ext cx="8170924" cy="830997"/>
          </a:xfrm>
          <a:prstGeom prst="rect">
            <a:avLst/>
          </a:prstGeom>
          <a:ln>
            <a:noFill/>
          </a:ln>
        </p:spPr>
        <p:txBody>
          <a:bodyPr wrap="square">
            <a:spAutoFit/>
          </a:bodyPr>
          <a:lstStyle/>
          <a:p>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1" y="1979509"/>
            <a:ext cx="6692858"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matching_on</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5347" y="2808867"/>
            <a:ext cx="4569619" cy="1015663"/>
          </a:xfrm>
          <a:prstGeom prst="rect">
            <a:avLst/>
          </a:prstGeom>
          <a:ln>
            <a:noFill/>
          </a:ln>
        </p:spPr>
        <p:txBody>
          <a:bodyPr>
            <a:spAutoFit/>
          </a:bodyPr>
          <a:lstStyle/>
          <a:p>
            <a:r>
              <a:rPr lang="en-CA" sz="1200" dirty="0">
                <a:latin typeface="DM Mono" panose="020B0509040201040103" pitchFamily="49" charset="77"/>
              </a:rPr>
              <a:t>empty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5" name="!!b_reviews_df">
            <a:extLst>
              <a:ext uri="{FF2B5EF4-FFF2-40B4-BE49-F238E27FC236}">
                <a16:creationId xmlns:a16="http://schemas.microsoft.com/office/drawing/2014/main" id="{BA538B06-87D0-36CD-B9B8-D705E180F745}"/>
              </a:ext>
            </a:extLst>
          </p:cNvPr>
          <p:cNvSpPr txBox="1"/>
          <p:nvPr/>
        </p:nvSpPr>
        <p:spPr>
          <a:xfrm>
            <a:off x="575347" y="3736870"/>
            <a:ext cx="6227987" cy="276999"/>
          </a:xfrm>
          <a:prstGeom prst="rect">
            <a:avLst/>
          </a:prstGeom>
          <a:noFill/>
        </p:spPr>
        <p:txBody>
          <a:bodyPr wrap="none" rtlCol="0">
            <a:spAutoFit/>
          </a:bodyPr>
          <a:lstStyle/>
          <a:p>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endParaRPr lang="en-US" sz="1200" dirty="0"/>
          </a:p>
        </p:txBody>
      </p:sp>
      <p:sp>
        <p:nvSpPr>
          <p:cNvPr id="3" name="Rectangle 2">
            <a:extLst>
              <a:ext uri="{FF2B5EF4-FFF2-40B4-BE49-F238E27FC236}">
                <a16:creationId xmlns:a16="http://schemas.microsoft.com/office/drawing/2014/main" id="{C21F7594-5404-8532-6AA9-ECB585B78933}"/>
              </a:ext>
            </a:extLst>
          </p:cNvPr>
          <p:cNvSpPr/>
          <p:nvPr/>
        </p:nvSpPr>
        <p:spPr>
          <a:xfrm>
            <a:off x="575347" y="1036681"/>
            <a:ext cx="5600332" cy="1015663"/>
          </a:xfrm>
          <a:prstGeom prst="rect">
            <a:avLst/>
          </a:prstGeom>
        </p:spPr>
        <p:txBody>
          <a:bodyPr wrap="square">
            <a:spAutoFit/>
          </a:bodyPr>
          <a:lstStyle/>
          <a:p>
            <a:r>
              <a:rPr lang="en-CA" sz="1200" dirty="0" err="1">
                <a:latin typeface="DM Mono" panose="020B0509040201040103" pitchFamily="49" charset="77"/>
              </a:rPr>
              <a:t>matching_on</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"0dea283273fa4f40ac12ea210994d5f8"</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"2022-04-14 07:31:06"</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6" name="TextBox 5">
            <a:extLst>
              <a:ext uri="{FF2B5EF4-FFF2-40B4-BE49-F238E27FC236}">
                <a16:creationId xmlns:a16="http://schemas.microsoft.com/office/drawing/2014/main" id="{2A5E26AC-A81F-777C-E029-C72D86E5719D}"/>
              </a:ext>
            </a:extLst>
          </p:cNvPr>
          <p:cNvSpPr txBox="1"/>
          <p:nvPr/>
        </p:nvSpPr>
        <p:spPr>
          <a:xfrm>
            <a:off x="576167" y="2163729"/>
            <a:ext cx="5298245" cy="276999"/>
          </a:xfrm>
          <a:prstGeom prst="rect">
            <a:avLst/>
          </a:prstGeom>
          <a:noFill/>
        </p:spPr>
        <p:txBody>
          <a:bodyPr wrap="none" rtlCol="0">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highlight>
                  <a:srgbClr val="FFFF00"/>
                </a:highlight>
                <a:latin typeface="DM Mono" panose="020B0509040201040103" pitchFamily="49" charset="77"/>
              </a:rPr>
              <a:t>empty</a:t>
            </a:r>
            <a:r>
              <a:rPr lang="en-CA" sz="1200" dirty="0">
                <a:solidFill>
                  <a:srgbClr val="63A35C"/>
                </a:solidFill>
                <a:latin typeface="DM Mono" panose="020B0509040201040103" pitchFamily="49" charset="77"/>
              </a:rPr>
              <a:t>))</a:t>
            </a:r>
            <a:endParaRPr lang="en-US" sz="1200" dirty="0"/>
          </a:p>
        </p:txBody>
      </p:sp>
    </p:spTree>
    <p:extLst>
      <p:ext uri="{BB962C8B-B14F-4D97-AF65-F5344CB8AC3E}">
        <p14:creationId xmlns:p14="http://schemas.microsoft.com/office/powerpoint/2010/main" val="26515716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42"/>
        <p:cNvGrpSpPr/>
        <p:nvPr/>
      </p:nvGrpSpPr>
      <p:grpSpPr>
        <a:xfrm>
          <a:off x="0" y="0"/>
          <a:ext cx="0" cy="0"/>
          <a:chOff x="0" y="0"/>
          <a:chExt cx="0" cy="0"/>
        </a:xfrm>
      </p:grpSpPr>
      <p:sp>
        <p:nvSpPr>
          <p:cNvPr id="544" name="Google Shape;544;p66"/>
          <p:cNvSpPr txBox="1">
            <a:spLocks noGrp="1"/>
          </p:cNvSpPr>
          <p:nvPr>
            <p:ph type="title"/>
          </p:nvPr>
        </p:nvSpPr>
        <p:spPr>
          <a:prstGeom prst="rect">
            <a:avLst/>
          </a:prstGeom>
        </p:spPr>
        <p:txBody>
          <a:bodyPr spcFirstLastPara="1" wrap="square" lIns="0" tIns="0" rIns="0" bIns="0" anchor="ctr" anchorCtr="0">
            <a:noAutofit/>
          </a:bodyPr>
          <a:lstStyle/>
          <a:p>
            <a:r>
              <a:rPr lang="en-CA" dirty="0"/>
              <a:t>The Problem</a:t>
            </a:r>
            <a:endParaRPr dirty="0"/>
          </a:p>
        </p:txBody>
      </p:sp>
      <p:sp>
        <p:nvSpPr>
          <p:cNvPr id="545" name="Google Shape;545;p66"/>
          <p:cNvSpPr txBox="1">
            <a:spLocks noGrp="1"/>
          </p:cNvSpPr>
          <p:nvPr>
            <p:ph type="subTitle" idx="1"/>
          </p:nvPr>
        </p:nvSpPr>
        <p:spPr>
          <a:prstGeom prst="rect">
            <a:avLst/>
          </a:prstGeom>
        </p:spPr>
        <p:txBody>
          <a:bodyPr spcFirstLastPara="1" wrap="square" lIns="0" tIns="0" rIns="0" bIns="0" anchor="t" anchorCtr="0">
            <a:noAutofit/>
          </a:bodyPr>
          <a:lstStyle/>
          <a:p>
            <a:pPr marL="0" indent="0"/>
            <a:r>
              <a:rPr lang="en"/>
              <a:t>The PANDEMIC_RECOVERY table</a:t>
            </a:r>
            <a:endParaRPr/>
          </a:p>
        </p:txBody>
      </p:sp>
      <p:sp>
        <p:nvSpPr>
          <p:cNvPr id="543" name="Google Shape;543;p66"/>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16</a:t>
            </a:fld>
            <a:endParaRPr dirty="0"/>
          </a:p>
        </p:txBody>
      </p:sp>
      <p:sp>
        <p:nvSpPr>
          <p:cNvPr id="547" name="Google Shape;547;p66"/>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graphicFrame>
        <p:nvGraphicFramePr>
          <p:cNvPr id="9" name="Google Shape;504;p62">
            <a:extLst>
              <a:ext uri="{FF2B5EF4-FFF2-40B4-BE49-F238E27FC236}">
                <a16:creationId xmlns:a16="http://schemas.microsoft.com/office/drawing/2014/main" id="{B188DA8E-8C69-D849-4F7D-8A92FAD2FD41}"/>
              </a:ext>
            </a:extLst>
          </p:cNvPr>
          <p:cNvGraphicFramePr/>
          <p:nvPr>
            <p:extLst>
              <p:ext uri="{D42A27DB-BD31-4B8C-83A1-F6EECF244321}">
                <p14:modId xmlns:p14="http://schemas.microsoft.com/office/powerpoint/2010/main" val="384713041"/>
              </p:ext>
            </p:extLst>
          </p:nvPr>
        </p:nvGraphicFramePr>
        <p:xfrm>
          <a:off x="386157" y="1863160"/>
          <a:ext cx="8343415" cy="1920164"/>
        </p:xfrm>
        <a:graphic>
          <a:graphicData uri="http://schemas.openxmlformats.org/drawingml/2006/table">
            <a:tbl>
              <a:tblPr>
                <a:noFill/>
              </a:tblPr>
              <a:tblGrid>
                <a:gridCol w="1057886">
                  <a:extLst>
                    <a:ext uri="{9D8B030D-6E8A-4147-A177-3AD203B41FA5}">
                      <a16:colId xmlns:a16="http://schemas.microsoft.com/office/drawing/2014/main" val="20000"/>
                    </a:ext>
                  </a:extLst>
                </a:gridCol>
                <a:gridCol w="1282535">
                  <a:extLst>
                    <a:ext uri="{9D8B030D-6E8A-4147-A177-3AD203B41FA5}">
                      <a16:colId xmlns:a16="http://schemas.microsoft.com/office/drawing/2014/main" val="20001"/>
                    </a:ext>
                  </a:extLst>
                </a:gridCol>
                <a:gridCol w="1157845">
                  <a:extLst>
                    <a:ext uri="{9D8B030D-6E8A-4147-A177-3AD203B41FA5}">
                      <a16:colId xmlns:a16="http://schemas.microsoft.com/office/drawing/2014/main" val="20002"/>
                    </a:ext>
                  </a:extLst>
                </a:gridCol>
                <a:gridCol w="1229096">
                  <a:extLst>
                    <a:ext uri="{9D8B030D-6E8A-4147-A177-3AD203B41FA5}">
                      <a16:colId xmlns:a16="http://schemas.microsoft.com/office/drawing/2014/main" val="20003"/>
                    </a:ext>
                  </a:extLst>
                </a:gridCol>
                <a:gridCol w="872837">
                  <a:extLst>
                    <a:ext uri="{9D8B030D-6E8A-4147-A177-3AD203B41FA5}">
                      <a16:colId xmlns:a16="http://schemas.microsoft.com/office/drawing/2014/main" val="20004"/>
                    </a:ext>
                  </a:extLst>
                </a:gridCol>
                <a:gridCol w="1571153">
                  <a:extLst>
                    <a:ext uri="{9D8B030D-6E8A-4147-A177-3AD203B41FA5}">
                      <a16:colId xmlns:a16="http://schemas.microsoft.com/office/drawing/2014/main" val="20005"/>
                    </a:ext>
                  </a:extLst>
                </a:gridCol>
                <a:gridCol w="1172063">
                  <a:extLst>
                    <a:ext uri="{9D8B030D-6E8A-4147-A177-3AD203B41FA5}">
                      <a16:colId xmlns:a16="http://schemas.microsoft.com/office/drawing/2014/main" val="20006"/>
                    </a:ext>
                  </a:extLst>
                </a:gridCol>
              </a:tblGrid>
              <a:tr h="411450">
                <a:tc>
                  <a:txBody>
                    <a:bodyPr/>
                    <a:lstStyle/>
                    <a:p>
                      <a:pPr marL="0" lvl="0" indent="0" algn="l" rtl="0">
                        <a:spcBef>
                          <a:spcPts val="0"/>
                        </a:spcBef>
                        <a:spcAft>
                          <a:spcPts val="0"/>
                        </a:spcAft>
                        <a:buNone/>
                      </a:pPr>
                      <a:r>
                        <a:rPr lang="en" sz="1200" b="0" i="0" dirty="0" err="1">
                          <a:solidFill>
                            <a:schemeClr val="tx2"/>
                          </a:solidFill>
                          <a:latin typeface="DM Sans" pitchFamily="2" charset="77"/>
                        </a:rPr>
                        <a:t>business_id</a:t>
                      </a:r>
                      <a:endParaRPr sz="1200" b="1" dirty="0">
                        <a:solidFill>
                          <a:schemeClr val="tx2"/>
                        </a:solidFill>
                        <a:latin typeface="DM Sans" pitchFamily="2" charset="77"/>
                      </a:endParaRPr>
                    </a:p>
                  </a:txBody>
                  <a:tcPr marL="68569" marR="68569" marT="68569" marB="68569">
                    <a:solidFill>
                      <a:schemeClr val="accent4"/>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business_name</a:t>
                      </a:r>
                      <a:endParaRPr sz="1200" b="1" dirty="0">
                        <a:solidFill>
                          <a:schemeClr val="bg1"/>
                        </a:solidFill>
                        <a:latin typeface="DM Sans" pitchFamily="2" charset="77"/>
                      </a:endParaRPr>
                    </a:p>
                  </a:txBody>
                  <a:tcPr marL="68569" marR="68569" marT="68569" marB="68569">
                    <a:lnR w="9525" cap="flat" cmpd="sng">
                      <a:solidFill>
                        <a:srgbClr val="9E9E9E"/>
                      </a:solidFill>
                      <a:prstDash val="solid"/>
                      <a:round/>
                      <a:headEnd type="none" w="sm" len="sm"/>
                      <a:tailEnd type="none" w="sm" len="sm"/>
                    </a:lnR>
                    <a:solidFill>
                      <a:schemeClr val="accent4"/>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review_count</a:t>
                      </a:r>
                      <a:endParaRPr sz="1200" b="1" dirty="0">
                        <a:solidFill>
                          <a:schemeClr val="bg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4"/>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checkin_count</a:t>
                      </a:r>
                      <a:endParaRPr sz="1200" b="1" dirty="0">
                        <a:solidFill>
                          <a:schemeClr val="bg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4"/>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tip_count</a:t>
                      </a:r>
                      <a:endParaRPr sz="1200" b="1" dirty="0">
                        <a:solidFill>
                          <a:schemeClr val="bg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4"/>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interaction_count</a:t>
                      </a:r>
                      <a:endParaRPr sz="1200" b="1" dirty="0">
                        <a:solidFill>
                          <a:schemeClr val="bg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solidFill>
                      <a:schemeClr val="accent4"/>
                    </a:solidFill>
                  </a:tcPr>
                </a:tc>
                <a:tc>
                  <a:txBody>
                    <a:bodyPr/>
                    <a:lstStyle/>
                    <a:p>
                      <a:pPr marL="0" lvl="0" indent="0" algn="l" rtl="0">
                        <a:spcBef>
                          <a:spcPts val="0"/>
                        </a:spcBef>
                        <a:spcAft>
                          <a:spcPts val="0"/>
                        </a:spcAft>
                        <a:buNone/>
                      </a:pPr>
                      <a:r>
                        <a:rPr lang="en" sz="1200" b="0" i="0" dirty="0">
                          <a:solidFill>
                            <a:schemeClr val="bg1"/>
                          </a:solidFill>
                          <a:latin typeface="DM Sans" pitchFamily="2" charset="77"/>
                        </a:rPr>
                        <a:t>date</a:t>
                      </a:r>
                      <a:endParaRPr sz="1200" b="1" dirty="0">
                        <a:solidFill>
                          <a:schemeClr val="bg1"/>
                        </a:solidFill>
                        <a:latin typeface="DM Sans" pitchFamily="2" charset="77"/>
                      </a:endParaRPr>
                    </a:p>
                  </a:txBody>
                  <a:tcPr marL="68569" marR="68569" marT="68569" marB="68569">
                    <a:solidFill>
                      <a:schemeClr val="accent4"/>
                    </a:solidFill>
                  </a:tcPr>
                </a:tc>
                <a:extLst>
                  <a:ext uri="{0D108BD9-81ED-4DB2-BD59-A6C34878D82A}">
                    <a16:rowId xmlns:a16="http://schemas.microsoft.com/office/drawing/2014/main" val="10000"/>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Sans" pitchFamily="2" charset="77"/>
                        </a:rPr>
                        <a:t>bBDDEgkFA1Otx9Lfe7BZ</a:t>
                      </a:r>
                      <a:endParaRPr sz="1100" dirty="0">
                        <a:solidFill>
                          <a:schemeClr val="dk1"/>
                        </a:solidFill>
                        <a:latin typeface="DM Sans" pitchFamily="2" charset="77"/>
                      </a:endParaRPr>
                    </a:p>
                  </a:txBody>
                  <a:tcPr marL="68569" marR="68569" marT="68569" marB="68569">
                    <a:solidFill>
                      <a:schemeClr val="lt1"/>
                    </a:solidFill>
                  </a:tcPr>
                </a:tc>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Sonic Drive-In</a:t>
                      </a:r>
                      <a:endParaRPr sz="800" dirty="0">
                        <a:solidFill>
                          <a:schemeClr val="dk1"/>
                        </a:solidFill>
                        <a:latin typeface="DM Sans" pitchFamily="2" charset="77"/>
                      </a:endParaRPr>
                    </a:p>
                  </a:txBody>
                  <a:tcPr marL="68569" marR="68569" marT="68569" marB="68569">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3</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4</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solidFill>
                      <a:schemeClr val="lt1"/>
                    </a:solidFill>
                  </a:tcPr>
                </a:tc>
                <a:extLst>
                  <a:ext uri="{0D108BD9-81ED-4DB2-BD59-A6C34878D82A}">
                    <a16:rowId xmlns:a16="http://schemas.microsoft.com/office/drawing/2014/main" val="10001"/>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Sans" pitchFamily="2" charset="77"/>
                        </a:rPr>
                        <a:t>k0hlBqXX-Bt0vf1op7Jr1w</a:t>
                      </a:r>
                      <a:endParaRPr sz="600" dirty="0">
                        <a:solidFill>
                          <a:schemeClr val="dk1"/>
                        </a:solidFill>
                        <a:latin typeface="DM Sans" pitchFamily="2" charset="77"/>
                      </a:endParaRPr>
                    </a:p>
                  </a:txBody>
                  <a:tcPr marL="68569" marR="68569" marT="68569" marB="68569">
                    <a:solidFill>
                      <a:schemeClr val="lt1"/>
                    </a:solidFill>
                  </a:tcPr>
                </a:tc>
                <a:tc>
                  <a:txBody>
                    <a:bodyPr/>
                    <a:lstStyle/>
                    <a:p>
                      <a:pPr marL="0" lvl="0" indent="0" algn="l" rtl="0">
                        <a:lnSpc>
                          <a:spcPct val="115000"/>
                        </a:lnSpc>
                        <a:spcBef>
                          <a:spcPts val="0"/>
                        </a:spcBef>
                        <a:spcAft>
                          <a:spcPts val="0"/>
                        </a:spcAft>
                        <a:buNone/>
                      </a:pPr>
                      <a:r>
                        <a:rPr lang="en" sz="800" b="0" i="0" dirty="0" err="1">
                          <a:solidFill>
                            <a:schemeClr val="dk1"/>
                          </a:solidFill>
                          <a:latin typeface="DM Sans" pitchFamily="2" charset="77"/>
                        </a:rPr>
                        <a:t>Tsevi's</a:t>
                      </a:r>
                      <a:r>
                        <a:rPr lang="en" sz="800" b="0" i="0" dirty="0">
                          <a:solidFill>
                            <a:schemeClr val="dk1"/>
                          </a:solidFill>
                          <a:latin typeface="DM Sans" pitchFamily="2" charset="77"/>
                        </a:rPr>
                        <a:t> Pub And Grill</a:t>
                      </a:r>
                      <a:endParaRPr sz="800" dirty="0">
                        <a:solidFill>
                          <a:schemeClr val="dk1"/>
                        </a:solidFill>
                        <a:latin typeface="DM Sans" pitchFamily="2" charset="77"/>
                      </a:endParaRPr>
                    </a:p>
                  </a:txBody>
                  <a:tcPr marL="68569" marR="68569" marT="68569" marB="68569">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2</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3</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solidFill>
                      <a:schemeClr val="lt1"/>
                    </a:solidFill>
                  </a:tcPr>
                </a:tc>
                <a:extLst>
                  <a:ext uri="{0D108BD9-81ED-4DB2-BD59-A6C34878D82A}">
                    <a16:rowId xmlns:a16="http://schemas.microsoft.com/office/drawing/2014/main" val="10002"/>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Sans" pitchFamily="2" charset="77"/>
                        </a:rPr>
                        <a:t>n_</a:t>
                      </a:r>
                      <a:r>
                        <a:rPr lang="en" sz="600" dirty="0">
                          <a:solidFill>
                            <a:schemeClr val="dk1"/>
                          </a:solidFill>
                          <a:latin typeface="DM Sans" pitchFamily="2" charset="77"/>
                        </a:rPr>
                        <a:t>0UpQx1hsNbnPUSlodU</a:t>
                      </a:r>
                      <a:endParaRPr sz="600" dirty="0">
                        <a:solidFill>
                          <a:schemeClr val="dk1"/>
                        </a:solidFill>
                        <a:latin typeface="DM Sans" pitchFamily="2" charset="77"/>
                      </a:endParaRPr>
                    </a:p>
                  </a:txBody>
                  <a:tcPr marL="68569" marR="68569" marT="68569" marB="68569">
                    <a:solidFill>
                      <a:schemeClr val="lt1"/>
                    </a:solidFill>
                  </a:tcPr>
                </a:tc>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Famous Footwear</a:t>
                      </a:r>
                      <a:endParaRPr sz="800" dirty="0">
                        <a:solidFill>
                          <a:schemeClr val="dk1"/>
                        </a:solidFill>
                        <a:latin typeface="DM Sans" pitchFamily="2" charset="77"/>
                      </a:endParaRPr>
                    </a:p>
                  </a:txBody>
                  <a:tcPr marL="68569" marR="68569" marT="68569" marB="68569">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solidFill>
                      <a:schemeClr val="lt1"/>
                    </a:solidFill>
                  </a:tcPr>
                </a:tc>
                <a:extLst>
                  <a:ext uri="{0D108BD9-81ED-4DB2-BD59-A6C34878D82A}">
                    <a16:rowId xmlns:a16="http://schemas.microsoft.com/office/drawing/2014/main" val="10003"/>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Sans" pitchFamily="2" charset="77"/>
                        </a:rPr>
                        <a:t>mWMc6_</a:t>
                      </a:r>
                      <a:r>
                        <a:rPr lang="en" sz="600" dirty="0">
                          <a:solidFill>
                            <a:schemeClr val="dk1"/>
                          </a:solidFill>
                          <a:latin typeface="DM Sans" pitchFamily="2" charset="77"/>
                        </a:rPr>
                        <a:t>wTdE0EUBKIGX</a:t>
                      </a:r>
                      <a:endParaRPr sz="600" dirty="0">
                        <a:solidFill>
                          <a:schemeClr val="dk1"/>
                        </a:solidFill>
                        <a:latin typeface="DM Sans" pitchFamily="2" charset="77"/>
                      </a:endParaRPr>
                    </a:p>
                  </a:txBody>
                  <a:tcPr marL="68569" marR="68569" marT="68569" marB="68569">
                    <a:solidFill>
                      <a:schemeClr val="lt1"/>
                    </a:solidFill>
                  </a:tcPr>
                </a:tc>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Perkiomen Valley Brewery</a:t>
                      </a:r>
                      <a:endParaRPr sz="800" dirty="0">
                        <a:solidFill>
                          <a:schemeClr val="dk1"/>
                        </a:solidFill>
                        <a:latin typeface="DM Sans" pitchFamily="2" charset="77"/>
                      </a:endParaRPr>
                    </a:p>
                  </a:txBody>
                  <a:tcPr marL="68569" marR="68569" marT="68569" marB="68569">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3</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5</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solidFill>
                      <a:schemeClr val="lt1"/>
                    </a:solidFill>
                  </a:tcPr>
                </a:tc>
                <a:extLst>
                  <a:ext uri="{0D108BD9-81ED-4DB2-BD59-A6C34878D82A}">
                    <a16:rowId xmlns:a16="http://schemas.microsoft.com/office/drawing/2014/main" val="10004"/>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Sans" pitchFamily="2" charset="77"/>
                        </a:rPr>
                        <a:t>MTSW4McQd7CbVtyjqoe</a:t>
                      </a:r>
                      <a:endParaRPr sz="600" dirty="0">
                        <a:solidFill>
                          <a:schemeClr val="dk1"/>
                        </a:solidFill>
                        <a:latin typeface="DM Sans" pitchFamily="2" charset="77"/>
                      </a:endParaRPr>
                    </a:p>
                  </a:txBody>
                  <a:tcPr marL="68569" marR="68569" marT="68569" marB="68569">
                    <a:solidFill>
                      <a:schemeClr val="lt1"/>
                    </a:solidFill>
                  </a:tcPr>
                </a:tc>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St </a:t>
                      </a:r>
                      <a:r>
                        <a:rPr lang="en" sz="800" dirty="0" err="1">
                          <a:solidFill>
                            <a:schemeClr val="dk1"/>
                          </a:solidFill>
                          <a:latin typeface="DM Sans" pitchFamily="2" charset="77"/>
                        </a:rPr>
                        <a:t>Honore</a:t>
                      </a:r>
                      <a:r>
                        <a:rPr lang="en" sz="800" dirty="0">
                          <a:solidFill>
                            <a:schemeClr val="dk1"/>
                          </a:solidFill>
                          <a:latin typeface="DM Sans" pitchFamily="2" charset="77"/>
                        </a:rPr>
                        <a:t> Pastries</a:t>
                      </a:r>
                      <a:endParaRPr sz="800" dirty="0">
                        <a:solidFill>
                          <a:schemeClr val="dk1"/>
                        </a:solidFill>
                        <a:latin typeface="DM Sans" pitchFamily="2" charset="77"/>
                      </a:endParaRPr>
                    </a:p>
                  </a:txBody>
                  <a:tcPr marL="68569" marR="68569" marT="68569" marB="68569">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solidFill>
                      <a:schemeClr val="lt1"/>
                    </a:solidFill>
                  </a:tcPr>
                </a:tc>
                <a:extLst>
                  <a:ext uri="{0D108BD9-81ED-4DB2-BD59-A6C34878D82A}">
                    <a16:rowId xmlns:a16="http://schemas.microsoft.com/office/drawing/2014/main" val="10005"/>
                  </a:ext>
                </a:extLst>
              </a:tr>
            </a:tbl>
          </a:graphicData>
        </a:graphic>
      </p:graphicFrame>
      <p:sp>
        <p:nvSpPr>
          <p:cNvPr id="548" name="Google Shape;548;p66"/>
          <p:cNvSpPr/>
          <p:nvPr/>
        </p:nvSpPr>
        <p:spPr>
          <a:xfrm>
            <a:off x="256153" y="1318651"/>
            <a:ext cx="5741978" cy="3303767"/>
          </a:xfrm>
          <a:prstGeom prst="rect">
            <a:avLst/>
          </a:prstGeom>
          <a:solidFill>
            <a:schemeClr val="bg1">
              <a:alpha val="83240"/>
            </a:schemeClr>
          </a:solidFill>
          <a:ln w="9525" cap="flat" cmpd="sng">
            <a:solidFill>
              <a:schemeClr val="bg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49" name="Google Shape;549;p66"/>
          <p:cNvSpPr/>
          <p:nvPr/>
        </p:nvSpPr>
        <p:spPr>
          <a:xfrm>
            <a:off x="7529751" y="1360350"/>
            <a:ext cx="1411290" cy="3222675"/>
          </a:xfrm>
          <a:prstGeom prst="rect">
            <a:avLst/>
          </a:prstGeom>
          <a:solidFill>
            <a:schemeClr val="bg1">
              <a:alpha val="83240"/>
            </a:schemeClr>
          </a:solidFill>
          <a:ln w="9525" cap="flat" cmpd="sng">
            <a:solidFill>
              <a:schemeClr val="bg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Rename the Matching Properties</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160</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276999"/>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4331921"/>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3586196"/>
            <a:ext cx="8170924" cy="830997"/>
          </a:xfrm>
          <a:prstGeom prst="rect">
            <a:avLst/>
          </a:prstGeom>
          <a:ln>
            <a:noFill/>
          </a:ln>
        </p:spPr>
        <p:txBody>
          <a:bodyPr wrap="square">
            <a:spAutoFit/>
          </a:bodyPr>
          <a:lstStyle/>
          <a:p>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1" y="1979509"/>
            <a:ext cx="6692858"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matching_on</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5347" y="2808867"/>
            <a:ext cx="4569619" cy="1015663"/>
          </a:xfrm>
          <a:prstGeom prst="rect">
            <a:avLst/>
          </a:prstGeom>
          <a:ln>
            <a:noFill/>
          </a:ln>
        </p:spPr>
        <p:txBody>
          <a:bodyPr>
            <a:spAutoFit/>
          </a:bodyPr>
          <a:lstStyle/>
          <a:p>
            <a:r>
              <a:rPr lang="en-CA" sz="1200" dirty="0">
                <a:latin typeface="DM Mono" panose="020B0509040201040103" pitchFamily="49" charset="77"/>
              </a:rPr>
              <a:t>empty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5" name="!!b_reviews_df">
            <a:extLst>
              <a:ext uri="{FF2B5EF4-FFF2-40B4-BE49-F238E27FC236}">
                <a16:creationId xmlns:a16="http://schemas.microsoft.com/office/drawing/2014/main" id="{BA538B06-87D0-36CD-B9B8-D705E180F745}"/>
              </a:ext>
            </a:extLst>
          </p:cNvPr>
          <p:cNvSpPr txBox="1"/>
          <p:nvPr/>
        </p:nvSpPr>
        <p:spPr>
          <a:xfrm>
            <a:off x="575347" y="3736870"/>
            <a:ext cx="6227987" cy="276999"/>
          </a:xfrm>
          <a:prstGeom prst="rect">
            <a:avLst/>
          </a:prstGeom>
          <a:noFill/>
        </p:spPr>
        <p:txBody>
          <a:bodyPr wrap="none" rtlCol="0">
            <a:spAutoFit/>
          </a:bodyPr>
          <a:lstStyle/>
          <a:p>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endParaRPr lang="en-US" sz="1200" dirty="0"/>
          </a:p>
        </p:txBody>
      </p:sp>
      <p:sp>
        <p:nvSpPr>
          <p:cNvPr id="3" name="Rectangle 2">
            <a:extLst>
              <a:ext uri="{FF2B5EF4-FFF2-40B4-BE49-F238E27FC236}">
                <a16:creationId xmlns:a16="http://schemas.microsoft.com/office/drawing/2014/main" id="{C21F7594-5404-8532-6AA9-ECB585B78933}"/>
              </a:ext>
            </a:extLst>
          </p:cNvPr>
          <p:cNvSpPr/>
          <p:nvPr/>
        </p:nvSpPr>
        <p:spPr>
          <a:xfrm>
            <a:off x="575347" y="1036681"/>
            <a:ext cx="5600332" cy="1015663"/>
          </a:xfrm>
          <a:prstGeom prst="rect">
            <a:avLst/>
          </a:prstGeom>
        </p:spPr>
        <p:txBody>
          <a:bodyPr wrap="square">
            <a:spAutoFit/>
          </a:bodyPr>
          <a:lstStyle/>
          <a:p>
            <a:r>
              <a:rPr lang="en-CA" sz="1200" dirty="0" err="1">
                <a:latin typeface="DM Mono" panose="020B0509040201040103" pitchFamily="49" charset="77"/>
              </a:rPr>
              <a:t>matching_on</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"0dea283273fa4f40ac12ea210994d5f8"</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"2022-04-14 07:31:06"</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6" name="TextBox 5">
            <a:extLst>
              <a:ext uri="{FF2B5EF4-FFF2-40B4-BE49-F238E27FC236}">
                <a16:creationId xmlns:a16="http://schemas.microsoft.com/office/drawing/2014/main" id="{2A5E26AC-A81F-777C-E029-C72D86E5719D}"/>
              </a:ext>
            </a:extLst>
          </p:cNvPr>
          <p:cNvSpPr txBox="1"/>
          <p:nvPr/>
        </p:nvSpPr>
        <p:spPr>
          <a:xfrm>
            <a:off x="576166" y="2163729"/>
            <a:ext cx="5856090" cy="276999"/>
          </a:xfrm>
          <a:prstGeom prst="rect">
            <a:avLst/>
          </a:prstGeom>
          <a:noFill/>
        </p:spPr>
        <p:txBody>
          <a:bodyPr wrap="none" rtlCol="0">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err="1">
                <a:highlight>
                  <a:srgbClr val="FFFF00"/>
                </a:highlight>
                <a:latin typeface="DM Mono" panose="020B0509040201040103" pitchFamily="49" charset="77"/>
              </a:rPr>
              <a:t>matching_on</a:t>
            </a:r>
            <a:r>
              <a:rPr lang="en-CA" sz="1200" dirty="0">
                <a:solidFill>
                  <a:srgbClr val="63A35C"/>
                </a:solidFill>
                <a:latin typeface="DM Mono" panose="020B0509040201040103" pitchFamily="49" charset="77"/>
              </a:rPr>
              <a:t>))</a:t>
            </a:r>
            <a:endParaRPr lang="en-US" sz="1200" dirty="0"/>
          </a:p>
        </p:txBody>
      </p:sp>
    </p:spTree>
    <p:extLst>
      <p:ext uri="{BB962C8B-B14F-4D97-AF65-F5344CB8AC3E}">
        <p14:creationId xmlns:p14="http://schemas.microsoft.com/office/powerpoint/2010/main" val="1310553359"/>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Rename the Matching Properties</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161</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276999"/>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4331921"/>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3586196"/>
            <a:ext cx="8170924" cy="830997"/>
          </a:xfrm>
          <a:prstGeom prst="rect">
            <a:avLst/>
          </a:prstGeom>
          <a:ln>
            <a:noFill/>
          </a:ln>
        </p:spPr>
        <p:txBody>
          <a:bodyPr wrap="square">
            <a:spAutoFit/>
          </a:bodyPr>
          <a:lstStyle/>
          <a:p>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1" y="1979509"/>
            <a:ext cx="6692858"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matching_on</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5347" y="2808867"/>
            <a:ext cx="4569619" cy="1015663"/>
          </a:xfrm>
          <a:prstGeom prst="rect">
            <a:avLst/>
          </a:prstGeom>
          <a:ln>
            <a:noFill/>
          </a:ln>
        </p:spPr>
        <p:txBody>
          <a:bodyPr>
            <a:spAutoFit/>
          </a:bodyPr>
          <a:lstStyle/>
          <a:p>
            <a:r>
              <a:rPr lang="en-CA" sz="1200" dirty="0">
                <a:latin typeface="DM Mono" panose="020B0509040201040103" pitchFamily="49" charset="77"/>
              </a:rPr>
              <a:t>empty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5" name="!!b_reviews_df">
            <a:extLst>
              <a:ext uri="{FF2B5EF4-FFF2-40B4-BE49-F238E27FC236}">
                <a16:creationId xmlns:a16="http://schemas.microsoft.com/office/drawing/2014/main" id="{BA538B06-87D0-36CD-B9B8-D705E180F745}"/>
              </a:ext>
            </a:extLst>
          </p:cNvPr>
          <p:cNvSpPr txBox="1"/>
          <p:nvPr/>
        </p:nvSpPr>
        <p:spPr>
          <a:xfrm>
            <a:off x="575347" y="3736870"/>
            <a:ext cx="6227987" cy="276999"/>
          </a:xfrm>
          <a:prstGeom prst="rect">
            <a:avLst/>
          </a:prstGeom>
          <a:noFill/>
        </p:spPr>
        <p:txBody>
          <a:bodyPr wrap="none" rtlCol="0">
            <a:spAutoFit/>
          </a:bodyPr>
          <a:lstStyle/>
          <a:p>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endParaRPr lang="en-US" sz="1200" dirty="0"/>
          </a:p>
        </p:txBody>
      </p:sp>
      <p:sp>
        <p:nvSpPr>
          <p:cNvPr id="3" name="Rectangle 2">
            <a:extLst>
              <a:ext uri="{FF2B5EF4-FFF2-40B4-BE49-F238E27FC236}">
                <a16:creationId xmlns:a16="http://schemas.microsoft.com/office/drawing/2014/main" id="{C21F7594-5404-8532-6AA9-ECB585B78933}"/>
              </a:ext>
            </a:extLst>
          </p:cNvPr>
          <p:cNvSpPr/>
          <p:nvPr/>
        </p:nvSpPr>
        <p:spPr>
          <a:xfrm>
            <a:off x="575347" y="1036681"/>
            <a:ext cx="5600332" cy="1015663"/>
          </a:xfrm>
          <a:prstGeom prst="rect">
            <a:avLst/>
          </a:prstGeom>
        </p:spPr>
        <p:txBody>
          <a:bodyPr wrap="square">
            <a:spAutoFit/>
          </a:bodyPr>
          <a:lstStyle/>
          <a:p>
            <a:r>
              <a:rPr lang="en-CA" sz="1200" dirty="0" err="1">
                <a:latin typeface="DM Mono" panose="020B0509040201040103" pitchFamily="49" charset="77"/>
              </a:rPr>
              <a:t>matching_on</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"0dea283273fa4f40ac12ea210994d5f8"</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"2022-04-14 07:31:06"</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6" name="TextBox 5">
            <a:extLst>
              <a:ext uri="{FF2B5EF4-FFF2-40B4-BE49-F238E27FC236}">
                <a16:creationId xmlns:a16="http://schemas.microsoft.com/office/drawing/2014/main" id="{2A5E26AC-A81F-777C-E029-C72D86E5719D}"/>
              </a:ext>
            </a:extLst>
          </p:cNvPr>
          <p:cNvSpPr txBox="1"/>
          <p:nvPr/>
        </p:nvSpPr>
        <p:spPr>
          <a:xfrm>
            <a:off x="576166" y="2163729"/>
            <a:ext cx="5856090" cy="276999"/>
          </a:xfrm>
          <a:prstGeom prst="rect">
            <a:avLst/>
          </a:prstGeom>
          <a:noFill/>
        </p:spPr>
        <p:txBody>
          <a:bodyPr wrap="none" rtlCol="0">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matching_on</a:t>
            </a:r>
            <a:r>
              <a:rPr lang="en-CA" sz="1200" dirty="0">
                <a:solidFill>
                  <a:srgbClr val="63A35C"/>
                </a:solidFill>
                <a:latin typeface="DM Mono" panose="020B0509040201040103" pitchFamily="49" charset="77"/>
              </a:rPr>
              <a:t>))</a:t>
            </a:r>
            <a:endParaRPr lang="en-US" sz="1200" dirty="0"/>
          </a:p>
        </p:txBody>
      </p:sp>
      <p:grpSp>
        <p:nvGrpSpPr>
          <p:cNvPr id="13" name="Google Shape;783;p76">
            <a:extLst>
              <a:ext uri="{FF2B5EF4-FFF2-40B4-BE49-F238E27FC236}">
                <a16:creationId xmlns:a16="http://schemas.microsoft.com/office/drawing/2014/main" id="{5967F0D1-C3A7-2818-683E-3C0C8C4D5389}"/>
              </a:ext>
            </a:extLst>
          </p:cNvPr>
          <p:cNvGrpSpPr/>
          <p:nvPr/>
        </p:nvGrpSpPr>
        <p:grpSpPr>
          <a:xfrm>
            <a:off x="8606202" y="4234958"/>
            <a:ext cx="468875" cy="461234"/>
            <a:chOff x="7813889" y="2330318"/>
            <a:chExt cx="517800" cy="517800"/>
          </a:xfrm>
          <a:solidFill>
            <a:srgbClr val="12CB5A"/>
          </a:solidFill>
        </p:grpSpPr>
        <p:sp>
          <p:nvSpPr>
            <p:cNvPr id="14" name="Google Shape;784;p76">
              <a:extLst>
                <a:ext uri="{FF2B5EF4-FFF2-40B4-BE49-F238E27FC236}">
                  <a16:creationId xmlns:a16="http://schemas.microsoft.com/office/drawing/2014/main" id="{6B5593D8-62D7-78AD-5EAC-10ADD3D7F3BD}"/>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17" name="Google Shape;785;p76">
              <a:extLst>
                <a:ext uri="{FF2B5EF4-FFF2-40B4-BE49-F238E27FC236}">
                  <a16:creationId xmlns:a16="http://schemas.microsoft.com/office/drawing/2014/main" id="{2D34343B-6C7A-49D9-40F5-6AC90CCE0B1B}"/>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Tree>
    <p:extLst>
      <p:ext uri="{BB962C8B-B14F-4D97-AF65-F5344CB8AC3E}">
        <p14:creationId xmlns:p14="http://schemas.microsoft.com/office/powerpoint/2010/main" val="22944630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Multi-Layered Tests</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162</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2" name="Rectangle 1">
            <a:extLst>
              <a:ext uri="{FF2B5EF4-FFF2-40B4-BE49-F238E27FC236}">
                <a16:creationId xmlns:a16="http://schemas.microsoft.com/office/drawing/2014/main" id="{35AFEF46-D0EF-B206-E719-4A154C5E9A04}"/>
              </a:ext>
            </a:extLst>
          </p:cNvPr>
          <p:cNvSpPr/>
          <p:nvPr/>
        </p:nvSpPr>
        <p:spPr>
          <a:xfrm>
            <a:off x="615739" y="1327067"/>
            <a:ext cx="231569" cy="26986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7" name="Rectangle 6">
            <a:extLst>
              <a:ext uri="{FF2B5EF4-FFF2-40B4-BE49-F238E27FC236}">
                <a16:creationId xmlns:a16="http://schemas.microsoft.com/office/drawing/2014/main" id="{D2217BD2-478B-7F44-532D-393C392CF5D1}"/>
              </a:ext>
            </a:extLst>
          </p:cNvPr>
          <p:cNvSpPr/>
          <p:nvPr/>
        </p:nvSpPr>
        <p:spPr>
          <a:xfrm>
            <a:off x="8092874" y="1327067"/>
            <a:ext cx="231569" cy="26986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 name="TextBox 2">
            <a:extLst>
              <a:ext uri="{FF2B5EF4-FFF2-40B4-BE49-F238E27FC236}">
                <a16:creationId xmlns:a16="http://schemas.microsoft.com/office/drawing/2014/main" id="{CF1E09D5-D52A-0BE6-DD7A-9A2FEC6525B2}"/>
              </a:ext>
            </a:extLst>
          </p:cNvPr>
          <p:cNvSpPr txBox="1"/>
          <p:nvPr/>
        </p:nvSpPr>
        <p:spPr>
          <a:xfrm>
            <a:off x="3542926" y="1211651"/>
            <a:ext cx="1854329" cy="253916"/>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sz="1050" dirty="0">
                <a:latin typeface="DM Mono" panose="020B0509040201040103" pitchFamily="49" charset="77"/>
              </a:rPr>
              <a:t>Data Tests</a:t>
            </a:r>
          </a:p>
        </p:txBody>
      </p:sp>
      <p:cxnSp>
        <p:nvCxnSpPr>
          <p:cNvPr id="5" name="Straight Arrow Connector 4">
            <a:extLst>
              <a:ext uri="{FF2B5EF4-FFF2-40B4-BE49-F238E27FC236}">
                <a16:creationId xmlns:a16="http://schemas.microsoft.com/office/drawing/2014/main" id="{055879B2-9DA5-6A62-E325-BB07FBED03E6}"/>
              </a:ext>
            </a:extLst>
          </p:cNvPr>
          <p:cNvCxnSpPr>
            <a:stCxn id="3" idx="1"/>
          </p:cNvCxnSpPr>
          <p:nvPr/>
        </p:nvCxnSpPr>
        <p:spPr>
          <a:xfrm flipH="1">
            <a:off x="847308" y="1338609"/>
            <a:ext cx="2695618" cy="7098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E1395444-5048-7D0F-E5D8-805A5582F0E9}"/>
              </a:ext>
            </a:extLst>
          </p:cNvPr>
          <p:cNvCxnSpPr>
            <a:cxnSpLocks/>
            <a:stCxn id="3" idx="3"/>
          </p:cNvCxnSpPr>
          <p:nvPr/>
        </p:nvCxnSpPr>
        <p:spPr>
          <a:xfrm>
            <a:off x="5397255" y="1338609"/>
            <a:ext cx="2695619" cy="5762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Right Arrow 8">
            <a:extLst>
              <a:ext uri="{FF2B5EF4-FFF2-40B4-BE49-F238E27FC236}">
                <a16:creationId xmlns:a16="http://schemas.microsoft.com/office/drawing/2014/main" id="{3FAA7FBC-3948-F4A6-B277-27331F1AD86E}"/>
              </a:ext>
            </a:extLst>
          </p:cNvPr>
          <p:cNvSpPr/>
          <p:nvPr/>
        </p:nvSpPr>
        <p:spPr>
          <a:xfrm>
            <a:off x="1061064" y="2921329"/>
            <a:ext cx="6831281" cy="1033154"/>
          </a:xfrm>
          <a:prstGeom prst="rightArrow">
            <a:avLst/>
          </a:prstGeom>
          <a:solidFill>
            <a:schemeClr val="tx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n w="0"/>
                <a:solidFill>
                  <a:schemeClr val="tx1"/>
                </a:solidFill>
                <a:effectLst>
                  <a:outerShdw blurRad="38100" dist="19050" dir="2700000" algn="tl" rotWithShape="0">
                    <a:schemeClr val="dk1">
                      <a:alpha val="40000"/>
                    </a:schemeClr>
                  </a:outerShdw>
                </a:effectLst>
                <a:latin typeface="DM Mono" panose="020B0509040201040103" pitchFamily="49" charset="77"/>
              </a:rPr>
              <a:t>Pipeline</a:t>
            </a:r>
          </a:p>
        </p:txBody>
      </p:sp>
      <p:sp>
        <p:nvSpPr>
          <p:cNvPr id="12" name="Rectangle 11">
            <a:extLst>
              <a:ext uri="{FF2B5EF4-FFF2-40B4-BE49-F238E27FC236}">
                <a16:creationId xmlns:a16="http://schemas.microsoft.com/office/drawing/2014/main" id="{3059E026-10D5-2973-45A2-341E0FA3F411}"/>
              </a:ext>
            </a:extLst>
          </p:cNvPr>
          <p:cNvSpPr/>
          <p:nvPr/>
        </p:nvSpPr>
        <p:spPr>
          <a:xfrm>
            <a:off x="1061064"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7" name="Rectangle 16">
            <a:extLst>
              <a:ext uri="{FF2B5EF4-FFF2-40B4-BE49-F238E27FC236}">
                <a16:creationId xmlns:a16="http://schemas.microsoft.com/office/drawing/2014/main" id="{C6817694-EF31-78B6-A293-B5AA2BE958F0}"/>
              </a:ext>
            </a:extLst>
          </p:cNvPr>
          <p:cNvSpPr/>
          <p:nvPr/>
        </p:nvSpPr>
        <p:spPr>
          <a:xfrm>
            <a:off x="1417324"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9" name="Rectangle 18">
            <a:extLst>
              <a:ext uri="{FF2B5EF4-FFF2-40B4-BE49-F238E27FC236}">
                <a16:creationId xmlns:a16="http://schemas.microsoft.com/office/drawing/2014/main" id="{D254DE45-458D-C3BF-4362-5F62F19775E9}"/>
              </a:ext>
            </a:extLst>
          </p:cNvPr>
          <p:cNvSpPr/>
          <p:nvPr/>
        </p:nvSpPr>
        <p:spPr>
          <a:xfrm>
            <a:off x="2129843"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0" name="Rectangle 19">
            <a:extLst>
              <a:ext uri="{FF2B5EF4-FFF2-40B4-BE49-F238E27FC236}">
                <a16:creationId xmlns:a16="http://schemas.microsoft.com/office/drawing/2014/main" id="{BA9B57C1-AB55-FF8F-F589-4AE1D00E76AF}"/>
              </a:ext>
            </a:extLst>
          </p:cNvPr>
          <p:cNvSpPr/>
          <p:nvPr/>
        </p:nvSpPr>
        <p:spPr>
          <a:xfrm>
            <a:off x="2486103"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3" name="Rectangle 22">
            <a:extLst>
              <a:ext uri="{FF2B5EF4-FFF2-40B4-BE49-F238E27FC236}">
                <a16:creationId xmlns:a16="http://schemas.microsoft.com/office/drawing/2014/main" id="{E4A35D2E-00F8-812D-7EBD-172C9B94FCB2}"/>
              </a:ext>
            </a:extLst>
          </p:cNvPr>
          <p:cNvSpPr/>
          <p:nvPr/>
        </p:nvSpPr>
        <p:spPr>
          <a:xfrm>
            <a:off x="3554882"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4" name="Rectangle 23">
            <a:extLst>
              <a:ext uri="{FF2B5EF4-FFF2-40B4-BE49-F238E27FC236}">
                <a16:creationId xmlns:a16="http://schemas.microsoft.com/office/drawing/2014/main" id="{8F273035-1DDC-B93C-B616-E15B290DE164}"/>
              </a:ext>
            </a:extLst>
          </p:cNvPr>
          <p:cNvSpPr/>
          <p:nvPr/>
        </p:nvSpPr>
        <p:spPr>
          <a:xfrm>
            <a:off x="3911142"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5" name="Rectangle 24">
            <a:extLst>
              <a:ext uri="{FF2B5EF4-FFF2-40B4-BE49-F238E27FC236}">
                <a16:creationId xmlns:a16="http://schemas.microsoft.com/office/drawing/2014/main" id="{3FE064E5-1639-47B9-A24A-A6F4E74FFFF7}"/>
              </a:ext>
            </a:extLst>
          </p:cNvPr>
          <p:cNvSpPr/>
          <p:nvPr/>
        </p:nvSpPr>
        <p:spPr>
          <a:xfrm>
            <a:off x="4267402"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7" name="Rectangle 26">
            <a:extLst>
              <a:ext uri="{FF2B5EF4-FFF2-40B4-BE49-F238E27FC236}">
                <a16:creationId xmlns:a16="http://schemas.microsoft.com/office/drawing/2014/main" id="{D6D94AE0-4C8D-DBA3-69D2-E482076DEE5C}"/>
              </a:ext>
            </a:extLst>
          </p:cNvPr>
          <p:cNvSpPr/>
          <p:nvPr/>
        </p:nvSpPr>
        <p:spPr>
          <a:xfrm>
            <a:off x="4979921"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8" name="Rectangle 27">
            <a:extLst>
              <a:ext uri="{FF2B5EF4-FFF2-40B4-BE49-F238E27FC236}">
                <a16:creationId xmlns:a16="http://schemas.microsoft.com/office/drawing/2014/main" id="{504A9730-43E5-A597-6462-84DA1DF1D3B2}"/>
              </a:ext>
            </a:extLst>
          </p:cNvPr>
          <p:cNvSpPr/>
          <p:nvPr/>
        </p:nvSpPr>
        <p:spPr>
          <a:xfrm>
            <a:off x="5336181"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9" name="Rectangle 28">
            <a:extLst>
              <a:ext uri="{FF2B5EF4-FFF2-40B4-BE49-F238E27FC236}">
                <a16:creationId xmlns:a16="http://schemas.microsoft.com/office/drawing/2014/main" id="{AB2A40B1-AA93-053D-FB93-FB3C57C5ECBE}"/>
              </a:ext>
            </a:extLst>
          </p:cNvPr>
          <p:cNvSpPr/>
          <p:nvPr/>
        </p:nvSpPr>
        <p:spPr>
          <a:xfrm>
            <a:off x="5692441"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1" name="Rectangle 30">
            <a:extLst>
              <a:ext uri="{FF2B5EF4-FFF2-40B4-BE49-F238E27FC236}">
                <a16:creationId xmlns:a16="http://schemas.microsoft.com/office/drawing/2014/main" id="{61C4CD93-81D6-4BCF-376F-579D1D5C65A4}"/>
              </a:ext>
            </a:extLst>
          </p:cNvPr>
          <p:cNvSpPr/>
          <p:nvPr/>
        </p:nvSpPr>
        <p:spPr>
          <a:xfrm>
            <a:off x="6404960"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2" name="Rectangle 31">
            <a:extLst>
              <a:ext uri="{FF2B5EF4-FFF2-40B4-BE49-F238E27FC236}">
                <a16:creationId xmlns:a16="http://schemas.microsoft.com/office/drawing/2014/main" id="{5B740CDF-CC30-6DE5-8A4A-3B215CE323C0}"/>
              </a:ext>
            </a:extLst>
          </p:cNvPr>
          <p:cNvSpPr/>
          <p:nvPr/>
        </p:nvSpPr>
        <p:spPr>
          <a:xfrm>
            <a:off x="6774447"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4" name="TextBox 13">
            <a:extLst>
              <a:ext uri="{FF2B5EF4-FFF2-40B4-BE49-F238E27FC236}">
                <a16:creationId xmlns:a16="http://schemas.microsoft.com/office/drawing/2014/main" id="{640C4BBF-94CF-2ED6-8CA1-F7E670BD5D62}"/>
              </a:ext>
            </a:extLst>
          </p:cNvPr>
          <p:cNvSpPr txBox="1"/>
          <p:nvPr/>
        </p:nvSpPr>
        <p:spPr>
          <a:xfrm>
            <a:off x="983988" y="2637239"/>
            <a:ext cx="1627369" cy="253916"/>
          </a:xfrm>
          <a:prstGeom prst="rect">
            <a:avLst/>
          </a:prstGeom>
          <a:noFill/>
        </p:spPr>
        <p:txBody>
          <a:bodyPr wrap="none" rtlCol="0">
            <a:spAutoFit/>
          </a:bodyPr>
          <a:lstStyle/>
          <a:p>
            <a:r>
              <a:rPr lang="en-US" sz="1050" dirty="0">
                <a:latin typeface="DM Mono" panose="020B0509040201040103" pitchFamily="49" charset="77"/>
              </a:rPr>
              <a:t>Bug-specific tests</a:t>
            </a:r>
          </a:p>
        </p:txBody>
      </p:sp>
      <p:sp>
        <p:nvSpPr>
          <p:cNvPr id="36" name="!!1">
            <a:extLst>
              <a:ext uri="{FF2B5EF4-FFF2-40B4-BE49-F238E27FC236}">
                <a16:creationId xmlns:a16="http://schemas.microsoft.com/office/drawing/2014/main" id="{0E519BFC-E571-A039-DEB0-3F2C4F5D767D}"/>
              </a:ext>
            </a:extLst>
          </p:cNvPr>
          <p:cNvSpPr/>
          <p:nvPr/>
        </p:nvSpPr>
        <p:spPr>
          <a:xfrm>
            <a:off x="3196595" y="2903961"/>
            <a:ext cx="285008" cy="195943"/>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solidFill>
              <a:latin typeface="DM Mono" panose="020B0509040201040103" pitchFamily="49" charset="77"/>
            </a:endParaRPr>
          </a:p>
        </p:txBody>
      </p:sp>
      <p:sp>
        <p:nvSpPr>
          <p:cNvPr id="37" name="!!2">
            <a:extLst>
              <a:ext uri="{FF2B5EF4-FFF2-40B4-BE49-F238E27FC236}">
                <a16:creationId xmlns:a16="http://schemas.microsoft.com/office/drawing/2014/main" id="{EA00E1C6-7417-BDFB-504D-7EBBD9424157}"/>
              </a:ext>
            </a:extLst>
          </p:cNvPr>
          <p:cNvSpPr/>
          <p:nvPr/>
        </p:nvSpPr>
        <p:spPr>
          <a:xfrm>
            <a:off x="2842363" y="2903961"/>
            <a:ext cx="285008" cy="195943"/>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solidFill>
              <a:latin typeface="DM Mono" panose="020B0509040201040103" pitchFamily="49" charset="77"/>
            </a:endParaRPr>
          </a:p>
        </p:txBody>
      </p:sp>
      <p:sp>
        <p:nvSpPr>
          <p:cNvPr id="38" name="!!3">
            <a:extLst>
              <a:ext uri="{FF2B5EF4-FFF2-40B4-BE49-F238E27FC236}">
                <a16:creationId xmlns:a16="http://schemas.microsoft.com/office/drawing/2014/main" id="{836B1ECB-89FF-0FEB-FC65-44115F2B416E}"/>
              </a:ext>
            </a:extLst>
          </p:cNvPr>
          <p:cNvSpPr/>
          <p:nvPr/>
        </p:nvSpPr>
        <p:spPr>
          <a:xfrm>
            <a:off x="1773583" y="2899065"/>
            <a:ext cx="271781" cy="195943"/>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solidFill>
              <a:latin typeface="DM Mono" panose="020B0509040201040103" pitchFamily="49" charset="77"/>
            </a:endParaRPr>
          </a:p>
        </p:txBody>
      </p:sp>
      <p:sp>
        <p:nvSpPr>
          <p:cNvPr id="33" name="!!4">
            <a:extLst>
              <a:ext uri="{FF2B5EF4-FFF2-40B4-BE49-F238E27FC236}">
                <a16:creationId xmlns:a16="http://schemas.microsoft.com/office/drawing/2014/main" id="{CEACE037-1E59-348B-7358-0FF2A00B8D7C}"/>
              </a:ext>
            </a:extLst>
          </p:cNvPr>
          <p:cNvSpPr/>
          <p:nvPr/>
        </p:nvSpPr>
        <p:spPr>
          <a:xfrm>
            <a:off x="4623661" y="2899693"/>
            <a:ext cx="285008" cy="200211"/>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solidFill>
              <a:latin typeface="DM Mono" panose="020B0509040201040103" pitchFamily="49" charset="77"/>
            </a:endParaRPr>
          </a:p>
        </p:txBody>
      </p:sp>
      <p:sp>
        <p:nvSpPr>
          <p:cNvPr id="34" name="!!5">
            <a:extLst>
              <a:ext uri="{FF2B5EF4-FFF2-40B4-BE49-F238E27FC236}">
                <a16:creationId xmlns:a16="http://schemas.microsoft.com/office/drawing/2014/main" id="{6AE4491C-EF6F-3D91-4547-726A1A3985AC}"/>
              </a:ext>
            </a:extLst>
          </p:cNvPr>
          <p:cNvSpPr/>
          <p:nvPr/>
        </p:nvSpPr>
        <p:spPr>
          <a:xfrm>
            <a:off x="6048700" y="2904147"/>
            <a:ext cx="285008" cy="195944"/>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solidFill>
              <a:latin typeface="DM Mono" panose="020B0509040201040103" pitchFamily="49" charset="77"/>
            </a:endParaRPr>
          </a:p>
        </p:txBody>
      </p:sp>
    </p:spTree>
    <p:extLst>
      <p:ext uri="{BB962C8B-B14F-4D97-AF65-F5344CB8AC3E}">
        <p14:creationId xmlns:p14="http://schemas.microsoft.com/office/powerpoint/2010/main" val="4166801336"/>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Multi-Layered Tests</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163</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2" name="Rectangle 1">
            <a:extLst>
              <a:ext uri="{FF2B5EF4-FFF2-40B4-BE49-F238E27FC236}">
                <a16:creationId xmlns:a16="http://schemas.microsoft.com/office/drawing/2014/main" id="{35AFEF46-D0EF-B206-E719-4A154C5E9A04}"/>
              </a:ext>
            </a:extLst>
          </p:cNvPr>
          <p:cNvSpPr/>
          <p:nvPr/>
        </p:nvSpPr>
        <p:spPr>
          <a:xfrm>
            <a:off x="615739" y="1327067"/>
            <a:ext cx="231569" cy="26986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7" name="Rectangle 6">
            <a:extLst>
              <a:ext uri="{FF2B5EF4-FFF2-40B4-BE49-F238E27FC236}">
                <a16:creationId xmlns:a16="http://schemas.microsoft.com/office/drawing/2014/main" id="{D2217BD2-478B-7F44-532D-393C392CF5D1}"/>
              </a:ext>
            </a:extLst>
          </p:cNvPr>
          <p:cNvSpPr/>
          <p:nvPr/>
        </p:nvSpPr>
        <p:spPr>
          <a:xfrm>
            <a:off x="8092874" y="1327067"/>
            <a:ext cx="231569" cy="26986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 name="TextBox 2">
            <a:extLst>
              <a:ext uri="{FF2B5EF4-FFF2-40B4-BE49-F238E27FC236}">
                <a16:creationId xmlns:a16="http://schemas.microsoft.com/office/drawing/2014/main" id="{CF1E09D5-D52A-0BE6-DD7A-9A2FEC6525B2}"/>
              </a:ext>
            </a:extLst>
          </p:cNvPr>
          <p:cNvSpPr txBox="1"/>
          <p:nvPr/>
        </p:nvSpPr>
        <p:spPr>
          <a:xfrm>
            <a:off x="3542926" y="1211651"/>
            <a:ext cx="1854329" cy="253916"/>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sz="1050" dirty="0">
                <a:latin typeface="DM Mono" panose="020B0509040201040103" pitchFamily="49" charset="77"/>
              </a:rPr>
              <a:t>Data Tests</a:t>
            </a:r>
          </a:p>
        </p:txBody>
      </p:sp>
      <p:cxnSp>
        <p:nvCxnSpPr>
          <p:cNvPr id="5" name="Straight Arrow Connector 4">
            <a:extLst>
              <a:ext uri="{FF2B5EF4-FFF2-40B4-BE49-F238E27FC236}">
                <a16:creationId xmlns:a16="http://schemas.microsoft.com/office/drawing/2014/main" id="{055879B2-9DA5-6A62-E325-BB07FBED03E6}"/>
              </a:ext>
            </a:extLst>
          </p:cNvPr>
          <p:cNvCxnSpPr>
            <a:stCxn id="3" idx="1"/>
          </p:cNvCxnSpPr>
          <p:nvPr/>
        </p:nvCxnSpPr>
        <p:spPr>
          <a:xfrm flipH="1">
            <a:off x="847308" y="1338609"/>
            <a:ext cx="2695618" cy="7098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E1395444-5048-7D0F-E5D8-805A5582F0E9}"/>
              </a:ext>
            </a:extLst>
          </p:cNvPr>
          <p:cNvCxnSpPr>
            <a:cxnSpLocks/>
            <a:stCxn id="3" idx="3"/>
          </p:cNvCxnSpPr>
          <p:nvPr/>
        </p:nvCxnSpPr>
        <p:spPr>
          <a:xfrm>
            <a:off x="5397255" y="1338609"/>
            <a:ext cx="2695619" cy="5762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Right Arrow 8">
            <a:extLst>
              <a:ext uri="{FF2B5EF4-FFF2-40B4-BE49-F238E27FC236}">
                <a16:creationId xmlns:a16="http://schemas.microsoft.com/office/drawing/2014/main" id="{3FAA7FBC-3948-F4A6-B277-27331F1AD86E}"/>
              </a:ext>
            </a:extLst>
          </p:cNvPr>
          <p:cNvSpPr/>
          <p:nvPr/>
        </p:nvSpPr>
        <p:spPr>
          <a:xfrm>
            <a:off x="1061064" y="2921329"/>
            <a:ext cx="6831281" cy="1033154"/>
          </a:xfrm>
          <a:prstGeom prst="rightArrow">
            <a:avLst/>
          </a:prstGeom>
          <a:solidFill>
            <a:schemeClr val="tx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n w="0"/>
                <a:solidFill>
                  <a:schemeClr val="tx1"/>
                </a:solidFill>
                <a:effectLst>
                  <a:outerShdw blurRad="38100" dist="19050" dir="2700000" algn="tl" rotWithShape="0">
                    <a:schemeClr val="dk1">
                      <a:alpha val="40000"/>
                    </a:schemeClr>
                  </a:outerShdw>
                </a:effectLst>
                <a:latin typeface="DM Mono" panose="020B0509040201040103" pitchFamily="49" charset="77"/>
              </a:rPr>
              <a:t>Pipeline</a:t>
            </a:r>
          </a:p>
        </p:txBody>
      </p:sp>
      <p:sp>
        <p:nvSpPr>
          <p:cNvPr id="10" name="!!1">
            <a:extLst>
              <a:ext uri="{FF2B5EF4-FFF2-40B4-BE49-F238E27FC236}">
                <a16:creationId xmlns:a16="http://schemas.microsoft.com/office/drawing/2014/main" id="{7C6783E2-3BBA-801B-27F5-886C341658F9}"/>
              </a:ext>
            </a:extLst>
          </p:cNvPr>
          <p:cNvSpPr/>
          <p:nvPr/>
        </p:nvSpPr>
        <p:spPr>
          <a:xfrm>
            <a:off x="1061064" y="2181532"/>
            <a:ext cx="6831281" cy="178130"/>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bg1"/>
                </a:solidFill>
                <a:latin typeface="DM Mono" panose="020B0509040201040103" pitchFamily="49" charset="77"/>
              </a:rPr>
              <a:t>Large Logic Test</a:t>
            </a:r>
          </a:p>
        </p:txBody>
      </p:sp>
      <p:sp>
        <p:nvSpPr>
          <p:cNvPr id="12" name="Rectangle 11">
            <a:extLst>
              <a:ext uri="{FF2B5EF4-FFF2-40B4-BE49-F238E27FC236}">
                <a16:creationId xmlns:a16="http://schemas.microsoft.com/office/drawing/2014/main" id="{3059E026-10D5-2973-45A2-341E0FA3F411}"/>
              </a:ext>
            </a:extLst>
          </p:cNvPr>
          <p:cNvSpPr/>
          <p:nvPr/>
        </p:nvSpPr>
        <p:spPr>
          <a:xfrm>
            <a:off x="1061064"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7" name="Rectangle 16">
            <a:extLst>
              <a:ext uri="{FF2B5EF4-FFF2-40B4-BE49-F238E27FC236}">
                <a16:creationId xmlns:a16="http://schemas.microsoft.com/office/drawing/2014/main" id="{C6817694-EF31-78B6-A293-B5AA2BE958F0}"/>
              </a:ext>
            </a:extLst>
          </p:cNvPr>
          <p:cNvSpPr/>
          <p:nvPr/>
        </p:nvSpPr>
        <p:spPr>
          <a:xfrm>
            <a:off x="1417324"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9" name="Rectangle 18">
            <a:extLst>
              <a:ext uri="{FF2B5EF4-FFF2-40B4-BE49-F238E27FC236}">
                <a16:creationId xmlns:a16="http://schemas.microsoft.com/office/drawing/2014/main" id="{D254DE45-458D-C3BF-4362-5F62F19775E9}"/>
              </a:ext>
            </a:extLst>
          </p:cNvPr>
          <p:cNvSpPr/>
          <p:nvPr/>
        </p:nvSpPr>
        <p:spPr>
          <a:xfrm>
            <a:off x="2129843"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0" name="Rectangle 19">
            <a:extLst>
              <a:ext uri="{FF2B5EF4-FFF2-40B4-BE49-F238E27FC236}">
                <a16:creationId xmlns:a16="http://schemas.microsoft.com/office/drawing/2014/main" id="{BA9B57C1-AB55-FF8F-F589-4AE1D00E76AF}"/>
              </a:ext>
            </a:extLst>
          </p:cNvPr>
          <p:cNvSpPr/>
          <p:nvPr/>
        </p:nvSpPr>
        <p:spPr>
          <a:xfrm>
            <a:off x="2486103"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3" name="Rectangle 22">
            <a:extLst>
              <a:ext uri="{FF2B5EF4-FFF2-40B4-BE49-F238E27FC236}">
                <a16:creationId xmlns:a16="http://schemas.microsoft.com/office/drawing/2014/main" id="{E4A35D2E-00F8-812D-7EBD-172C9B94FCB2}"/>
              </a:ext>
            </a:extLst>
          </p:cNvPr>
          <p:cNvSpPr/>
          <p:nvPr/>
        </p:nvSpPr>
        <p:spPr>
          <a:xfrm>
            <a:off x="3554882"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4" name="Rectangle 23">
            <a:extLst>
              <a:ext uri="{FF2B5EF4-FFF2-40B4-BE49-F238E27FC236}">
                <a16:creationId xmlns:a16="http://schemas.microsoft.com/office/drawing/2014/main" id="{8F273035-1DDC-B93C-B616-E15B290DE164}"/>
              </a:ext>
            </a:extLst>
          </p:cNvPr>
          <p:cNvSpPr/>
          <p:nvPr/>
        </p:nvSpPr>
        <p:spPr>
          <a:xfrm>
            <a:off x="3911142"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5" name="Rectangle 24">
            <a:extLst>
              <a:ext uri="{FF2B5EF4-FFF2-40B4-BE49-F238E27FC236}">
                <a16:creationId xmlns:a16="http://schemas.microsoft.com/office/drawing/2014/main" id="{3FE064E5-1639-47B9-A24A-A6F4E74FFFF7}"/>
              </a:ext>
            </a:extLst>
          </p:cNvPr>
          <p:cNvSpPr/>
          <p:nvPr/>
        </p:nvSpPr>
        <p:spPr>
          <a:xfrm>
            <a:off x="4267402"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7" name="Rectangle 26">
            <a:extLst>
              <a:ext uri="{FF2B5EF4-FFF2-40B4-BE49-F238E27FC236}">
                <a16:creationId xmlns:a16="http://schemas.microsoft.com/office/drawing/2014/main" id="{D6D94AE0-4C8D-DBA3-69D2-E482076DEE5C}"/>
              </a:ext>
            </a:extLst>
          </p:cNvPr>
          <p:cNvSpPr/>
          <p:nvPr/>
        </p:nvSpPr>
        <p:spPr>
          <a:xfrm>
            <a:off x="4979921"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8" name="Rectangle 27">
            <a:extLst>
              <a:ext uri="{FF2B5EF4-FFF2-40B4-BE49-F238E27FC236}">
                <a16:creationId xmlns:a16="http://schemas.microsoft.com/office/drawing/2014/main" id="{504A9730-43E5-A597-6462-84DA1DF1D3B2}"/>
              </a:ext>
            </a:extLst>
          </p:cNvPr>
          <p:cNvSpPr/>
          <p:nvPr/>
        </p:nvSpPr>
        <p:spPr>
          <a:xfrm>
            <a:off x="5336181"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9" name="Rectangle 28">
            <a:extLst>
              <a:ext uri="{FF2B5EF4-FFF2-40B4-BE49-F238E27FC236}">
                <a16:creationId xmlns:a16="http://schemas.microsoft.com/office/drawing/2014/main" id="{AB2A40B1-AA93-053D-FB93-FB3C57C5ECBE}"/>
              </a:ext>
            </a:extLst>
          </p:cNvPr>
          <p:cNvSpPr/>
          <p:nvPr/>
        </p:nvSpPr>
        <p:spPr>
          <a:xfrm>
            <a:off x="5692441"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1" name="Rectangle 30">
            <a:extLst>
              <a:ext uri="{FF2B5EF4-FFF2-40B4-BE49-F238E27FC236}">
                <a16:creationId xmlns:a16="http://schemas.microsoft.com/office/drawing/2014/main" id="{61C4CD93-81D6-4BCF-376F-579D1D5C65A4}"/>
              </a:ext>
            </a:extLst>
          </p:cNvPr>
          <p:cNvSpPr/>
          <p:nvPr/>
        </p:nvSpPr>
        <p:spPr>
          <a:xfrm>
            <a:off x="6404960"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2" name="Rectangle 31">
            <a:extLst>
              <a:ext uri="{FF2B5EF4-FFF2-40B4-BE49-F238E27FC236}">
                <a16:creationId xmlns:a16="http://schemas.microsoft.com/office/drawing/2014/main" id="{5B740CDF-CC30-6DE5-8A4A-3B215CE323C0}"/>
              </a:ext>
            </a:extLst>
          </p:cNvPr>
          <p:cNvSpPr/>
          <p:nvPr/>
        </p:nvSpPr>
        <p:spPr>
          <a:xfrm>
            <a:off x="6774447"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4" name="TextBox 13">
            <a:extLst>
              <a:ext uri="{FF2B5EF4-FFF2-40B4-BE49-F238E27FC236}">
                <a16:creationId xmlns:a16="http://schemas.microsoft.com/office/drawing/2014/main" id="{640C4BBF-94CF-2ED6-8CA1-F7E670BD5D62}"/>
              </a:ext>
            </a:extLst>
          </p:cNvPr>
          <p:cNvSpPr txBox="1"/>
          <p:nvPr/>
        </p:nvSpPr>
        <p:spPr>
          <a:xfrm>
            <a:off x="983988" y="2637239"/>
            <a:ext cx="1627369" cy="253916"/>
          </a:xfrm>
          <a:prstGeom prst="rect">
            <a:avLst/>
          </a:prstGeom>
          <a:noFill/>
        </p:spPr>
        <p:txBody>
          <a:bodyPr wrap="none" rtlCol="0">
            <a:spAutoFit/>
          </a:bodyPr>
          <a:lstStyle/>
          <a:p>
            <a:r>
              <a:rPr lang="en-US" sz="1050" dirty="0">
                <a:latin typeface="DM Mono" panose="020B0509040201040103" pitchFamily="49" charset="77"/>
              </a:rPr>
              <a:t>Bug-specific tests</a:t>
            </a:r>
          </a:p>
        </p:txBody>
      </p:sp>
      <p:sp>
        <p:nvSpPr>
          <p:cNvPr id="35" name="!!2">
            <a:extLst>
              <a:ext uri="{FF2B5EF4-FFF2-40B4-BE49-F238E27FC236}">
                <a16:creationId xmlns:a16="http://schemas.microsoft.com/office/drawing/2014/main" id="{854405A1-E59C-F612-5D6A-B3314F6C0B57}"/>
              </a:ext>
            </a:extLst>
          </p:cNvPr>
          <p:cNvSpPr/>
          <p:nvPr/>
        </p:nvSpPr>
        <p:spPr>
          <a:xfrm>
            <a:off x="1073615" y="2179768"/>
            <a:ext cx="6831281" cy="178130"/>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bg1"/>
                </a:solidFill>
                <a:latin typeface="DM Mono" panose="020B0509040201040103" pitchFamily="49" charset="77"/>
              </a:rPr>
              <a:t>Large Logic Test</a:t>
            </a:r>
          </a:p>
        </p:txBody>
      </p:sp>
      <p:sp>
        <p:nvSpPr>
          <p:cNvPr id="36" name="!!3">
            <a:extLst>
              <a:ext uri="{FF2B5EF4-FFF2-40B4-BE49-F238E27FC236}">
                <a16:creationId xmlns:a16="http://schemas.microsoft.com/office/drawing/2014/main" id="{0E519BFC-E571-A039-DEB0-3F2C4F5D767D}"/>
              </a:ext>
            </a:extLst>
          </p:cNvPr>
          <p:cNvSpPr/>
          <p:nvPr/>
        </p:nvSpPr>
        <p:spPr>
          <a:xfrm>
            <a:off x="1047837" y="2174476"/>
            <a:ext cx="6831281" cy="178130"/>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bg1"/>
                </a:solidFill>
                <a:latin typeface="DM Mono" panose="020B0509040201040103" pitchFamily="49" charset="77"/>
              </a:rPr>
              <a:t>Large Logic Test</a:t>
            </a:r>
          </a:p>
        </p:txBody>
      </p:sp>
      <p:sp>
        <p:nvSpPr>
          <p:cNvPr id="37" name="!!4">
            <a:extLst>
              <a:ext uri="{FF2B5EF4-FFF2-40B4-BE49-F238E27FC236}">
                <a16:creationId xmlns:a16="http://schemas.microsoft.com/office/drawing/2014/main" id="{EA00E1C6-7417-BDFB-504D-7EBBD9424157}"/>
              </a:ext>
            </a:extLst>
          </p:cNvPr>
          <p:cNvSpPr/>
          <p:nvPr/>
        </p:nvSpPr>
        <p:spPr>
          <a:xfrm>
            <a:off x="1054451" y="2178004"/>
            <a:ext cx="6831281" cy="178130"/>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bg1"/>
                </a:solidFill>
                <a:latin typeface="DM Mono" panose="020B0509040201040103" pitchFamily="49" charset="77"/>
              </a:rPr>
              <a:t>Large Logic Test</a:t>
            </a:r>
          </a:p>
        </p:txBody>
      </p:sp>
      <p:sp>
        <p:nvSpPr>
          <p:cNvPr id="38" name="!!5">
            <a:extLst>
              <a:ext uri="{FF2B5EF4-FFF2-40B4-BE49-F238E27FC236}">
                <a16:creationId xmlns:a16="http://schemas.microsoft.com/office/drawing/2014/main" id="{836B1ECB-89FF-0FEB-FC65-44115F2B416E}"/>
              </a:ext>
            </a:extLst>
          </p:cNvPr>
          <p:cNvSpPr/>
          <p:nvPr/>
        </p:nvSpPr>
        <p:spPr>
          <a:xfrm>
            <a:off x="1073615" y="2175035"/>
            <a:ext cx="6831281" cy="178130"/>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bg1"/>
                </a:solidFill>
                <a:latin typeface="DM Mono" panose="020B0509040201040103" pitchFamily="49" charset="77"/>
              </a:rPr>
              <a:t>Large Logic Test</a:t>
            </a:r>
          </a:p>
        </p:txBody>
      </p:sp>
    </p:spTree>
    <p:extLst>
      <p:ext uri="{BB962C8B-B14F-4D97-AF65-F5344CB8AC3E}">
        <p14:creationId xmlns:p14="http://schemas.microsoft.com/office/powerpoint/2010/main" val="3287641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88514C-448F-3EEF-E7F3-E22FCCF206F5}"/>
              </a:ext>
            </a:extLst>
          </p:cNvPr>
          <p:cNvSpPr>
            <a:spLocks noGrp="1"/>
          </p:cNvSpPr>
          <p:nvPr>
            <p:ph type="title"/>
          </p:nvPr>
        </p:nvSpPr>
        <p:spPr/>
        <p:txBody>
          <a:bodyPr/>
          <a:lstStyle/>
          <a:p>
            <a:r>
              <a:rPr lang="en-US" dirty="0"/>
              <a:t>Resources</a:t>
            </a:r>
          </a:p>
        </p:txBody>
      </p:sp>
      <p:sp>
        <p:nvSpPr>
          <p:cNvPr id="3" name="Subtitle 2">
            <a:extLst>
              <a:ext uri="{FF2B5EF4-FFF2-40B4-BE49-F238E27FC236}">
                <a16:creationId xmlns:a16="http://schemas.microsoft.com/office/drawing/2014/main" id="{7F2CA3D9-6814-21BE-D98A-FFD8A6A734DE}"/>
              </a:ext>
            </a:extLst>
          </p:cNvPr>
          <p:cNvSpPr>
            <a:spLocks noGrp="1"/>
          </p:cNvSpPr>
          <p:nvPr>
            <p:ph type="subTitle" idx="1"/>
          </p:nvPr>
        </p:nvSpPr>
        <p:spPr/>
        <p:txBody>
          <a:bodyPr/>
          <a:lstStyle/>
          <a:p>
            <a:r>
              <a:rPr lang="en-US" sz="1350" dirty="0" err="1"/>
              <a:t>github.com</a:t>
            </a:r>
            <a:r>
              <a:rPr lang="en-US" sz="1350" dirty="0"/>
              <a:t>/</a:t>
            </a:r>
            <a:r>
              <a:rPr lang="en-US" sz="1350" dirty="0" err="1"/>
              <a:t>jmasonlee</a:t>
            </a:r>
            <a:r>
              <a:rPr lang="en-US" sz="1350" dirty="0"/>
              <a:t>/Talks/blob/master/</a:t>
            </a:r>
            <a:r>
              <a:rPr lang="en-US" sz="1350" dirty="0" err="1"/>
              <a:t>LearnToEfficientlyTestETLPipelines.md</a:t>
            </a:r>
            <a:endParaRPr lang="en-US" sz="1350" dirty="0"/>
          </a:p>
        </p:txBody>
      </p:sp>
      <p:sp>
        <p:nvSpPr>
          <p:cNvPr id="5" name="Slide Number Placeholder 4">
            <a:extLst>
              <a:ext uri="{FF2B5EF4-FFF2-40B4-BE49-F238E27FC236}">
                <a16:creationId xmlns:a16="http://schemas.microsoft.com/office/drawing/2014/main" id="{B0126B42-A8F4-9E5A-161D-55973E5D0C80}"/>
              </a:ext>
            </a:extLst>
          </p:cNvPr>
          <p:cNvSpPr>
            <a:spLocks noGrp="1"/>
          </p:cNvSpPr>
          <p:nvPr>
            <p:ph type="sldNum" idx="12"/>
          </p:nvPr>
        </p:nvSpPr>
        <p:spPr/>
        <p:txBody>
          <a:bodyPr/>
          <a:lstStyle/>
          <a:p>
            <a:fld id="{00000000-1234-1234-1234-123412341234}" type="slidenum">
              <a:rPr lang="en" smtClean="0"/>
              <a:pPr/>
              <a:t>164</a:t>
            </a:fld>
            <a:endParaRPr lang="en" dirty="0"/>
          </a:p>
        </p:txBody>
      </p:sp>
      <p:pic>
        <p:nvPicPr>
          <p:cNvPr id="7" name="Picture 6" descr="Qr code&#10;&#10;Description automatically generated">
            <a:extLst>
              <a:ext uri="{FF2B5EF4-FFF2-40B4-BE49-F238E27FC236}">
                <a16:creationId xmlns:a16="http://schemas.microsoft.com/office/drawing/2014/main" id="{761F9DDE-ED21-AFEC-8726-5DF4FC04398A}"/>
              </a:ext>
            </a:extLst>
          </p:cNvPr>
          <p:cNvPicPr>
            <a:picLocks noChangeAspect="1"/>
          </p:cNvPicPr>
          <p:nvPr/>
        </p:nvPicPr>
        <p:blipFill>
          <a:blip r:embed="rId2"/>
          <a:stretch>
            <a:fillRect/>
          </a:stretch>
        </p:blipFill>
        <p:spPr>
          <a:xfrm>
            <a:off x="4838530" y="1262572"/>
            <a:ext cx="3831941" cy="3831941"/>
          </a:xfrm>
          <a:prstGeom prst="rect">
            <a:avLst/>
          </a:prstGeom>
        </p:spPr>
      </p:pic>
    </p:spTree>
    <p:extLst>
      <p:ext uri="{BB962C8B-B14F-4D97-AF65-F5344CB8AC3E}">
        <p14:creationId xmlns:p14="http://schemas.microsoft.com/office/powerpoint/2010/main" val="2883633442"/>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Shape 1306"/>
        <p:cNvGrpSpPr/>
        <p:nvPr/>
      </p:nvGrpSpPr>
      <p:grpSpPr>
        <a:xfrm>
          <a:off x="0" y="0"/>
          <a:ext cx="0" cy="0"/>
          <a:chOff x="0" y="0"/>
          <a:chExt cx="0" cy="0"/>
        </a:xfrm>
      </p:grpSpPr>
      <p:sp>
        <p:nvSpPr>
          <p:cNvPr id="1307" name="Google Shape;1307;p110"/>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165</a:t>
            </a:fld>
            <a:endParaRPr dirty="0"/>
          </a:p>
        </p:txBody>
      </p:sp>
      <p:sp>
        <p:nvSpPr>
          <p:cNvPr id="1308" name="Google Shape;1308;p110"/>
          <p:cNvSpPr txBox="1">
            <a:spLocks noGrp="1"/>
          </p:cNvSpPr>
          <p:nvPr>
            <p:ph type="subTitle" idx="1"/>
          </p:nvPr>
        </p:nvSpPr>
        <p:spPr>
          <a:xfrm>
            <a:off x="1547054" y="4319477"/>
            <a:ext cx="5280975" cy="139950"/>
          </a:xfrm>
          <a:prstGeom prst="rect">
            <a:avLst/>
          </a:prstGeom>
        </p:spPr>
        <p:txBody>
          <a:bodyPr spcFirstLastPara="1" wrap="square" lIns="0" tIns="0" rIns="0" bIns="0" anchor="t" anchorCtr="0">
            <a:noAutofit/>
          </a:bodyPr>
          <a:lstStyle/>
          <a:p>
            <a:pPr marL="0" indent="0"/>
            <a:r>
              <a:rPr lang="en"/>
              <a:t>Jacqueline Bilston</a:t>
            </a:r>
            <a:endParaRPr/>
          </a:p>
        </p:txBody>
      </p:sp>
      <p:sp>
        <p:nvSpPr>
          <p:cNvPr id="1309" name="Google Shape;1309;p110"/>
          <p:cNvSpPr txBox="1">
            <a:spLocks noGrp="1"/>
          </p:cNvSpPr>
          <p:nvPr>
            <p:ph type="subTitle" idx="2"/>
          </p:nvPr>
        </p:nvSpPr>
        <p:spPr>
          <a:xfrm>
            <a:off x="1547054" y="4596179"/>
            <a:ext cx="5280975" cy="180225"/>
          </a:xfrm>
          <a:prstGeom prst="rect">
            <a:avLst/>
          </a:prstGeom>
        </p:spPr>
        <p:txBody>
          <a:bodyPr spcFirstLastPara="1" wrap="square" lIns="0" tIns="0" rIns="0" bIns="0" anchor="t" anchorCtr="0">
            <a:noAutofit/>
          </a:bodyPr>
          <a:lstStyle/>
          <a:p>
            <a:pPr marL="0" indent="0"/>
            <a:r>
              <a:rPr lang="en" dirty="0"/>
              <a:t>Software Developer, Yelp</a:t>
            </a:r>
            <a:endParaRPr dirty="0"/>
          </a:p>
        </p:txBody>
      </p:sp>
      <p:sp>
        <p:nvSpPr>
          <p:cNvPr id="1310" name="Google Shape;1310;p110"/>
          <p:cNvSpPr>
            <a:spLocks noGrp="1"/>
          </p:cNvSpPr>
          <p:nvPr>
            <p:ph type="pic" idx="3"/>
          </p:nvPr>
        </p:nvSpPr>
        <p:spPr>
          <a:prstGeom prst="ellipse">
            <a:avLst/>
          </a:prstGeom>
        </p:spPr>
      </p:sp>
      <p:sp>
        <p:nvSpPr>
          <p:cNvPr id="1311" name="Google Shape;1311;p110"/>
          <p:cNvSpPr txBox="1">
            <a:spLocks noGrp="1"/>
          </p:cNvSpPr>
          <p:nvPr>
            <p:ph type="title"/>
          </p:nvPr>
        </p:nvSpPr>
        <p:spPr>
          <a:prstGeom prst="rect">
            <a:avLst/>
          </a:prstGeom>
        </p:spPr>
        <p:txBody>
          <a:bodyPr spcFirstLastPara="1" wrap="square" lIns="0" tIns="0" rIns="0" bIns="0" anchor="t" anchorCtr="0">
            <a:noAutofit/>
          </a:bodyPr>
          <a:lstStyle/>
          <a:p>
            <a:pPr algn="l"/>
            <a:r>
              <a:rPr lang="en" dirty="0"/>
              <a:t>Thank you</a:t>
            </a:r>
            <a:endParaRPr dirty="0"/>
          </a:p>
        </p:txBody>
      </p:sp>
      <p:pic>
        <p:nvPicPr>
          <p:cNvPr id="1317" name="Google Shape;1317;p110"/>
          <p:cNvPicPr preferRelativeResize="0">
            <a:picLocks noGrp="1"/>
          </p:cNvPicPr>
          <p:nvPr>
            <p:ph type="pic" idx="4294967295"/>
          </p:nvPr>
        </p:nvPicPr>
        <p:blipFill rotWithShape="1">
          <a:blip r:embed="rId3">
            <a:alphaModFix/>
          </a:blip>
          <a:srcRect t="10591" b="10599"/>
          <a:stretch/>
        </p:blipFill>
        <p:spPr>
          <a:xfrm>
            <a:off x="1191" y="4140994"/>
            <a:ext cx="750094" cy="750094"/>
          </a:xfrm>
          <a:prstGeom prst="ellipse">
            <a:avLst/>
          </a:prstGeom>
        </p:spPr>
      </p:pic>
      <p:sp>
        <p:nvSpPr>
          <p:cNvPr id="1312" name="Google Shape;1312;p110"/>
          <p:cNvSpPr txBox="1"/>
          <p:nvPr/>
        </p:nvSpPr>
        <p:spPr>
          <a:xfrm>
            <a:off x="4081191" y="193369"/>
            <a:ext cx="4243275" cy="300060"/>
          </a:xfrm>
          <a:prstGeom prst="rect">
            <a:avLst/>
          </a:prstGeom>
          <a:noFill/>
          <a:ln>
            <a:noFill/>
          </a:ln>
        </p:spPr>
        <p:txBody>
          <a:bodyPr spcFirstLastPara="1" wrap="square" lIns="68569" tIns="68569" rIns="68569" bIns="68569" anchor="t" anchorCtr="0">
            <a:spAutoFit/>
          </a:bodyPr>
          <a:lstStyle/>
          <a:p>
            <a:endParaRPr sz="1050" dirty="0">
              <a:latin typeface="DM Mono" panose="020B0509040201040103" pitchFamily="49" charset="77"/>
              <a:ea typeface="DM Sans"/>
              <a:cs typeface="DM Sans"/>
              <a:sym typeface="DM Sans"/>
            </a:endParaRPr>
          </a:p>
        </p:txBody>
      </p:sp>
      <p:sp>
        <p:nvSpPr>
          <p:cNvPr id="1313" name="Google Shape;1313;p110"/>
          <p:cNvSpPr txBox="1"/>
          <p:nvPr/>
        </p:nvSpPr>
        <p:spPr>
          <a:xfrm>
            <a:off x="3604210" y="3950813"/>
            <a:ext cx="1935675" cy="1061807"/>
          </a:xfrm>
          <a:prstGeom prst="rect">
            <a:avLst/>
          </a:prstGeom>
          <a:noFill/>
          <a:ln>
            <a:noFill/>
          </a:ln>
        </p:spPr>
        <p:txBody>
          <a:bodyPr spcFirstLastPara="1" wrap="square" lIns="68569" tIns="68569" rIns="68569" bIns="68569" anchor="t" anchorCtr="0">
            <a:spAutoFit/>
          </a:bodyPr>
          <a:lstStyle/>
          <a:p>
            <a:pPr algn="ctr"/>
            <a:r>
              <a:rPr lang="en" sz="1200" dirty="0">
                <a:solidFill>
                  <a:schemeClr val="lt2"/>
                </a:solidFill>
                <a:latin typeface="DM Mono" panose="020B0509040201040103" pitchFamily="49" charset="77"/>
                <a:ea typeface="DM Sans"/>
                <a:cs typeface="DM Sans"/>
                <a:sym typeface="DM Sans"/>
              </a:rPr>
              <a:t>Llewellyn Falco</a:t>
            </a:r>
            <a:endParaRPr sz="1200" dirty="0">
              <a:solidFill>
                <a:schemeClr val="lt2"/>
              </a:solidFill>
              <a:latin typeface="DM Mono" panose="020B0509040201040103" pitchFamily="49" charset="77"/>
              <a:ea typeface="DM Sans"/>
              <a:cs typeface="DM Sans"/>
              <a:sym typeface="DM Sans"/>
            </a:endParaRPr>
          </a:p>
          <a:p>
            <a:pPr algn="ctr"/>
            <a:r>
              <a:rPr lang="en" sz="1200" dirty="0">
                <a:solidFill>
                  <a:schemeClr val="lt2"/>
                </a:solidFill>
                <a:latin typeface="DM Mono" panose="020B0509040201040103" pitchFamily="49" charset="77"/>
                <a:ea typeface="DM Sans"/>
                <a:cs typeface="DM Sans"/>
                <a:sym typeface="DM Sans"/>
              </a:rPr>
              <a:t>Rocky Rhodes</a:t>
            </a:r>
            <a:endParaRPr sz="1200" dirty="0">
              <a:solidFill>
                <a:schemeClr val="lt2"/>
              </a:solidFill>
              <a:latin typeface="DM Mono" panose="020B0509040201040103" pitchFamily="49" charset="77"/>
              <a:ea typeface="DM Sans"/>
              <a:cs typeface="DM Sans"/>
              <a:sym typeface="DM Sans"/>
            </a:endParaRPr>
          </a:p>
          <a:p>
            <a:pPr algn="ctr"/>
            <a:r>
              <a:rPr lang="en" sz="1200" dirty="0">
                <a:solidFill>
                  <a:schemeClr val="lt2"/>
                </a:solidFill>
                <a:latin typeface="DM Mono" panose="020B0509040201040103" pitchFamily="49" charset="77"/>
                <a:ea typeface="DM Sans"/>
                <a:cs typeface="DM Sans"/>
                <a:sym typeface="DM Sans"/>
              </a:rPr>
              <a:t>Tony Vo</a:t>
            </a:r>
            <a:endParaRPr sz="1200" dirty="0">
              <a:solidFill>
                <a:schemeClr val="lt2"/>
              </a:solidFill>
              <a:latin typeface="DM Mono" panose="020B0509040201040103" pitchFamily="49" charset="77"/>
              <a:ea typeface="DM Sans"/>
              <a:cs typeface="DM Sans"/>
              <a:sym typeface="DM Sans"/>
            </a:endParaRPr>
          </a:p>
          <a:p>
            <a:pPr algn="ctr"/>
            <a:r>
              <a:rPr lang="en" sz="1200" dirty="0">
                <a:solidFill>
                  <a:schemeClr val="lt2"/>
                </a:solidFill>
                <a:latin typeface="DM Mono" panose="020B0509040201040103" pitchFamily="49" charset="77"/>
                <a:ea typeface="DM Sans"/>
                <a:cs typeface="DM Sans"/>
                <a:sym typeface="DM Sans"/>
              </a:rPr>
              <a:t>Jonathan </a:t>
            </a:r>
            <a:r>
              <a:rPr lang="en" sz="1200" dirty="0" err="1">
                <a:solidFill>
                  <a:schemeClr val="lt2"/>
                </a:solidFill>
                <a:latin typeface="DM Mono" panose="020B0509040201040103" pitchFamily="49" charset="77"/>
                <a:ea typeface="DM Sans"/>
                <a:cs typeface="DM Sans"/>
                <a:sym typeface="DM Sans"/>
              </a:rPr>
              <a:t>Rioux</a:t>
            </a:r>
            <a:endParaRPr lang="en" sz="1200" dirty="0">
              <a:solidFill>
                <a:schemeClr val="lt2"/>
              </a:solidFill>
              <a:latin typeface="DM Mono" panose="020B0509040201040103" pitchFamily="49" charset="77"/>
              <a:ea typeface="DM Sans"/>
              <a:cs typeface="DM Sans"/>
              <a:sym typeface="DM Sans"/>
            </a:endParaRPr>
          </a:p>
          <a:p>
            <a:pPr algn="ctr"/>
            <a:r>
              <a:rPr lang="en" sz="1200" dirty="0">
                <a:solidFill>
                  <a:schemeClr val="lt2"/>
                </a:solidFill>
                <a:latin typeface="DM Mono" panose="020B0509040201040103" pitchFamily="49" charset="77"/>
                <a:ea typeface="DM Sans"/>
                <a:cs typeface="DM Sans"/>
                <a:sym typeface="DM Sans"/>
              </a:rPr>
              <a:t>Sam Livingston-Grey</a:t>
            </a:r>
            <a:endParaRPr sz="1200" dirty="0">
              <a:solidFill>
                <a:schemeClr val="lt2"/>
              </a:solidFill>
              <a:latin typeface="DM Mono" panose="020B0509040201040103" pitchFamily="49" charset="77"/>
              <a:ea typeface="DM Sans"/>
              <a:cs typeface="DM Sans"/>
              <a:sym typeface="DM Sans"/>
            </a:endParaRPr>
          </a:p>
        </p:txBody>
      </p:sp>
      <p:sp>
        <p:nvSpPr>
          <p:cNvPr id="1314" name="Google Shape;1314;p110"/>
          <p:cNvSpPr txBox="1"/>
          <p:nvPr/>
        </p:nvSpPr>
        <p:spPr>
          <a:xfrm>
            <a:off x="5574047" y="3950813"/>
            <a:ext cx="1935675" cy="1061807"/>
          </a:xfrm>
          <a:prstGeom prst="rect">
            <a:avLst/>
          </a:prstGeom>
          <a:noFill/>
          <a:ln>
            <a:noFill/>
          </a:ln>
        </p:spPr>
        <p:txBody>
          <a:bodyPr spcFirstLastPara="1" wrap="square" lIns="68569" tIns="68569" rIns="68569" bIns="68569" anchor="t" anchorCtr="0">
            <a:spAutoFit/>
          </a:bodyPr>
          <a:lstStyle/>
          <a:p>
            <a:pPr algn="ctr"/>
            <a:r>
              <a:rPr lang="en" sz="1200" dirty="0">
                <a:solidFill>
                  <a:schemeClr val="lt2"/>
                </a:solidFill>
                <a:latin typeface="DM Mono" panose="020B0509040201040103" pitchFamily="49" charset="77"/>
                <a:ea typeface="DM Sans"/>
                <a:cs typeface="DM Sans"/>
                <a:sym typeface="DM Sans"/>
              </a:rPr>
              <a:t>Jay </a:t>
            </a:r>
            <a:r>
              <a:rPr lang="en" sz="1200" dirty="0" err="1">
                <a:solidFill>
                  <a:schemeClr val="lt2"/>
                </a:solidFill>
                <a:latin typeface="DM Mono" panose="020B0509040201040103" pitchFamily="49" charset="77"/>
                <a:ea typeface="DM Sans"/>
                <a:cs typeface="DM Sans"/>
                <a:sym typeface="DM Sans"/>
              </a:rPr>
              <a:t>Bazuzi</a:t>
            </a:r>
            <a:endParaRPr sz="1200" dirty="0">
              <a:solidFill>
                <a:schemeClr val="lt2"/>
              </a:solidFill>
              <a:latin typeface="DM Mono" panose="020B0509040201040103" pitchFamily="49" charset="77"/>
              <a:ea typeface="DM Sans"/>
              <a:cs typeface="DM Sans"/>
              <a:sym typeface="DM Sans"/>
            </a:endParaRPr>
          </a:p>
          <a:p>
            <a:pPr algn="ctr"/>
            <a:r>
              <a:rPr lang="en" sz="1200" dirty="0">
                <a:solidFill>
                  <a:schemeClr val="lt1"/>
                </a:solidFill>
                <a:latin typeface="DM Mono" panose="020B0509040201040103" pitchFamily="49" charset="77"/>
                <a:ea typeface="DM Sans"/>
                <a:cs typeface="DM Sans"/>
                <a:sym typeface="DM Sans"/>
              </a:rPr>
              <a:t>Stephen Bilston</a:t>
            </a:r>
            <a:endParaRPr sz="1200" dirty="0">
              <a:solidFill>
                <a:schemeClr val="lt1"/>
              </a:solidFill>
              <a:latin typeface="DM Mono" panose="020B0509040201040103" pitchFamily="49" charset="77"/>
              <a:ea typeface="DM Sans"/>
              <a:cs typeface="DM Sans"/>
              <a:sym typeface="DM Sans"/>
            </a:endParaRPr>
          </a:p>
          <a:p>
            <a:pPr algn="ctr"/>
            <a:r>
              <a:rPr lang="en" sz="1200" dirty="0">
                <a:solidFill>
                  <a:schemeClr val="lt1"/>
                </a:solidFill>
                <a:latin typeface="DM Mono" panose="020B0509040201040103" pitchFamily="49" charset="77"/>
                <a:ea typeface="DM Sans"/>
                <a:cs typeface="DM Sans"/>
                <a:sym typeface="DM Sans"/>
              </a:rPr>
              <a:t>Hansel </a:t>
            </a:r>
            <a:r>
              <a:rPr lang="en" sz="1200" dirty="0" err="1">
                <a:solidFill>
                  <a:schemeClr val="lt1"/>
                </a:solidFill>
                <a:latin typeface="DM Mono" panose="020B0509040201040103" pitchFamily="49" charset="77"/>
                <a:ea typeface="DM Sans"/>
                <a:cs typeface="DM Sans"/>
                <a:sym typeface="DM Sans"/>
              </a:rPr>
              <a:t>Qiu</a:t>
            </a:r>
            <a:endParaRPr sz="1200" dirty="0">
              <a:solidFill>
                <a:schemeClr val="lt1"/>
              </a:solidFill>
              <a:latin typeface="DM Mono" panose="020B0509040201040103" pitchFamily="49" charset="77"/>
              <a:ea typeface="DM Sans"/>
              <a:cs typeface="DM Sans"/>
              <a:sym typeface="DM Sans"/>
            </a:endParaRPr>
          </a:p>
          <a:p>
            <a:pPr algn="ctr"/>
            <a:r>
              <a:rPr lang="en" sz="1200" dirty="0">
                <a:solidFill>
                  <a:schemeClr val="lt1"/>
                </a:solidFill>
                <a:latin typeface="DM Mono" panose="020B0509040201040103" pitchFamily="49" charset="77"/>
                <a:ea typeface="DM Sans"/>
                <a:cs typeface="DM Sans"/>
                <a:sym typeface="DM Sans"/>
              </a:rPr>
              <a:t>Jaimie Russ</a:t>
            </a:r>
          </a:p>
          <a:p>
            <a:pPr algn="ctr"/>
            <a:r>
              <a:rPr lang="en" sz="1200" dirty="0">
                <a:solidFill>
                  <a:schemeClr val="lt1"/>
                </a:solidFill>
                <a:latin typeface="DM Mono" panose="020B0509040201040103" pitchFamily="49" charset="77"/>
                <a:ea typeface="DM Sans"/>
                <a:cs typeface="DM Sans"/>
                <a:sym typeface="DM Sans"/>
              </a:rPr>
              <a:t>Lynn </a:t>
            </a:r>
            <a:r>
              <a:rPr lang="en" sz="1200" dirty="0" err="1">
                <a:solidFill>
                  <a:schemeClr val="lt1"/>
                </a:solidFill>
                <a:latin typeface="DM Mono" panose="020B0509040201040103" pitchFamily="49" charset="77"/>
                <a:ea typeface="DM Sans"/>
                <a:cs typeface="DM Sans"/>
                <a:sym typeface="DM Sans"/>
              </a:rPr>
              <a:t>Langit</a:t>
            </a:r>
            <a:endParaRPr sz="1200" dirty="0">
              <a:solidFill>
                <a:schemeClr val="lt1"/>
              </a:solidFill>
              <a:latin typeface="DM Mono" panose="020B0509040201040103" pitchFamily="49" charset="77"/>
              <a:ea typeface="DM Sans"/>
              <a:cs typeface="DM Sans"/>
              <a:sym typeface="DM Sans"/>
            </a:endParaRPr>
          </a:p>
        </p:txBody>
      </p:sp>
      <p:sp>
        <p:nvSpPr>
          <p:cNvPr id="1316" name="Google Shape;1316;p110"/>
          <p:cNvSpPr txBox="1"/>
          <p:nvPr/>
        </p:nvSpPr>
        <p:spPr>
          <a:xfrm>
            <a:off x="6504572" y="0"/>
            <a:ext cx="1662975" cy="323143"/>
          </a:xfrm>
          <a:prstGeom prst="rect">
            <a:avLst/>
          </a:prstGeom>
          <a:noFill/>
          <a:ln>
            <a:noFill/>
          </a:ln>
        </p:spPr>
        <p:txBody>
          <a:bodyPr spcFirstLastPara="1" wrap="square" lIns="68569" tIns="68569" rIns="68569" bIns="68569" anchor="t" anchorCtr="0">
            <a:spAutoFit/>
          </a:bodyPr>
          <a:lstStyle/>
          <a:p>
            <a:r>
              <a:rPr lang="en" sz="1200" dirty="0">
                <a:solidFill>
                  <a:schemeClr val="lt2"/>
                </a:solidFill>
                <a:latin typeface="DM Mono" panose="020B0509040201040103" pitchFamily="49" charset="77"/>
                <a:ea typeface="DM Sans"/>
                <a:cs typeface="DM Sans"/>
                <a:sym typeface="DM Sans"/>
              </a:rPr>
              <a:t>Talk Resources:</a:t>
            </a:r>
            <a:endParaRPr sz="1200" dirty="0">
              <a:solidFill>
                <a:schemeClr val="lt2"/>
              </a:solidFill>
              <a:latin typeface="DM Mono" panose="020B0509040201040103" pitchFamily="49" charset="77"/>
              <a:ea typeface="DM Sans"/>
              <a:cs typeface="DM Sans"/>
              <a:sym typeface="DM Sans"/>
            </a:endParaRPr>
          </a:p>
        </p:txBody>
      </p:sp>
      <p:pic>
        <p:nvPicPr>
          <p:cNvPr id="13" name="Picture 12" descr="Qr code&#10;&#10;Description automatically generated">
            <a:extLst>
              <a:ext uri="{FF2B5EF4-FFF2-40B4-BE49-F238E27FC236}">
                <a16:creationId xmlns:a16="http://schemas.microsoft.com/office/drawing/2014/main" id="{1FBC8822-7D87-C448-28BC-FE633CB414E9}"/>
              </a:ext>
            </a:extLst>
          </p:cNvPr>
          <p:cNvPicPr>
            <a:picLocks noChangeAspect="1"/>
          </p:cNvPicPr>
          <p:nvPr/>
        </p:nvPicPr>
        <p:blipFill>
          <a:blip r:embed="rId4"/>
          <a:stretch>
            <a:fillRect/>
          </a:stretch>
        </p:blipFill>
        <p:spPr>
          <a:xfrm>
            <a:off x="6504572" y="303205"/>
            <a:ext cx="2398373" cy="2398373"/>
          </a:xfrm>
          <a:prstGeom prst="rect">
            <a:avLst/>
          </a:prstGeom>
        </p:spPr>
      </p:pic>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0">
  <p:cSld>
    <p:spTree>
      <p:nvGrpSpPr>
        <p:cNvPr id="1" name="Shape 888"/>
        <p:cNvGrpSpPr/>
        <p:nvPr/>
      </p:nvGrpSpPr>
      <p:grpSpPr>
        <a:xfrm>
          <a:off x="0" y="0"/>
          <a:ext cx="0" cy="0"/>
          <a:chOff x="0" y="0"/>
          <a:chExt cx="0" cy="0"/>
        </a:xfrm>
      </p:grpSpPr>
      <p:sp>
        <p:nvSpPr>
          <p:cNvPr id="24" name="!!actual_df">
            <a:extLst>
              <a:ext uri="{FF2B5EF4-FFF2-40B4-BE49-F238E27FC236}">
                <a16:creationId xmlns:a16="http://schemas.microsoft.com/office/drawing/2014/main" id="{5642D254-8237-CDFC-424D-2C81D18BAFFE}"/>
              </a:ext>
            </a:extLst>
          </p:cNvPr>
          <p:cNvSpPr txBox="1">
            <a:spLocks noGrp="1"/>
          </p:cNvSpPr>
          <p:nvPr>
            <p:ph type="title"/>
          </p:nvPr>
        </p:nvSpPr>
        <p:spPr>
          <a:xfrm>
            <a:off x="225647" y="50609"/>
            <a:ext cx="7991335" cy="437625"/>
          </a:xfrm>
          <a:prstGeom prst="rect">
            <a:avLst/>
          </a:prstGeom>
        </p:spPr>
        <p:txBody>
          <a:bodyPr spcFirstLastPara="1" wrap="square" lIns="0" tIns="0" rIns="0" bIns="0" anchor="ctr" anchorCtr="0">
            <a:noAutofit/>
          </a:bodyPr>
          <a:lstStyle/>
          <a:p>
            <a:r>
              <a:rPr lang="en-CA" sz="3600" dirty="0" err="1">
                <a:solidFill>
                  <a:schemeClr val="tx1"/>
                </a:solidFill>
              </a:rPr>
              <a:t>actual_df</a:t>
            </a:r>
            <a:endParaRPr sz="3600" dirty="0">
              <a:solidFill>
                <a:schemeClr val="tx1"/>
              </a:solidFill>
            </a:endParaRPr>
          </a:p>
        </p:txBody>
      </p:sp>
      <p:sp>
        <p:nvSpPr>
          <p:cNvPr id="889" name="Google Shape;889;p8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166</a:t>
            </a:fld>
            <a:endParaRPr dirty="0"/>
          </a:p>
        </p:txBody>
      </p:sp>
      <p:sp>
        <p:nvSpPr>
          <p:cNvPr id="14" name="Rectangle 13">
            <a:extLst>
              <a:ext uri="{FF2B5EF4-FFF2-40B4-BE49-F238E27FC236}">
                <a16:creationId xmlns:a16="http://schemas.microsoft.com/office/drawing/2014/main" id="{0A0C42FE-DCBF-2BB1-40B1-A4380CE72E4C}"/>
              </a:ext>
            </a:extLst>
          </p:cNvPr>
          <p:cNvSpPr/>
          <p:nvPr/>
        </p:nvSpPr>
        <p:spPr>
          <a:xfrm>
            <a:off x="454721" y="575583"/>
            <a:ext cx="7991335" cy="16896933"/>
          </a:xfrm>
          <a:prstGeom prst="rect">
            <a:avLst/>
          </a:prstGeom>
          <a:solidFill>
            <a:schemeClr val="bg1"/>
          </a:solidFill>
        </p:spPr>
        <p:txBody>
          <a:bodyPr wrap="square">
            <a:spAutoFit/>
          </a:bodyPr>
          <a:lstStyle/>
          <a:p>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”Inglewood Pizza"</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a:p>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"MTSW4McQd7CbVtyjqoe9mw"</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"St </a:t>
            </a:r>
            <a:r>
              <a:rPr lang="en-CA" sz="1200" dirty="0" err="1">
                <a:solidFill>
                  <a:srgbClr val="183691"/>
                </a:solidFill>
                <a:latin typeface="DM Mono" panose="020B0509040201040103" pitchFamily="49" charset="77"/>
              </a:rPr>
              <a:t>Honore</a:t>
            </a:r>
            <a:r>
              <a:rPr lang="en-CA" sz="1200" dirty="0">
                <a:solidFill>
                  <a:srgbClr val="183691"/>
                </a:solidFill>
                <a:latin typeface="DM Mono" panose="020B0509040201040103" pitchFamily="49" charset="77"/>
              </a:rPr>
              <a:t> Pastries"</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13</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14</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"Pns2l4eNsfO8kk83dixA6A"</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"Abby </a:t>
            </a:r>
            <a:r>
              <a:rPr lang="en-CA" sz="1200" dirty="0" err="1">
                <a:solidFill>
                  <a:srgbClr val="183691"/>
                </a:solidFill>
                <a:latin typeface="DM Mono" panose="020B0509040201040103" pitchFamily="49" charset="77"/>
              </a:rPr>
              <a:t>Rappoport</a:t>
            </a:r>
            <a:r>
              <a:rPr lang="en-CA" sz="1200" dirty="0">
                <a:solidFill>
                  <a:srgbClr val="183691"/>
                </a:solidFill>
                <a:latin typeface="DM Mono" panose="020B0509040201040103" pitchFamily="49" charset="77"/>
              </a:rPr>
              <a:t>, LAC, CMQ"</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6</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8</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"bBDDEgkFA1Otx9Lfe7BZUQ"</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"Sonic Drive-In"</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"k0hlBqXX-Bt0vf1op7Jr1w"</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Tsevi's</a:t>
            </a:r>
            <a:r>
              <a:rPr lang="en-CA" sz="1200" dirty="0">
                <a:solidFill>
                  <a:srgbClr val="183691"/>
                </a:solidFill>
                <a:latin typeface="DM Mono" panose="020B0509040201040103" pitchFamily="49" charset="77"/>
              </a:rPr>
              <a:t> Pub And Grill"</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2</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2</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"mWMc6_wTdE0EUBKIGXDVfA"</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"Perkiomen Valley Brewery"</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"mpf3x-BjTdTEA3yCZrAYPw"</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"The UPS Store"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3</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"n_0UpQx1hsNbnPUSlodU8w"</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"Famous Footwear"</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8</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8</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"qkRM_2X51Yqxk3btlwAQIg"</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"Temple Beth-El"</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2</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tUFrWirKiKi_TAnsVWINQQ</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"Target"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191" y="4776367"/>
            <a:ext cx="9141619" cy="367133"/>
          </a:xfrm>
          <a:prstGeom prst="rect">
            <a:avLst/>
          </a:prstGeom>
        </p:spPr>
      </p:pic>
      <p:pic>
        <p:nvPicPr>
          <p:cNvPr id="23" name="Picture 22">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1191" y="-1"/>
            <a:ext cx="9141618" cy="293314"/>
          </a:xfrm>
          <a:prstGeom prst="rect">
            <a:avLst/>
          </a:prstGeom>
        </p:spPr>
      </p:pic>
      <p:pic>
        <p:nvPicPr>
          <p:cNvPr id="7" name="!!header">
            <a:extLst>
              <a:ext uri="{FF2B5EF4-FFF2-40B4-BE49-F238E27FC236}">
                <a16:creationId xmlns:a16="http://schemas.microsoft.com/office/drawing/2014/main" id="{FC4BCA02-CA1B-3D58-1CAD-151D2B63A54A}"/>
              </a:ext>
            </a:extLst>
          </p:cNvPr>
          <p:cNvPicPr>
            <a:picLocks noChangeAspect="1"/>
          </p:cNvPicPr>
          <p:nvPr/>
        </p:nvPicPr>
        <p:blipFill>
          <a:blip r:embed="rId4"/>
          <a:stretch>
            <a:fillRect/>
          </a:stretch>
        </p:blipFill>
        <p:spPr>
          <a:xfrm>
            <a:off x="1192" y="-36740"/>
            <a:ext cx="9141618" cy="612323"/>
          </a:xfrm>
          <a:prstGeom prst="rect">
            <a:avLst/>
          </a:prstGeom>
        </p:spPr>
      </p:pic>
    </p:spTree>
    <p:extLst>
      <p:ext uri="{BB962C8B-B14F-4D97-AF65-F5344CB8AC3E}">
        <p14:creationId xmlns:p14="http://schemas.microsoft.com/office/powerpoint/2010/main" val="7050152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7.xml><?xml version="1.0" encoding="utf-8"?>
<p:sld xmlns:a="http://schemas.openxmlformats.org/drawingml/2006/main" xmlns:r="http://schemas.openxmlformats.org/officeDocument/2006/relationships" xmlns:p="http://schemas.openxmlformats.org/presentationml/2006/main" show="0">
  <p:cSld>
    <p:spTree>
      <p:nvGrpSpPr>
        <p:cNvPr id="1" name="Shape 888"/>
        <p:cNvGrpSpPr/>
        <p:nvPr/>
      </p:nvGrpSpPr>
      <p:grpSpPr>
        <a:xfrm>
          <a:off x="0" y="0"/>
          <a:ext cx="0" cy="0"/>
          <a:chOff x="0" y="0"/>
          <a:chExt cx="0" cy="0"/>
        </a:xfrm>
      </p:grpSpPr>
      <p:sp>
        <p:nvSpPr>
          <p:cNvPr id="24" name="Google Shape;890;p81">
            <a:extLst>
              <a:ext uri="{FF2B5EF4-FFF2-40B4-BE49-F238E27FC236}">
                <a16:creationId xmlns:a16="http://schemas.microsoft.com/office/drawing/2014/main" id="{5642D254-8237-CDFC-424D-2C81D18BAFFE}"/>
              </a:ext>
            </a:extLst>
          </p:cNvPr>
          <p:cNvSpPr txBox="1">
            <a:spLocks noGrp="1"/>
          </p:cNvSpPr>
          <p:nvPr>
            <p:ph type="title"/>
          </p:nvPr>
        </p:nvSpPr>
        <p:spPr>
          <a:xfrm>
            <a:off x="225647" y="50609"/>
            <a:ext cx="7991335" cy="437625"/>
          </a:xfrm>
          <a:prstGeom prst="rect">
            <a:avLst/>
          </a:prstGeom>
        </p:spPr>
        <p:txBody>
          <a:bodyPr spcFirstLastPara="1" wrap="square" lIns="0" tIns="0" rIns="0" bIns="0" anchor="ctr" anchorCtr="0">
            <a:noAutofit/>
          </a:bodyPr>
          <a:lstStyle/>
          <a:p>
            <a:r>
              <a:rPr lang="en-CA" sz="3600" dirty="0" err="1">
                <a:solidFill>
                  <a:schemeClr val="tx1"/>
                </a:solidFill>
              </a:rPr>
              <a:t>actual_df</a:t>
            </a:r>
            <a:endParaRPr sz="3600" dirty="0">
              <a:solidFill>
                <a:schemeClr val="tx1"/>
              </a:solidFill>
            </a:endParaRPr>
          </a:p>
        </p:txBody>
      </p:sp>
      <p:sp>
        <p:nvSpPr>
          <p:cNvPr id="889" name="Google Shape;889;p8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167</a:t>
            </a:fld>
            <a:endParaRPr dirty="0"/>
          </a:p>
        </p:txBody>
      </p:sp>
      <p:sp>
        <p:nvSpPr>
          <p:cNvPr id="14" name="Rectangle 13">
            <a:extLst>
              <a:ext uri="{FF2B5EF4-FFF2-40B4-BE49-F238E27FC236}">
                <a16:creationId xmlns:a16="http://schemas.microsoft.com/office/drawing/2014/main" id="{0A0C42FE-DCBF-2BB1-40B1-A4380CE72E4C}"/>
              </a:ext>
            </a:extLst>
          </p:cNvPr>
          <p:cNvSpPr/>
          <p:nvPr/>
        </p:nvSpPr>
        <p:spPr>
          <a:xfrm>
            <a:off x="454721" y="575583"/>
            <a:ext cx="7991335" cy="16896933"/>
          </a:xfrm>
          <a:prstGeom prst="rect">
            <a:avLst/>
          </a:prstGeom>
          <a:solidFill>
            <a:schemeClr val="bg1"/>
          </a:solidFill>
        </p:spPr>
        <p:txBody>
          <a:bodyPr wrap="square">
            <a:spAutoFit/>
          </a:bodyPr>
          <a:lstStyle/>
          <a:p>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highlight>
                  <a:srgbClr val="FFFF00"/>
                </a:highlight>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”Inglewood Pizza"</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a:p>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"MTSW4McQd7CbVtyjqoe9mw"</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"St </a:t>
            </a:r>
            <a:r>
              <a:rPr lang="en-CA" sz="1200" dirty="0" err="1">
                <a:solidFill>
                  <a:srgbClr val="183691"/>
                </a:solidFill>
                <a:latin typeface="DM Mono" panose="020B0509040201040103" pitchFamily="49" charset="77"/>
              </a:rPr>
              <a:t>Honore</a:t>
            </a:r>
            <a:r>
              <a:rPr lang="en-CA" sz="1200" dirty="0">
                <a:solidFill>
                  <a:srgbClr val="183691"/>
                </a:solidFill>
                <a:latin typeface="DM Mono" panose="020B0509040201040103" pitchFamily="49" charset="77"/>
              </a:rPr>
              <a:t> Pastries"</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13</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14</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"Pns2l4eNsfO8kk83dixA6A"</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"Abby </a:t>
            </a:r>
            <a:r>
              <a:rPr lang="en-CA" sz="1200" dirty="0" err="1">
                <a:solidFill>
                  <a:srgbClr val="183691"/>
                </a:solidFill>
                <a:latin typeface="DM Mono" panose="020B0509040201040103" pitchFamily="49" charset="77"/>
              </a:rPr>
              <a:t>Rappoport</a:t>
            </a:r>
            <a:r>
              <a:rPr lang="en-CA" sz="1200" dirty="0">
                <a:solidFill>
                  <a:srgbClr val="183691"/>
                </a:solidFill>
                <a:latin typeface="DM Mono" panose="020B0509040201040103" pitchFamily="49" charset="77"/>
              </a:rPr>
              <a:t>, LAC, CMQ"</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6</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8</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"bBDDEgkFA1Otx9Lfe7BZUQ"</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"Sonic Drive-In"</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"k0hlBqXX-Bt0vf1op7Jr1w"</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Tsevi's</a:t>
            </a:r>
            <a:r>
              <a:rPr lang="en-CA" sz="1200" dirty="0">
                <a:solidFill>
                  <a:srgbClr val="183691"/>
                </a:solidFill>
                <a:latin typeface="DM Mono" panose="020B0509040201040103" pitchFamily="49" charset="77"/>
              </a:rPr>
              <a:t> Pub And Grill"</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2</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2</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"mWMc6_wTdE0EUBKIGXDVfA"</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"Perkiomen Valley Brewery"</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"mpf3x-BjTdTEA3yCZrAYPw"</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"The UPS Store"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3</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"n_0UpQx1hsNbnPUSlodU8w"</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"Famous Footwear"</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8</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8</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"qkRM_2X51Yqxk3btlwAQIg"</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"Temple Beth-El"</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2</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tUFrWirKiKi_TAnsVWINQQ</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"Target"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191" y="4776367"/>
            <a:ext cx="9141619" cy="367133"/>
          </a:xfrm>
          <a:prstGeom prst="rect">
            <a:avLst/>
          </a:prstGeom>
        </p:spPr>
      </p:pic>
      <p:pic>
        <p:nvPicPr>
          <p:cNvPr id="23" name="Picture 22">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1191" y="-1"/>
            <a:ext cx="9141618" cy="293314"/>
          </a:xfrm>
          <a:prstGeom prst="rect">
            <a:avLst/>
          </a:prstGeom>
        </p:spPr>
      </p:pic>
      <p:pic>
        <p:nvPicPr>
          <p:cNvPr id="7" name="!!header">
            <a:extLst>
              <a:ext uri="{FF2B5EF4-FFF2-40B4-BE49-F238E27FC236}">
                <a16:creationId xmlns:a16="http://schemas.microsoft.com/office/drawing/2014/main" id="{FC4BCA02-CA1B-3D58-1CAD-151D2B63A54A}"/>
              </a:ext>
            </a:extLst>
          </p:cNvPr>
          <p:cNvPicPr>
            <a:picLocks noChangeAspect="1"/>
          </p:cNvPicPr>
          <p:nvPr/>
        </p:nvPicPr>
        <p:blipFill>
          <a:blip r:embed="rId4"/>
          <a:stretch>
            <a:fillRect/>
          </a:stretch>
        </p:blipFill>
        <p:spPr>
          <a:xfrm>
            <a:off x="1192" y="-36740"/>
            <a:ext cx="9141618" cy="612323"/>
          </a:xfrm>
          <a:prstGeom prst="rect">
            <a:avLst/>
          </a:prstGeom>
        </p:spPr>
      </p:pic>
      <p:sp>
        <p:nvSpPr>
          <p:cNvPr id="8" name="Rectangle 7">
            <a:extLst>
              <a:ext uri="{FF2B5EF4-FFF2-40B4-BE49-F238E27FC236}">
                <a16:creationId xmlns:a16="http://schemas.microsoft.com/office/drawing/2014/main" id="{C70068E7-862B-8288-EF81-1E97A657F4D8}"/>
              </a:ext>
            </a:extLst>
          </p:cNvPr>
          <p:cNvSpPr/>
          <p:nvPr/>
        </p:nvSpPr>
        <p:spPr>
          <a:xfrm>
            <a:off x="454720" y="770504"/>
            <a:ext cx="7991335" cy="1680596"/>
          </a:xfrm>
          <a:prstGeom prst="rect">
            <a:avLst/>
          </a:prstGeom>
          <a:noFill/>
          <a:ln w="38100">
            <a:solidFill>
              <a:schemeClr val="accent1">
                <a:alpha val="51373"/>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Tree>
    <p:extLst>
      <p:ext uri="{BB962C8B-B14F-4D97-AF65-F5344CB8AC3E}">
        <p14:creationId xmlns:p14="http://schemas.microsoft.com/office/powerpoint/2010/main" val="1929276246"/>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2" name="red box">
            <a:extLst>
              <a:ext uri="{FF2B5EF4-FFF2-40B4-BE49-F238E27FC236}">
                <a16:creationId xmlns:a16="http://schemas.microsoft.com/office/drawing/2014/main" id="{3AC3C098-CC64-03E8-FFEC-61B2387F77D3}"/>
              </a:ext>
            </a:extLst>
          </p:cNvPr>
          <p:cNvSpPr/>
          <p:nvPr/>
        </p:nvSpPr>
        <p:spPr>
          <a:xfrm>
            <a:off x="559983" y="2531560"/>
            <a:ext cx="8162515" cy="180640"/>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3" name="blue box">
            <a:extLst>
              <a:ext uri="{FF2B5EF4-FFF2-40B4-BE49-F238E27FC236}">
                <a16:creationId xmlns:a16="http://schemas.microsoft.com/office/drawing/2014/main" id="{E79FA5A6-8487-4C08-22D9-A1E7679B8655}"/>
              </a:ext>
            </a:extLst>
          </p:cNvPr>
          <p:cNvSpPr/>
          <p:nvPr/>
        </p:nvSpPr>
        <p:spPr>
          <a:xfrm>
            <a:off x="563125" y="839324"/>
            <a:ext cx="8159372" cy="1295714"/>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168</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4157" y="2502470"/>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pandemic_recovery_df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551573" y="851653"/>
            <a:ext cx="8755604" cy="1384995"/>
          </a:xfrm>
          <a:prstGeom prst="rect">
            <a:avLst/>
          </a:prstGeom>
          <a:ln>
            <a:noFill/>
          </a:ln>
        </p:spPr>
        <p:txBody>
          <a:bodyPr wrap="square">
            <a:spAutoFit/>
          </a:bodyPr>
          <a:lstStyle/>
          <a:p>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count_tips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p>
          <a:p>
            <a:endParaRPr lang="en-CA" sz="1200" dirty="0">
              <a:latin typeface="DM Mono" panose="020B0509040201040103" pitchFamily="49" charset="77"/>
            </a:endParaRPr>
          </a:p>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a:p>
            <a:endParaRPr lang="en-CA" sz="1200" dirty="0">
              <a:solidFill>
                <a:srgbClr val="63A35C"/>
              </a:solidFill>
              <a:latin typeface="DM Mono" panose="020B0509040201040103" pitchFamily="49" charset="77"/>
            </a:endParaRPr>
          </a:p>
        </p:txBody>
      </p:sp>
      <p:sp>
        <p:nvSpPr>
          <p:cNvPr id="9" name="Rectangle 8">
            <a:extLst>
              <a:ext uri="{FF2B5EF4-FFF2-40B4-BE49-F238E27FC236}">
                <a16:creationId xmlns:a16="http://schemas.microsoft.com/office/drawing/2014/main" id="{69A7EFB9-C318-4DD1-01F4-749D9A1B1F83}"/>
              </a:ext>
            </a:extLst>
          </p:cNvPr>
          <p:cNvSpPr/>
          <p:nvPr/>
        </p:nvSpPr>
        <p:spPr>
          <a:xfrm>
            <a:off x="544790" y="2212039"/>
            <a:ext cx="7361506" cy="276999"/>
          </a:xfrm>
          <a:prstGeom prst="rect">
            <a:avLst/>
          </a:prstGeom>
          <a:ln w="38100">
            <a:noFill/>
          </a:ln>
        </p:spPr>
        <p:txBody>
          <a:bodyPr wrap="square">
            <a:spAutoFit/>
          </a:bodyPr>
          <a:lstStyle/>
          <a:p>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printSchema</a:t>
            </a:r>
            <a:r>
              <a:rPr lang="en-CA" sz="1200" dirty="0">
                <a:solidFill>
                  <a:srgbClr val="63A35C"/>
                </a:solidFill>
                <a:latin typeface="DM Mono" panose="020B0509040201040103" pitchFamily="49" charset="77"/>
              </a:rPr>
              <a:t>()</a:t>
            </a:r>
          </a:p>
        </p:txBody>
      </p:sp>
    </p:spTree>
    <p:extLst>
      <p:ext uri="{BB962C8B-B14F-4D97-AF65-F5344CB8AC3E}">
        <p14:creationId xmlns:p14="http://schemas.microsoft.com/office/powerpoint/2010/main" val="2476669557"/>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69.xml><?xml version="1.0" encoding="utf-8"?>
<p:sld xmlns:a="http://schemas.openxmlformats.org/drawingml/2006/main" xmlns:r="http://schemas.openxmlformats.org/officeDocument/2006/relationships" xmlns:p="http://schemas.openxmlformats.org/presentationml/2006/main" show="0">
  <p:cSld>
    <p:spTree>
      <p:nvGrpSpPr>
        <p:cNvPr id="1" name="Shape 888"/>
        <p:cNvGrpSpPr/>
        <p:nvPr/>
      </p:nvGrpSpPr>
      <p:grpSpPr>
        <a:xfrm>
          <a:off x="0" y="0"/>
          <a:ext cx="0" cy="0"/>
          <a:chOff x="0" y="0"/>
          <a:chExt cx="0" cy="0"/>
        </a:xfrm>
      </p:grpSpPr>
      <p:sp>
        <p:nvSpPr>
          <p:cNvPr id="24" name="Google Shape;890;p81">
            <a:extLst>
              <a:ext uri="{FF2B5EF4-FFF2-40B4-BE49-F238E27FC236}">
                <a16:creationId xmlns:a16="http://schemas.microsoft.com/office/drawing/2014/main" id="{5642D254-8237-CDFC-424D-2C81D18BAFFE}"/>
              </a:ext>
            </a:extLst>
          </p:cNvPr>
          <p:cNvSpPr txBox="1">
            <a:spLocks noGrp="1"/>
          </p:cNvSpPr>
          <p:nvPr>
            <p:ph type="title"/>
          </p:nvPr>
        </p:nvSpPr>
        <p:spPr>
          <a:xfrm>
            <a:off x="225647" y="50609"/>
            <a:ext cx="8556234" cy="437625"/>
          </a:xfrm>
          <a:prstGeom prst="rect">
            <a:avLst/>
          </a:prstGeom>
        </p:spPr>
        <p:txBody>
          <a:bodyPr spcFirstLastPara="1" wrap="square" lIns="0" tIns="0" rIns="0" bIns="0" anchor="ctr" anchorCtr="0">
            <a:noAutofit/>
          </a:bodyPr>
          <a:lstStyle/>
          <a:p>
            <a:r>
              <a:rPr lang="en-CA" sz="3600" dirty="0" err="1">
                <a:solidFill>
                  <a:schemeClr val="tx1"/>
                </a:solidFill>
              </a:rPr>
              <a:t>pandemic_recovery_df.printSchema</a:t>
            </a:r>
            <a:r>
              <a:rPr lang="en-CA" sz="3600" dirty="0">
                <a:solidFill>
                  <a:schemeClr val="tx1"/>
                </a:solidFill>
              </a:rPr>
              <a:t>()</a:t>
            </a:r>
            <a:endParaRPr sz="3600" dirty="0">
              <a:solidFill>
                <a:schemeClr val="tx1"/>
              </a:solidFill>
            </a:endParaRPr>
          </a:p>
        </p:txBody>
      </p:sp>
      <p:sp>
        <p:nvSpPr>
          <p:cNvPr id="889" name="Google Shape;889;p8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169</a:t>
            </a:fld>
            <a:endParaRPr dirty="0"/>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191" y="4776367"/>
            <a:ext cx="9141619" cy="367133"/>
          </a:xfrm>
          <a:prstGeom prst="rect">
            <a:avLst/>
          </a:prstGeom>
        </p:spPr>
      </p:pic>
      <p:pic>
        <p:nvPicPr>
          <p:cNvPr id="23" name="Picture 22">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1191" y="-1"/>
            <a:ext cx="9141618" cy="293314"/>
          </a:xfrm>
          <a:prstGeom prst="rect">
            <a:avLst/>
          </a:prstGeom>
        </p:spPr>
      </p:pic>
      <p:pic>
        <p:nvPicPr>
          <p:cNvPr id="7" name="!!header">
            <a:extLst>
              <a:ext uri="{FF2B5EF4-FFF2-40B4-BE49-F238E27FC236}">
                <a16:creationId xmlns:a16="http://schemas.microsoft.com/office/drawing/2014/main" id="{FC4BCA02-CA1B-3D58-1CAD-151D2B63A54A}"/>
              </a:ext>
            </a:extLst>
          </p:cNvPr>
          <p:cNvPicPr>
            <a:picLocks noChangeAspect="1"/>
          </p:cNvPicPr>
          <p:nvPr/>
        </p:nvPicPr>
        <p:blipFill>
          <a:blip r:embed="rId4"/>
          <a:stretch>
            <a:fillRect/>
          </a:stretch>
        </p:blipFill>
        <p:spPr>
          <a:xfrm>
            <a:off x="1192" y="-36740"/>
            <a:ext cx="9141618" cy="612323"/>
          </a:xfrm>
          <a:prstGeom prst="rect">
            <a:avLst/>
          </a:prstGeom>
        </p:spPr>
      </p:pic>
      <p:pic>
        <p:nvPicPr>
          <p:cNvPr id="18" name="!!header">
            <a:extLst>
              <a:ext uri="{FF2B5EF4-FFF2-40B4-BE49-F238E27FC236}">
                <a16:creationId xmlns:a16="http://schemas.microsoft.com/office/drawing/2014/main" id="{B1DC46D8-03F2-FB44-E17D-8352FFAB7F28}"/>
              </a:ext>
            </a:extLst>
          </p:cNvPr>
          <p:cNvPicPr>
            <a:picLocks noChangeAspect="1"/>
          </p:cNvPicPr>
          <p:nvPr/>
        </p:nvPicPr>
        <p:blipFill>
          <a:blip r:embed="rId4"/>
          <a:stretch>
            <a:fillRect/>
          </a:stretch>
        </p:blipFill>
        <p:spPr>
          <a:xfrm>
            <a:off x="1192" y="-35889"/>
            <a:ext cx="9141618" cy="612323"/>
          </a:xfrm>
          <a:prstGeom prst="rect">
            <a:avLst/>
          </a:prstGeom>
        </p:spPr>
      </p:pic>
      <p:grpSp>
        <p:nvGrpSpPr>
          <p:cNvPr id="12" name="Google Shape;783;p76">
            <a:extLst>
              <a:ext uri="{FF2B5EF4-FFF2-40B4-BE49-F238E27FC236}">
                <a16:creationId xmlns:a16="http://schemas.microsoft.com/office/drawing/2014/main" id="{1926878B-F1E2-310C-C0F5-B79598D7AB8F}"/>
              </a:ext>
            </a:extLst>
          </p:cNvPr>
          <p:cNvGrpSpPr/>
          <p:nvPr/>
        </p:nvGrpSpPr>
        <p:grpSpPr>
          <a:xfrm>
            <a:off x="7569975" y="3806899"/>
            <a:ext cx="468875" cy="461234"/>
            <a:chOff x="7813889" y="2330318"/>
            <a:chExt cx="517800" cy="517800"/>
          </a:xfrm>
          <a:solidFill>
            <a:srgbClr val="12CB5A"/>
          </a:solidFill>
        </p:grpSpPr>
        <p:sp>
          <p:nvSpPr>
            <p:cNvPr id="13" name="Google Shape;784;p76">
              <a:extLst>
                <a:ext uri="{FF2B5EF4-FFF2-40B4-BE49-F238E27FC236}">
                  <a16:creationId xmlns:a16="http://schemas.microsoft.com/office/drawing/2014/main" id="{CD3CC1C9-D2D8-7D76-E65A-6F30E0F05859}"/>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15" name="Google Shape;785;p76">
              <a:extLst>
                <a:ext uri="{FF2B5EF4-FFF2-40B4-BE49-F238E27FC236}">
                  <a16:creationId xmlns:a16="http://schemas.microsoft.com/office/drawing/2014/main" id="{A2D79F02-ABF2-3269-1AF0-9956C2036408}"/>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
        <p:nvSpPr>
          <p:cNvPr id="2" name="Rectangle 1">
            <a:extLst>
              <a:ext uri="{FF2B5EF4-FFF2-40B4-BE49-F238E27FC236}">
                <a16:creationId xmlns:a16="http://schemas.microsoft.com/office/drawing/2014/main" id="{556CF4ED-6646-2C8B-1335-2A8CD3AEA286}"/>
              </a:ext>
            </a:extLst>
          </p:cNvPr>
          <p:cNvSpPr/>
          <p:nvPr/>
        </p:nvSpPr>
        <p:spPr>
          <a:xfrm>
            <a:off x="576332" y="575583"/>
            <a:ext cx="7991336" cy="42007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 name="!!pandemic_recovery_schema">
            <a:extLst>
              <a:ext uri="{FF2B5EF4-FFF2-40B4-BE49-F238E27FC236}">
                <a16:creationId xmlns:a16="http://schemas.microsoft.com/office/drawing/2014/main" id="{B9C4D5EE-1F5A-7AA3-F389-706622EE4563}"/>
              </a:ext>
            </a:extLst>
          </p:cNvPr>
          <p:cNvSpPr txBox="1"/>
          <p:nvPr/>
        </p:nvSpPr>
        <p:spPr>
          <a:xfrm>
            <a:off x="576333" y="547515"/>
            <a:ext cx="7991335" cy="8956298"/>
          </a:xfrm>
          <a:prstGeom prst="rect">
            <a:avLst/>
          </a:prstGeom>
          <a:noFill/>
        </p:spPr>
        <p:txBody>
          <a:bodyPr wrap="square" rtlCol="0">
            <a:spAutoFit/>
          </a:bodyPr>
          <a:lstStyle/>
          <a:p>
            <a:r>
              <a:rPr lang="en-US" sz="1200" dirty="0">
                <a:latin typeface="DM Mono" panose="020B0509040201040103" pitchFamily="49" charset="77"/>
              </a:rPr>
              <a:t>root</a:t>
            </a:r>
          </a:p>
          <a:p>
            <a:r>
              <a:rPr lang="en-US" sz="1200" dirty="0">
                <a:latin typeface="DM Mono" panose="020B0509040201040103" pitchFamily="49" charset="77"/>
              </a:rPr>
              <a:t> </a:t>
            </a:r>
            <a:r>
              <a:rPr lang="en-US" sz="1200" dirty="0">
                <a:highlight>
                  <a:srgbClr val="00B0F0"/>
                </a:highlight>
                <a:latin typeface="DM Mono" panose="020B0509040201040103" pitchFamily="49" charset="77"/>
              </a:rPr>
              <a:t>|-- </a:t>
            </a:r>
            <a:r>
              <a:rPr lang="en-US" sz="1200" dirty="0" err="1">
                <a:highlight>
                  <a:srgbClr val="00B0F0"/>
                </a:highlight>
                <a:latin typeface="DM Mono" panose="020B0509040201040103" pitchFamily="49" charset="77"/>
              </a:rPr>
              <a:t>business_id</a:t>
            </a:r>
            <a:r>
              <a:rPr lang="en-US" sz="1200" dirty="0">
                <a:highlight>
                  <a:srgbClr val="00B0F0"/>
                </a:highlight>
                <a:latin typeface="DM Mono" panose="020B0509040201040103" pitchFamily="49" charset="77"/>
              </a:rPr>
              <a:t>: string (nullable = true)</a:t>
            </a:r>
          </a:p>
          <a:p>
            <a:r>
              <a:rPr lang="en-US" sz="1200" dirty="0">
                <a:latin typeface="DM Mono" panose="020B0509040201040103" pitchFamily="49" charset="77"/>
              </a:rPr>
              <a:t> |-- address: string (nullable = true)</a:t>
            </a:r>
          </a:p>
          <a:p>
            <a:r>
              <a:rPr lang="en-US" sz="1200" dirty="0">
                <a:latin typeface="DM Mono" panose="020B0509040201040103" pitchFamily="49" charset="77"/>
              </a:rPr>
              <a:t> |-- attributes: struct (nullable = true)</a:t>
            </a:r>
          </a:p>
          <a:p>
            <a:r>
              <a:rPr lang="en-US" sz="1200" dirty="0">
                <a:latin typeface="DM Mono" panose="020B0509040201040103" pitchFamily="49" charset="77"/>
              </a:rPr>
              <a:t> |    |-- Alcohol: string (nullable = true)</a:t>
            </a:r>
          </a:p>
          <a:p>
            <a:r>
              <a:rPr lang="en-US" sz="1200" dirty="0">
                <a:latin typeface="DM Mono" panose="020B0509040201040103" pitchFamily="49" charset="77"/>
              </a:rPr>
              <a:t> |    |-- Ambience: string (nullable = true)</a:t>
            </a:r>
          </a:p>
          <a:p>
            <a:r>
              <a:rPr lang="en-US" sz="1200" dirty="0">
                <a:latin typeface="DM Mono" panose="020B0509040201040103" pitchFamily="49" charset="77"/>
              </a:rPr>
              <a:t> |    |-- </a:t>
            </a:r>
            <a:r>
              <a:rPr lang="en-US" sz="1200" dirty="0" err="1">
                <a:latin typeface="DM Mono" panose="020B0509040201040103" pitchFamily="49" charset="77"/>
              </a:rPr>
              <a:t>BikeParking</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BusinessAcceptsCreditCards</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BusinessParking</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ByAppointmentOnly</a:t>
            </a:r>
            <a:r>
              <a:rPr lang="en-US" sz="1200" dirty="0">
                <a:latin typeface="DM Mono" panose="020B0509040201040103" pitchFamily="49" charset="77"/>
              </a:rPr>
              <a:t>: string (nullable = true)</a:t>
            </a:r>
          </a:p>
          <a:p>
            <a:r>
              <a:rPr lang="en-US" sz="1200" dirty="0">
                <a:latin typeface="DM Mono" panose="020B0509040201040103" pitchFamily="49" charset="77"/>
              </a:rPr>
              <a:t> |    |-- Caters: string (nullable = true)</a:t>
            </a:r>
          </a:p>
          <a:p>
            <a:r>
              <a:rPr lang="en-US" sz="1200" dirty="0">
                <a:latin typeface="DM Mono" panose="020B0509040201040103" pitchFamily="49" charset="77"/>
              </a:rPr>
              <a:t> |    |-- </a:t>
            </a:r>
            <a:r>
              <a:rPr lang="en-US" sz="1200" dirty="0" err="1">
                <a:latin typeface="DM Mono" panose="020B0509040201040103" pitchFamily="49" charset="77"/>
              </a:rPr>
              <a:t>CoatCheck</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DogsAllowed</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DriveThru</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GoodForKids</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HappyHour</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HasTV</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NoiseLevel</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OutdoorSeating</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RestaurantsAttire</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RestaurantsDelivery</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RestaurantsGoodForGroups</a:t>
            </a:r>
            <a:r>
              <a:rPr lang="en-US" sz="1200" dirty="0">
                <a:latin typeface="DM Mono" panose="020B0509040201040103" pitchFamily="49" charset="77"/>
              </a:rPr>
              <a:t>: string (nullable = true)</a:t>
            </a:r>
          </a:p>
          <a:p>
            <a:r>
              <a:rPr lang="en-US" sz="1200" dirty="0">
                <a:latin typeface="DM Mono" panose="020B0509040201040103" pitchFamily="49" charset="77"/>
              </a:rPr>
              <a:t> |    |-- RestaurantsPriceRange2: string (nullable = true)</a:t>
            </a:r>
          </a:p>
          <a:p>
            <a:r>
              <a:rPr lang="en-US" sz="1200" dirty="0">
                <a:latin typeface="DM Mono" panose="020B0509040201040103" pitchFamily="49" charset="77"/>
              </a:rPr>
              <a:t> |    |-- </a:t>
            </a:r>
            <a:r>
              <a:rPr lang="en-US" sz="1200" dirty="0" err="1">
                <a:latin typeface="DM Mono" panose="020B0509040201040103" pitchFamily="49" charset="77"/>
              </a:rPr>
              <a:t>RestaurantsReservations</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RestaurantsTableService</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RestaurantsTakeOut</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WheelchairAccessible</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WiFi</a:t>
            </a:r>
            <a:r>
              <a:rPr lang="en-US" sz="1200" dirty="0">
                <a:latin typeface="DM Mono" panose="020B0509040201040103" pitchFamily="49" charset="77"/>
              </a:rPr>
              <a:t>: string (nullable = true)</a:t>
            </a:r>
          </a:p>
          <a:p>
            <a:r>
              <a:rPr lang="en-US" sz="1200" dirty="0">
                <a:latin typeface="DM Mono" panose="020B0509040201040103" pitchFamily="49" charset="77"/>
              </a:rPr>
              <a:t> |-- categories: string (nullable = true)</a:t>
            </a:r>
          </a:p>
          <a:p>
            <a:r>
              <a:rPr lang="en-US" sz="1200" dirty="0">
                <a:latin typeface="DM Mono" panose="020B0509040201040103" pitchFamily="49" charset="77"/>
              </a:rPr>
              <a:t> |-- city: string (nullable = true)</a:t>
            </a:r>
          </a:p>
          <a:p>
            <a:r>
              <a:rPr lang="en-US" sz="1200" dirty="0">
                <a:latin typeface="DM Mono" panose="020B0509040201040103" pitchFamily="49" charset="77"/>
              </a:rPr>
              <a:t> |-- hours: struct (nullable = true)</a:t>
            </a:r>
          </a:p>
          <a:p>
            <a:r>
              <a:rPr lang="en-US" sz="1200" dirty="0">
                <a:latin typeface="DM Mono" panose="020B0509040201040103" pitchFamily="49" charset="77"/>
              </a:rPr>
              <a:t> |    |-- Friday: string (nullable = true)</a:t>
            </a:r>
          </a:p>
          <a:p>
            <a:r>
              <a:rPr lang="en-US" sz="1200" dirty="0">
                <a:latin typeface="DM Mono" panose="020B0509040201040103" pitchFamily="49" charset="77"/>
              </a:rPr>
              <a:t> |    |-- Monday: string (nullable = true)</a:t>
            </a:r>
          </a:p>
          <a:p>
            <a:r>
              <a:rPr lang="en-US" sz="1200" dirty="0">
                <a:latin typeface="DM Mono" panose="020B0509040201040103" pitchFamily="49" charset="77"/>
              </a:rPr>
              <a:t> |    |-- Saturday: string (nullable = true)</a:t>
            </a:r>
          </a:p>
          <a:p>
            <a:r>
              <a:rPr lang="en-US" sz="1200" dirty="0">
                <a:latin typeface="DM Mono" panose="020B0509040201040103" pitchFamily="49" charset="77"/>
              </a:rPr>
              <a:t> |    |-- Sunday: string (nullable = true)</a:t>
            </a:r>
          </a:p>
          <a:p>
            <a:r>
              <a:rPr lang="en-US" sz="1200" dirty="0">
                <a:latin typeface="DM Mono" panose="020B0509040201040103" pitchFamily="49" charset="77"/>
              </a:rPr>
              <a:t> |    |-- Thursday: string (nullable = true)</a:t>
            </a:r>
          </a:p>
          <a:p>
            <a:r>
              <a:rPr lang="en-US" sz="1200" dirty="0">
                <a:latin typeface="DM Mono" panose="020B0509040201040103" pitchFamily="49" charset="77"/>
              </a:rPr>
              <a:t> |    |-- Tuesday: string (nullable = true)</a:t>
            </a:r>
          </a:p>
          <a:p>
            <a:r>
              <a:rPr lang="en-US" sz="1200" dirty="0">
                <a:latin typeface="DM Mono" panose="020B0509040201040103" pitchFamily="49" charset="77"/>
              </a:rPr>
              <a:t> |    |-- Wednesday: string (nullable = true)</a:t>
            </a:r>
          </a:p>
          <a:p>
            <a:r>
              <a:rPr lang="en-US" sz="1200" dirty="0">
                <a:latin typeface="DM Mono" panose="020B0509040201040103" pitchFamily="49" charset="77"/>
              </a:rPr>
              <a:t> |-- </a:t>
            </a:r>
            <a:r>
              <a:rPr lang="en-US" sz="1200" dirty="0" err="1">
                <a:latin typeface="DM Mono" panose="020B0509040201040103" pitchFamily="49" charset="77"/>
              </a:rPr>
              <a:t>is_open</a:t>
            </a:r>
            <a:r>
              <a:rPr lang="en-US" sz="1200" dirty="0">
                <a:latin typeface="DM Mono" panose="020B0509040201040103" pitchFamily="49" charset="77"/>
              </a:rPr>
              <a:t>: long (nullable = true)</a:t>
            </a:r>
          </a:p>
          <a:p>
            <a:r>
              <a:rPr lang="en-US" sz="1200" dirty="0">
                <a:latin typeface="DM Mono" panose="020B0509040201040103" pitchFamily="49" charset="77"/>
              </a:rPr>
              <a:t> |-- latitude: double (nullable = false)</a:t>
            </a:r>
          </a:p>
          <a:p>
            <a:r>
              <a:rPr lang="en-US" sz="1200" dirty="0">
                <a:latin typeface="DM Mono" panose="020B0509040201040103" pitchFamily="49" charset="77"/>
              </a:rPr>
              <a:t> |-- longitude: double (nullable = false)</a:t>
            </a:r>
          </a:p>
          <a:p>
            <a:r>
              <a:rPr lang="en-US" sz="1200" dirty="0">
                <a:latin typeface="DM Mono" panose="020B0509040201040103" pitchFamily="49" charset="77"/>
              </a:rPr>
              <a:t> |-- name: string (nullable = true)</a:t>
            </a:r>
          </a:p>
          <a:p>
            <a:r>
              <a:rPr lang="en-US" sz="1200" dirty="0">
                <a:latin typeface="DM Mono" panose="020B0509040201040103" pitchFamily="49" charset="77"/>
              </a:rPr>
              <a:t> |-- </a:t>
            </a:r>
            <a:r>
              <a:rPr lang="en-US" sz="1200" dirty="0" err="1">
                <a:latin typeface="DM Mono" panose="020B0509040201040103" pitchFamily="49" charset="77"/>
              </a:rPr>
              <a:t>postal_code</a:t>
            </a:r>
            <a:r>
              <a:rPr lang="en-US" sz="1200" dirty="0">
                <a:latin typeface="DM Mono" panose="020B0509040201040103" pitchFamily="49" charset="77"/>
              </a:rPr>
              <a:t>: string (nullable = true)</a:t>
            </a:r>
          </a:p>
          <a:p>
            <a:r>
              <a:rPr lang="en-US" sz="1200" dirty="0">
                <a:latin typeface="DM Mono" panose="020B0509040201040103" pitchFamily="49" charset="77"/>
              </a:rPr>
              <a:t> |-- </a:t>
            </a:r>
            <a:r>
              <a:rPr lang="en-US" sz="1200" dirty="0" err="1">
                <a:latin typeface="DM Mono" panose="020B0509040201040103" pitchFamily="49" charset="77"/>
              </a:rPr>
              <a:t>review_count</a:t>
            </a:r>
            <a:r>
              <a:rPr lang="en-US" sz="1200" dirty="0">
                <a:latin typeface="DM Mono" panose="020B0509040201040103" pitchFamily="49" charset="77"/>
              </a:rPr>
              <a:t>: long (nullable = true)</a:t>
            </a:r>
          </a:p>
          <a:p>
            <a:r>
              <a:rPr lang="en-US" sz="1200" dirty="0">
                <a:latin typeface="DM Mono" panose="020B0509040201040103" pitchFamily="49" charset="77"/>
              </a:rPr>
              <a:t> |-- stars: double (nullable = false)</a:t>
            </a:r>
          </a:p>
          <a:p>
            <a:r>
              <a:rPr lang="en-US" sz="1200" dirty="0">
                <a:latin typeface="DM Mono" panose="020B0509040201040103" pitchFamily="49" charset="77"/>
              </a:rPr>
              <a:t> |-- state: string (nullable = true)</a:t>
            </a:r>
          </a:p>
          <a:p>
            <a:r>
              <a:rPr lang="en-US" sz="1200" dirty="0">
                <a:latin typeface="DM Mono" panose="020B0509040201040103" pitchFamily="49" charset="77"/>
              </a:rPr>
              <a:t> |-- </a:t>
            </a:r>
            <a:r>
              <a:rPr lang="en-US" sz="1200" dirty="0" err="1">
                <a:latin typeface="DM Mono" panose="020B0509040201040103" pitchFamily="49" charset="77"/>
              </a:rPr>
              <a:t>num_checkins</a:t>
            </a:r>
            <a:r>
              <a:rPr lang="en-US" sz="1200" dirty="0">
                <a:latin typeface="DM Mono" panose="020B0509040201040103" pitchFamily="49" charset="77"/>
              </a:rPr>
              <a:t>: long (nullable = true)</a:t>
            </a:r>
          </a:p>
          <a:p>
            <a:r>
              <a:rPr lang="en-US" sz="1200" dirty="0">
                <a:latin typeface="DM Mono" panose="020B0509040201040103" pitchFamily="49" charset="77"/>
              </a:rPr>
              <a:t> |-- </a:t>
            </a:r>
            <a:r>
              <a:rPr lang="en-US" sz="1200" dirty="0" err="1">
                <a:latin typeface="DM Mono" panose="020B0509040201040103" pitchFamily="49" charset="77"/>
              </a:rPr>
              <a:t>num_reviews</a:t>
            </a:r>
            <a:r>
              <a:rPr lang="en-US" sz="1200" dirty="0">
                <a:latin typeface="DM Mono" panose="020B0509040201040103" pitchFamily="49" charset="77"/>
              </a:rPr>
              <a:t>: long (nullable = true)</a:t>
            </a:r>
          </a:p>
        </p:txBody>
      </p:sp>
      <p:pic>
        <p:nvPicPr>
          <p:cNvPr id="16" name="!!DAIS_footer">
            <a:extLst>
              <a:ext uri="{FF2B5EF4-FFF2-40B4-BE49-F238E27FC236}">
                <a16:creationId xmlns:a16="http://schemas.microsoft.com/office/drawing/2014/main" id="{53A7683A-F384-38E5-32CF-E39D6DA10684}"/>
              </a:ext>
            </a:extLst>
          </p:cNvPr>
          <p:cNvPicPr>
            <a:picLocks noChangeAspect="1"/>
          </p:cNvPicPr>
          <p:nvPr/>
        </p:nvPicPr>
        <p:blipFill>
          <a:blip r:embed="rId3"/>
          <a:stretch>
            <a:fillRect/>
          </a:stretch>
        </p:blipFill>
        <p:spPr>
          <a:xfrm>
            <a:off x="1191" y="4776367"/>
            <a:ext cx="9141619" cy="367133"/>
          </a:xfrm>
          <a:prstGeom prst="rect">
            <a:avLst/>
          </a:prstGeom>
        </p:spPr>
      </p:pic>
    </p:spTree>
    <p:extLst>
      <p:ext uri="{BB962C8B-B14F-4D97-AF65-F5344CB8AC3E}">
        <p14:creationId xmlns:p14="http://schemas.microsoft.com/office/powerpoint/2010/main" val="29251451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53"/>
        <p:cNvGrpSpPr/>
        <p:nvPr/>
      </p:nvGrpSpPr>
      <p:grpSpPr>
        <a:xfrm>
          <a:off x="0" y="0"/>
          <a:ext cx="0" cy="0"/>
          <a:chOff x="0" y="0"/>
          <a:chExt cx="0" cy="0"/>
        </a:xfrm>
      </p:grpSpPr>
      <p:sp>
        <p:nvSpPr>
          <p:cNvPr id="555" name="Google Shape;555;p67"/>
          <p:cNvSpPr txBox="1">
            <a:spLocks noGrp="1"/>
          </p:cNvSpPr>
          <p:nvPr>
            <p:ph type="title"/>
          </p:nvPr>
        </p:nvSpPr>
        <p:spPr>
          <a:prstGeom prst="rect">
            <a:avLst/>
          </a:prstGeom>
        </p:spPr>
        <p:txBody>
          <a:bodyPr spcFirstLastPara="1" wrap="square" lIns="0" tIns="0" rIns="0" bIns="0" anchor="ctr" anchorCtr="0">
            <a:noAutofit/>
          </a:bodyPr>
          <a:lstStyle/>
          <a:p>
            <a:r>
              <a:rPr lang="en-CA" dirty="0"/>
              <a:t>The Problem</a:t>
            </a:r>
            <a:endParaRPr dirty="0"/>
          </a:p>
        </p:txBody>
      </p:sp>
      <p:sp>
        <p:nvSpPr>
          <p:cNvPr id="556" name="Google Shape;556;p67"/>
          <p:cNvSpPr txBox="1">
            <a:spLocks noGrp="1"/>
          </p:cNvSpPr>
          <p:nvPr>
            <p:ph type="subTitle" idx="1"/>
          </p:nvPr>
        </p:nvSpPr>
        <p:spPr>
          <a:prstGeom prst="rect">
            <a:avLst/>
          </a:prstGeom>
        </p:spPr>
        <p:txBody>
          <a:bodyPr spcFirstLastPara="1" wrap="square" lIns="0" tIns="0" rIns="0" bIns="0" anchor="t" anchorCtr="0">
            <a:noAutofit/>
          </a:bodyPr>
          <a:lstStyle/>
          <a:p>
            <a:pPr marL="0" indent="0"/>
            <a:r>
              <a:rPr lang="en"/>
              <a:t>The PANDEMIC_RECOVERY table</a:t>
            </a:r>
            <a:endParaRPr/>
          </a:p>
        </p:txBody>
      </p:sp>
      <p:sp>
        <p:nvSpPr>
          <p:cNvPr id="554" name="Google Shape;554;p67"/>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17</a:t>
            </a:fld>
            <a:endParaRPr dirty="0"/>
          </a:p>
        </p:txBody>
      </p:sp>
      <p:sp>
        <p:nvSpPr>
          <p:cNvPr id="558" name="Google Shape;558;p67"/>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graphicFrame>
        <p:nvGraphicFramePr>
          <p:cNvPr id="7" name="Google Shape;504;p62">
            <a:extLst>
              <a:ext uri="{FF2B5EF4-FFF2-40B4-BE49-F238E27FC236}">
                <a16:creationId xmlns:a16="http://schemas.microsoft.com/office/drawing/2014/main" id="{19165D30-D854-8549-CE17-DDAAC186B681}"/>
              </a:ext>
            </a:extLst>
          </p:cNvPr>
          <p:cNvGraphicFramePr/>
          <p:nvPr>
            <p:extLst>
              <p:ext uri="{D42A27DB-BD31-4B8C-83A1-F6EECF244321}">
                <p14:modId xmlns:p14="http://schemas.microsoft.com/office/powerpoint/2010/main" val="3195868601"/>
              </p:ext>
            </p:extLst>
          </p:nvPr>
        </p:nvGraphicFramePr>
        <p:xfrm>
          <a:off x="386157" y="1863160"/>
          <a:ext cx="8343415" cy="1920164"/>
        </p:xfrm>
        <a:graphic>
          <a:graphicData uri="http://schemas.openxmlformats.org/drawingml/2006/table">
            <a:tbl>
              <a:tblPr>
                <a:noFill/>
              </a:tblPr>
              <a:tblGrid>
                <a:gridCol w="1057886">
                  <a:extLst>
                    <a:ext uri="{9D8B030D-6E8A-4147-A177-3AD203B41FA5}">
                      <a16:colId xmlns:a16="http://schemas.microsoft.com/office/drawing/2014/main" val="20000"/>
                    </a:ext>
                  </a:extLst>
                </a:gridCol>
                <a:gridCol w="1282535">
                  <a:extLst>
                    <a:ext uri="{9D8B030D-6E8A-4147-A177-3AD203B41FA5}">
                      <a16:colId xmlns:a16="http://schemas.microsoft.com/office/drawing/2014/main" val="20001"/>
                    </a:ext>
                  </a:extLst>
                </a:gridCol>
                <a:gridCol w="1157845">
                  <a:extLst>
                    <a:ext uri="{9D8B030D-6E8A-4147-A177-3AD203B41FA5}">
                      <a16:colId xmlns:a16="http://schemas.microsoft.com/office/drawing/2014/main" val="20002"/>
                    </a:ext>
                  </a:extLst>
                </a:gridCol>
                <a:gridCol w="1229096">
                  <a:extLst>
                    <a:ext uri="{9D8B030D-6E8A-4147-A177-3AD203B41FA5}">
                      <a16:colId xmlns:a16="http://schemas.microsoft.com/office/drawing/2014/main" val="20003"/>
                    </a:ext>
                  </a:extLst>
                </a:gridCol>
                <a:gridCol w="872837">
                  <a:extLst>
                    <a:ext uri="{9D8B030D-6E8A-4147-A177-3AD203B41FA5}">
                      <a16:colId xmlns:a16="http://schemas.microsoft.com/office/drawing/2014/main" val="20004"/>
                    </a:ext>
                  </a:extLst>
                </a:gridCol>
                <a:gridCol w="1571153">
                  <a:extLst>
                    <a:ext uri="{9D8B030D-6E8A-4147-A177-3AD203B41FA5}">
                      <a16:colId xmlns:a16="http://schemas.microsoft.com/office/drawing/2014/main" val="20005"/>
                    </a:ext>
                  </a:extLst>
                </a:gridCol>
                <a:gridCol w="1172063">
                  <a:extLst>
                    <a:ext uri="{9D8B030D-6E8A-4147-A177-3AD203B41FA5}">
                      <a16:colId xmlns:a16="http://schemas.microsoft.com/office/drawing/2014/main" val="20006"/>
                    </a:ext>
                  </a:extLst>
                </a:gridCol>
              </a:tblGrid>
              <a:tr h="411450">
                <a:tc>
                  <a:txBody>
                    <a:bodyPr/>
                    <a:lstStyle/>
                    <a:p>
                      <a:pPr marL="0" lvl="0" indent="0" algn="l" rtl="0">
                        <a:spcBef>
                          <a:spcPts val="0"/>
                        </a:spcBef>
                        <a:spcAft>
                          <a:spcPts val="0"/>
                        </a:spcAft>
                        <a:buNone/>
                      </a:pPr>
                      <a:r>
                        <a:rPr lang="en" sz="1200" b="0" i="0" dirty="0" err="1">
                          <a:solidFill>
                            <a:schemeClr val="bg1"/>
                          </a:solidFill>
                          <a:latin typeface="DM Sans" pitchFamily="2" charset="77"/>
                        </a:rPr>
                        <a:t>business_id</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business_name</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review_count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checkin_count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tip_count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interaction_count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marL="0" lvl="0" indent="0" algn="l" rtl="0">
                        <a:spcBef>
                          <a:spcPts val="0"/>
                        </a:spcBef>
                        <a:spcAft>
                          <a:spcPts val="0"/>
                        </a:spcAft>
                        <a:buNone/>
                      </a:pPr>
                      <a:r>
                        <a:rPr lang="en" sz="1200" b="0" i="0" dirty="0">
                          <a:solidFill>
                            <a:schemeClr val="bg1"/>
                          </a:solidFill>
                          <a:latin typeface="DM Sans" pitchFamily="2" charset="77"/>
                        </a:rPr>
                        <a:t>date</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extLst>
                  <a:ext uri="{0D108BD9-81ED-4DB2-BD59-A6C34878D82A}">
                    <a16:rowId xmlns:a16="http://schemas.microsoft.com/office/drawing/2014/main" val="10000"/>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Sans" pitchFamily="2" charset="77"/>
                        </a:rPr>
                        <a:t>bBDDEgkFA1Otx9Lfe7BZ</a:t>
                      </a:r>
                      <a:endParaRPr sz="11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Sonic Drive-In</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3</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4</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1"/>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Sans" pitchFamily="2" charset="77"/>
                        </a:rPr>
                        <a:t>k0hlBqXX-Bt0vf1op7Jr1w</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 sz="800" b="0" i="0" dirty="0" err="1">
                          <a:solidFill>
                            <a:schemeClr val="dk1"/>
                          </a:solidFill>
                          <a:latin typeface="DM Sans" pitchFamily="2" charset="77"/>
                        </a:rPr>
                        <a:t>Tsevi's</a:t>
                      </a:r>
                      <a:r>
                        <a:rPr lang="en" sz="800" b="0" i="0" dirty="0">
                          <a:solidFill>
                            <a:schemeClr val="dk1"/>
                          </a:solidFill>
                          <a:latin typeface="DM Sans" pitchFamily="2" charset="77"/>
                        </a:rPr>
                        <a:t> Pub And Grill</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2</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3</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2"/>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Sans" pitchFamily="2" charset="77"/>
                        </a:rPr>
                        <a:t>n_</a:t>
                      </a:r>
                      <a:r>
                        <a:rPr lang="en" sz="600" dirty="0">
                          <a:solidFill>
                            <a:schemeClr val="dk1"/>
                          </a:solidFill>
                          <a:latin typeface="DM Sans" pitchFamily="2" charset="77"/>
                        </a:rPr>
                        <a:t>0UpQx1hsNbnPUSlodU</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Famous Footwear</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3"/>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Sans" pitchFamily="2" charset="77"/>
                        </a:rPr>
                        <a:t>mWMc6_</a:t>
                      </a:r>
                      <a:r>
                        <a:rPr lang="en" sz="600" dirty="0">
                          <a:solidFill>
                            <a:schemeClr val="dk1"/>
                          </a:solidFill>
                          <a:latin typeface="DM Sans" pitchFamily="2" charset="77"/>
                        </a:rPr>
                        <a:t>wTdE0EUBKIGX</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Perkiomen Valley Brewery</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3</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5</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4"/>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Sans" pitchFamily="2" charset="77"/>
                        </a:rPr>
                        <a:t>MTSW4McQd7CbVtyjqoe</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St </a:t>
                      </a:r>
                      <a:r>
                        <a:rPr lang="en" sz="800" dirty="0" err="1">
                          <a:solidFill>
                            <a:schemeClr val="dk1"/>
                          </a:solidFill>
                          <a:latin typeface="DM Sans" pitchFamily="2" charset="77"/>
                        </a:rPr>
                        <a:t>Honore</a:t>
                      </a:r>
                      <a:r>
                        <a:rPr lang="en" sz="800" dirty="0">
                          <a:solidFill>
                            <a:schemeClr val="dk1"/>
                          </a:solidFill>
                          <a:latin typeface="DM Sans" pitchFamily="2" charset="77"/>
                        </a:rPr>
                        <a:t> Pastries</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5"/>
                  </a:ext>
                </a:extLst>
              </a:tr>
            </a:tbl>
          </a:graphicData>
        </a:graphic>
      </p:graphicFrame>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0">
  <p:cSld>
    <p:spTree>
      <p:nvGrpSpPr>
        <p:cNvPr id="1" name="Shape 888"/>
        <p:cNvGrpSpPr/>
        <p:nvPr/>
      </p:nvGrpSpPr>
      <p:grpSpPr>
        <a:xfrm>
          <a:off x="0" y="0"/>
          <a:ext cx="0" cy="0"/>
          <a:chOff x="0" y="0"/>
          <a:chExt cx="0" cy="0"/>
        </a:xfrm>
      </p:grpSpPr>
      <p:sp>
        <p:nvSpPr>
          <p:cNvPr id="24" name="Google Shape;890;p81">
            <a:extLst>
              <a:ext uri="{FF2B5EF4-FFF2-40B4-BE49-F238E27FC236}">
                <a16:creationId xmlns:a16="http://schemas.microsoft.com/office/drawing/2014/main" id="{5642D254-8237-CDFC-424D-2C81D18BAFFE}"/>
              </a:ext>
            </a:extLst>
          </p:cNvPr>
          <p:cNvSpPr txBox="1">
            <a:spLocks noGrp="1"/>
          </p:cNvSpPr>
          <p:nvPr>
            <p:ph type="title"/>
          </p:nvPr>
        </p:nvSpPr>
        <p:spPr>
          <a:xfrm>
            <a:off x="225647" y="50609"/>
            <a:ext cx="8556234" cy="437625"/>
          </a:xfrm>
          <a:prstGeom prst="rect">
            <a:avLst/>
          </a:prstGeom>
        </p:spPr>
        <p:txBody>
          <a:bodyPr spcFirstLastPara="1" wrap="square" lIns="0" tIns="0" rIns="0" bIns="0" anchor="ctr" anchorCtr="0">
            <a:noAutofit/>
          </a:bodyPr>
          <a:lstStyle/>
          <a:p>
            <a:r>
              <a:rPr lang="en-CA" sz="3600" dirty="0" err="1">
                <a:solidFill>
                  <a:schemeClr val="tx1"/>
                </a:solidFill>
              </a:rPr>
              <a:t>pandemic_recovery_df.printSchema</a:t>
            </a:r>
            <a:r>
              <a:rPr lang="en-CA" sz="3600" dirty="0">
                <a:solidFill>
                  <a:schemeClr val="tx1"/>
                </a:solidFill>
              </a:rPr>
              <a:t>()</a:t>
            </a:r>
            <a:endParaRPr sz="3600" dirty="0">
              <a:solidFill>
                <a:schemeClr val="tx1"/>
              </a:solidFill>
            </a:endParaRPr>
          </a:p>
        </p:txBody>
      </p:sp>
      <p:sp>
        <p:nvSpPr>
          <p:cNvPr id="889" name="Google Shape;889;p8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170</a:t>
            </a:fld>
            <a:endParaRPr dirty="0"/>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191" y="4776367"/>
            <a:ext cx="9141619" cy="367133"/>
          </a:xfrm>
          <a:prstGeom prst="rect">
            <a:avLst/>
          </a:prstGeom>
        </p:spPr>
      </p:pic>
      <p:pic>
        <p:nvPicPr>
          <p:cNvPr id="23" name="Picture 22">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1191" y="-1"/>
            <a:ext cx="9141618" cy="293314"/>
          </a:xfrm>
          <a:prstGeom prst="rect">
            <a:avLst/>
          </a:prstGeom>
        </p:spPr>
      </p:pic>
      <p:pic>
        <p:nvPicPr>
          <p:cNvPr id="7" name="!!header">
            <a:extLst>
              <a:ext uri="{FF2B5EF4-FFF2-40B4-BE49-F238E27FC236}">
                <a16:creationId xmlns:a16="http://schemas.microsoft.com/office/drawing/2014/main" id="{FC4BCA02-CA1B-3D58-1CAD-151D2B63A54A}"/>
              </a:ext>
            </a:extLst>
          </p:cNvPr>
          <p:cNvPicPr>
            <a:picLocks noChangeAspect="1"/>
          </p:cNvPicPr>
          <p:nvPr/>
        </p:nvPicPr>
        <p:blipFill>
          <a:blip r:embed="rId4"/>
          <a:stretch>
            <a:fillRect/>
          </a:stretch>
        </p:blipFill>
        <p:spPr>
          <a:xfrm>
            <a:off x="1192" y="-36740"/>
            <a:ext cx="9141618" cy="612323"/>
          </a:xfrm>
          <a:prstGeom prst="rect">
            <a:avLst/>
          </a:prstGeom>
        </p:spPr>
      </p:pic>
      <p:sp>
        <p:nvSpPr>
          <p:cNvPr id="2" name="Rectangle 1">
            <a:extLst>
              <a:ext uri="{FF2B5EF4-FFF2-40B4-BE49-F238E27FC236}">
                <a16:creationId xmlns:a16="http://schemas.microsoft.com/office/drawing/2014/main" id="{556CF4ED-6646-2C8B-1335-2A8CD3AEA286}"/>
              </a:ext>
            </a:extLst>
          </p:cNvPr>
          <p:cNvSpPr/>
          <p:nvPr/>
        </p:nvSpPr>
        <p:spPr>
          <a:xfrm>
            <a:off x="576332" y="575583"/>
            <a:ext cx="7991336" cy="42007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 name="!!pandemic_recovery_schema">
            <a:extLst>
              <a:ext uri="{FF2B5EF4-FFF2-40B4-BE49-F238E27FC236}">
                <a16:creationId xmlns:a16="http://schemas.microsoft.com/office/drawing/2014/main" id="{B9C4D5EE-1F5A-7AA3-F389-706622EE4563}"/>
              </a:ext>
            </a:extLst>
          </p:cNvPr>
          <p:cNvSpPr txBox="1"/>
          <p:nvPr/>
        </p:nvSpPr>
        <p:spPr>
          <a:xfrm>
            <a:off x="576332" y="-4816904"/>
            <a:ext cx="7991335" cy="9694962"/>
          </a:xfrm>
          <a:prstGeom prst="rect">
            <a:avLst/>
          </a:prstGeom>
          <a:noFill/>
        </p:spPr>
        <p:txBody>
          <a:bodyPr wrap="square" rtlCol="0">
            <a:spAutoFit/>
          </a:bodyPr>
          <a:lstStyle/>
          <a:p>
            <a:r>
              <a:rPr lang="en-US" sz="1200" dirty="0">
                <a:latin typeface="DM Mono" panose="020B0509040201040103" pitchFamily="49" charset="77"/>
              </a:rPr>
              <a:t>root</a:t>
            </a:r>
          </a:p>
          <a:p>
            <a:r>
              <a:rPr lang="en-US" sz="1200" dirty="0">
                <a:latin typeface="DM Mono" panose="020B0509040201040103" pitchFamily="49" charset="77"/>
              </a:rPr>
              <a:t> |-- </a:t>
            </a:r>
            <a:r>
              <a:rPr lang="en-US" sz="1200" dirty="0" err="1">
                <a:latin typeface="DM Mono" panose="020B0509040201040103" pitchFamily="49" charset="77"/>
              </a:rPr>
              <a:t>business_id</a:t>
            </a:r>
            <a:r>
              <a:rPr lang="en-US" sz="1200" dirty="0">
                <a:latin typeface="DM Mono" panose="020B0509040201040103" pitchFamily="49" charset="77"/>
              </a:rPr>
              <a:t>: string (nullable = true)</a:t>
            </a:r>
          </a:p>
          <a:p>
            <a:r>
              <a:rPr lang="en-US" sz="1200" dirty="0">
                <a:latin typeface="DM Mono" panose="020B0509040201040103" pitchFamily="49" charset="77"/>
              </a:rPr>
              <a:t> |-- </a:t>
            </a:r>
            <a:r>
              <a:rPr lang="en-US" sz="1200" dirty="0" err="1">
                <a:latin typeface="DM Mono" panose="020B0509040201040103" pitchFamily="49" charset="77"/>
              </a:rPr>
              <a:t>num_reviews</a:t>
            </a:r>
            <a:r>
              <a:rPr lang="en-US" sz="1200" dirty="0">
                <a:latin typeface="DM Mono" panose="020B0509040201040103" pitchFamily="49" charset="77"/>
              </a:rPr>
              <a:t>: long (nullable = false)</a:t>
            </a:r>
          </a:p>
          <a:p>
            <a:endParaRPr lang="en-US" sz="1200" dirty="0">
              <a:latin typeface="DM Mono" panose="020B0509040201040103" pitchFamily="49" charset="77"/>
            </a:endParaRPr>
          </a:p>
          <a:p>
            <a:r>
              <a:rPr lang="en-US" sz="1200" dirty="0">
                <a:latin typeface="DM Mono" panose="020B0509040201040103" pitchFamily="49" charset="77"/>
              </a:rPr>
              <a:t>root</a:t>
            </a:r>
          </a:p>
          <a:p>
            <a:r>
              <a:rPr lang="en-US" sz="1200" dirty="0">
                <a:latin typeface="DM Mono" panose="020B0509040201040103" pitchFamily="49" charset="77"/>
              </a:rPr>
              <a:t> |-- </a:t>
            </a:r>
            <a:r>
              <a:rPr lang="en-US" sz="1200" dirty="0" err="1">
                <a:latin typeface="DM Mono" panose="020B0509040201040103" pitchFamily="49" charset="77"/>
              </a:rPr>
              <a:t>business_id</a:t>
            </a:r>
            <a:r>
              <a:rPr lang="en-US" sz="1200" dirty="0">
                <a:latin typeface="DM Mono" panose="020B0509040201040103" pitchFamily="49" charset="77"/>
              </a:rPr>
              <a:t>: string (nullable = true)</a:t>
            </a:r>
          </a:p>
          <a:p>
            <a:r>
              <a:rPr lang="en-US" sz="1200" dirty="0">
                <a:latin typeface="DM Mono" panose="020B0509040201040103" pitchFamily="49" charset="77"/>
              </a:rPr>
              <a:t> |-- address: string (nullable = true)</a:t>
            </a:r>
          </a:p>
          <a:p>
            <a:r>
              <a:rPr lang="en-US" sz="1200" dirty="0">
                <a:latin typeface="DM Mono" panose="020B0509040201040103" pitchFamily="49" charset="77"/>
              </a:rPr>
              <a:t> |-- attributes: struct (nullable = true)</a:t>
            </a:r>
          </a:p>
          <a:p>
            <a:r>
              <a:rPr lang="en-US" sz="1200" dirty="0">
                <a:latin typeface="DM Mono" panose="020B0509040201040103" pitchFamily="49" charset="77"/>
              </a:rPr>
              <a:t> |    |-- Alcohol: string (nullable = true)</a:t>
            </a:r>
          </a:p>
          <a:p>
            <a:r>
              <a:rPr lang="en-US" sz="1200" dirty="0">
                <a:latin typeface="DM Mono" panose="020B0509040201040103" pitchFamily="49" charset="77"/>
              </a:rPr>
              <a:t> |    |-- Ambience: string (nullable = true)</a:t>
            </a:r>
          </a:p>
          <a:p>
            <a:r>
              <a:rPr lang="en-US" sz="1200" dirty="0">
                <a:latin typeface="DM Mono" panose="020B0509040201040103" pitchFamily="49" charset="77"/>
              </a:rPr>
              <a:t> |    |-- </a:t>
            </a:r>
            <a:r>
              <a:rPr lang="en-US" sz="1200" dirty="0" err="1">
                <a:latin typeface="DM Mono" panose="020B0509040201040103" pitchFamily="49" charset="77"/>
              </a:rPr>
              <a:t>BikeParking</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BusinessAcceptsCreditCards</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BusinessParking</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ByAppointmentOnly</a:t>
            </a:r>
            <a:r>
              <a:rPr lang="en-US" sz="1200" dirty="0">
                <a:latin typeface="DM Mono" panose="020B0509040201040103" pitchFamily="49" charset="77"/>
              </a:rPr>
              <a:t>: string (nullable = true)</a:t>
            </a:r>
          </a:p>
          <a:p>
            <a:r>
              <a:rPr lang="en-US" sz="1200" dirty="0">
                <a:latin typeface="DM Mono" panose="020B0509040201040103" pitchFamily="49" charset="77"/>
              </a:rPr>
              <a:t> |    |-- Caters: string (nullable = true)</a:t>
            </a:r>
          </a:p>
          <a:p>
            <a:r>
              <a:rPr lang="en-US" sz="1200" dirty="0">
                <a:latin typeface="DM Mono" panose="020B0509040201040103" pitchFamily="49" charset="77"/>
              </a:rPr>
              <a:t> |    |-- </a:t>
            </a:r>
            <a:r>
              <a:rPr lang="en-US" sz="1200" dirty="0" err="1">
                <a:latin typeface="DM Mono" panose="020B0509040201040103" pitchFamily="49" charset="77"/>
              </a:rPr>
              <a:t>CoatCheck</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DogsAllowed</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DriveThru</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GoodForKids</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HappyHour</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HasTV</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NoiseLevel</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OutdoorSeating</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RestaurantsAttire</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RestaurantsDelivery</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RestaurantsGoodForGroups</a:t>
            </a:r>
            <a:r>
              <a:rPr lang="en-US" sz="1200" dirty="0">
                <a:latin typeface="DM Mono" panose="020B0509040201040103" pitchFamily="49" charset="77"/>
              </a:rPr>
              <a:t>: string (nullable = true)</a:t>
            </a:r>
          </a:p>
          <a:p>
            <a:r>
              <a:rPr lang="en-US" sz="1200" dirty="0">
                <a:latin typeface="DM Mono" panose="020B0509040201040103" pitchFamily="49" charset="77"/>
              </a:rPr>
              <a:t> |    |-- RestaurantsPriceRange2: string (nullable = true)</a:t>
            </a:r>
          </a:p>
          <a:p>
            <a:r>
              <a:rPr lang="en-US" sz="1200" dirty="0">
                <a:latin typeface="DM Mono" panose="020B0509040201040103" pitchFamily="49" charset="77"/>
              </a:rPr>
              <a:t> |    |-- </a:t>
            </a:r>
            <a:r>
              <a:rPr lang="en-US" sz="1200" dirty="0" err="1">
                <a:latin typeface="DM Mono" panose="020B0509040201040103" pitchFamily="49" charset="77"/>
              </a:rPr>
              <a:t>RestaurantsReservations</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RestaurantsTableService</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RestaurantsTakeOut</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WheelchairAccessible</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WiFi</a:t>
            </a:r>
            <a:r>
              <a:rPr lang="en-US" sz="1200" dirty="0">
                <a:latin typeface="DM Mono" panose="020B0509040201040103" pitchFamily="49" charset="77"/>
              </a:rPr>
              <a:t>: string (nullable = true)</a:t>
            </a:r>
          </a:p>
          <a:p>
            <a:r>
              <a:rPr lang="en-US" sz="1200" dirty="0">
                <a:latin typeface="DM Mono" panose="020B0509040201040103" pitchFamily="49" charset="77"/>
              </a:rPr>
              <a:t> |-- categories: string (nullable = true)</a:t>
            </a:r>
          </a:p>
          <a:p>
            <a:r>
              <a:rPr lang="en-US" sz="1200" dirty="0">
                <a:latin typeface="DM Mono" panose="020B0509040201040103" pitchFamily="49" charset="77"/>
              </a:rPr>
              <a:t> |-- city: string (nullable = true)</a:t>
            </a:r>
          </a:p>
          <a:p>
            <a:r>
              <a:rPr lang="en-US" sz="1200" dirty="0">
                <a:latin typeface="DM Mono" panose="020B0509040201040103" pitchFamily="49" charset="77"/>
              </a:rPr>
              <a:t> |-- hours: struct (nullable = true)</a:t>
            </a:r>
          </a:p>
          <a:p>
            <a:r>
              <a:rPr lang="en-US" sz="1200" dirty="0">
                <a:latin typeface="DM Mono" panose="020B0509040201040103" pitchFamily="49" charset="77"/>
              </a:rPr>
              <a:t> |    |-- Friday: string (nullable = true)</a:t>
            </a:r>
          </a:p>
          <a:p>
            <a:r>
              <a:rPr lang="en-US" sz="1200" dirty="0">
                <a:latin typeface="DM Mono" panose="020B0509040201040103" pitchFamily="49" charset="77"/>
              </a:rPr>
              <a:t> |    |-- Monday: string (nullable = true)</a:t>
            </a:r>
          </a:p>
          <a:p>
            <a:r>
              <a:rPr lang="en-US" sz="1200" dirty="0">
                <a:latin typeface="DM Mono" panose="020B0509040201040103" pitchFamily="49" charset="77"/>
              </a:rPr>
              <a:t> |    |-- Saturday: string (nullable = true)</a:t>
            </a:r>
          </a:p>
          <a:p>
            <a:r>
              <a:rPr lang="en-US" sz="1200" dirty="0">
                <a:latin typeface="DM Mono" panose="020B0509040201040103" pitchFamily="49" charset="77"/>
              </a:rPr>
              <a:t> |    |-- Sunday: string (nullable = true)</a:t>
            </a:r>
          </a:p>
          <a:p>
            <a:r>
              <a:rPr lang="en-US" sz="1200" dirty="0">
                <a:latin typeface="DM Mono" panose="020B0509040201040103" pitchFamily="49" charset="77"/>
              </a:rPr>
              <a:t> |    |-- Thursday: string (nullable = true)</a:t>
            </a:r>
          </a:p>
          <a:p>
            <a:r>
              <a:rPr lang="en-US" sz="1200" dirty="0">
                <a:latin typeface="DM Mono" panose="020B0509040201040103" pitchFamily="49" charset="77"/>
              </a:rPr>
              <a:t> |    |-- Tuesday: string (nullable = true)</a:t>
            </a:r>
          </a:p>
          <a:p>
            <a:r>
              <a:rPr lang="en-US" sz="1200" dirty="0">
                <a:latin typeface="DM Mono" panose="020B0509040201040103" pitchFamily="49" charset="77"/>
              </a:rPr>
              <a:t> |    |-- Wednesday: string (nullable = true)</a:t>
            </a:r>
          </a:p>
          <a:p>
            <a:r>
              <a:rPr lang="en-US" sz="1200" dirty="0">
                <a:latin typeface="DM Mono" panose="020B0509040201040103" pitchFamily="49" charset="77"/>
              </a:rPr>
              <a:t> |-- </a:t>
            </a:r>
            <a:r>
              <a:rPr lang="en-US" sz="1200" dirty="0" err="1">
                <a:latin typeface="DM Mono" panose="020B0509040201040103" pitchFamily="49" charset="77"/>
              </a:rPr>
              <a:t>is_open</a:t>
            </a:r>
            <a:r>
              <a:rPr lang="en-US" sz="1200" dirty="0">
                <a:latin typeface="DM Mono" panose="020B0509040201040103" pitchFamily="49" charset="77"/>
              </a:rPr>
              <a:t>: long (nullable = true)</a:t>
            </a:r>
          </a:p>
          <a:p>
            <a:r>
              <a:rPr lang="en-US" sz="1200" dirty="0">
                <a:latin typeface="DM Mono" panose="020B0509040201040103" pitchFamily="49" charset="77"/>
              </a:rPr>
              <a:t> |-- latitude: double (nullable = false)</a:t>
            </a:r>
          </a:p>
          <a:p>
            <a:r>
              <a:rPr lang="en-US" sz="1200" dirty="0">
                <a:latin typeface="DM Mono" panose="020B0509040201040103" pitchFamily="49" charset="77"/>
              </a:rPr>
              <a:t> |-- longitude: double (nullable = false)</a:t>
            </a:r>
          </a:p>
          <a:p>
            <a:r>
              <a:rPr lang="en-US" sz="1200" dirty="0">
                <a:latin typeface="DM Mono" panose="020B0509040201040103" pitchFamily="49" charset="77"/>
              </a:rPr>
              <a:t> |-- name: string (nullable = true)</a:t>
            </a:r>
          </a:p>
          <a:p>
            <a:r>
              <a:rPr lang="en-US" sz="1200" dirty="0">
                <a:latin typeface="DM Mono" panose="020B0509040201040103" pitchFamily="49" charset="77"/>
              </a:rPr>
              <a:t> |-- </a:t>
            </a:r>
            <a:r>
              <a:rPr lang="en-US" sz="1200" dirty="0" err="1">
                <a:latin typeface="DM Mono" panose="020B0509040201040103" pitchFamily="49" charset="77"/>
              </a:rPr>
              <a:t>postal_code</a:t>
            </a:r>
            <a:r>
              <a:rPr lang="en-US" sz="1200" dirty="0">
                <a:latin typeface="DM Mono" panose="020B0509040201040103" pitchFamily="49" charset="77"/>
              </a:rPr>
              <a:t>: string (nullable = true)</a:t>
            </a:r>
          </a:p>
          <a:p>
            <a:r>
              <a:rPr lang="en-US" sz="1200" dirty="0">
                <a:latin typeface="DM Mono" panose="020B0509040201040103" pitchFamily="49" charset="77"/>
              </a:rPr>
              <a:t> |-- </a:t>
            </a:r>
            <a:r>
              <a:rPr lang="en-US" sz="1200" dirty="0" err="1">
                <a:latin typeface="DM Mono" panose="020B0509040201040103" pitchFamily="49" charset="77"/>
              </a:rPr>
              <a:t>review_count</a:t>
            </a:r>
            <a:r>
              <a:rPr lang="en-US" sz="1200" dirty="0">
                <a:latin typeface="DM Mono" panose="020B0509040201040103" pitchFamily="49" charset="77"/>
              </a:rPr>
              <a:t>: long (nullable = true)</a:t>
            </a:r>
          </a:p>
          <a:p>
            <a:r>
              <a:rPr lang="en-US" sz="1200" dirty="0">
                <a:latin typeface="DM Mono" panose="020B0509040201040103" pitchFamily="49" charset="77"/>
              </a:rPr>
              <a:t> |-- stars: double (nullable = false)</a:t>
            </a:r>
          </a:p>
          <a:p>
            <a:r>
              <a:rPr lang="en-US" sz="1200" dirty="0">
                <a:latin typeface="DM Mono" panose="020B0509040201040103" pitchFamily="49" charset="77"/>
              </a:rPr>
              <a:t> |-- state: string (nullable = true)</a:t>
            </a:r>
          </a:p>
          <a:p>
            <a:r>
              <a:rPr lang="en-US" sz="1200" dirty="0">
                <a:latin typeface="DM Mono" panose="020B0509040201040103" pitchFamily="49" charset="77"/>
              </a:rPr>
              <a:t> |-- </a:t>
            </a:r>
            <a:r>
              <a:rPr lang="en-US" sz="1200" dirty="0" err="1">
                <a:latin typeface="DM Mono" panose="020B0509040201040103" pitchFamily="49" charset="77"/>
              </a:rPr>
              <a:t>num_checkins</a:t>
            </a:r>
            <a:r>
              <a:rPr lang="en-US" sz="1200" dirty="0">
                <a:latin typeface="DM Mono" panose="020B0509040201040103" pitchFamily="49" charset="77"/>
              </a:rPr>
              <a:t>: long (nullable = true)</a:t>
            </a:r>
          </a:p>
          <a:p>
            <a:r>
              <a:rPr lang="en-US" sz="1200" dirty="0">
                <a:latin typeface="DM Mono" panose="020B0509040201040103" pitchFamily="49" charset="77"/>
              </a:rPr>
              <a:t> </a:t>
            </a:r>
            <a:r>
              <a:rPr lang="en-US" sz="1200" dirty="0">
                <a:highlight>
                  <a:srgbClr val="00B0F0"/>
                </a:highlight>
                <a:latin typeface="DM Mono" panose="020B0509040201040103" pitchFamily="49" charset="77"/>
              </a:rPr>
              <a:t>|-- </a:t>
            </a:r>
            <a:r>
              <a:rPr lang="en-US" sz="1200" dirty="0" err="1">
                <a:highlight>
                  <a:srgbClr val="00B0F0"/>
                </a:highlight>
                <a:latin typeface="DM Mono" panose="020B0509040201040103" pitchFamily="49" charset="77"/>
              </a:rPr>
              <a:t>num_reviews</a:t>
            </a:r>
            <a:r>
              <a:rPr lang="en-US" sz="1200" dirty="0">
                <a:highlight>
                  <a:srgbClr val="00B0F0"/>
                </a:highlight>
                <a:latin typeface="DM Mono" panose="020B0509040201040103" pitchFamily="49" charset="77"/>
              </a:rPr>
              <a:t>: long (nullable = true)</a:t>
            </a:r>
          </a:p>
        </p:txBody>
      </p:sp>
      <p:pic>
        <p:nvPicPr>
          <p:cNvPr id="18" name="!!header">
            <a:extLst>
              <a:ext uri="{FF2B5EF4-FFF2-40B4-BE49-F238E27FC236}">
                <a16:creationId xmlns:a16="http://schemas.microsoft.com/office/drawing/2014/main" id="{B1DC46D8-03F2-FB44-E17D-8352FFAB7F28}"/>
              </a:ext>
            </a:extLst>
          </p:cNvPr>
          <p:cNvPicPr>
            <a:picLocks noChangeAspect="1"/>
          </p:cNvPicPr>
          <p:nvPr/>
        </p:nvPicPr>
        <p:blipFill>
          <a:blip r:embed="rId4"/>
          <a:stretch>
            <a:fillRect/>
          </a:stretch>
        </p:blipFill>
        <p:spPr>
          <a:xfrm>
            <a:off x="1192" y="-35889"/>
            <a:ext cx="9141618" cy="612323"/>
          </a:xfrm>
          <a:prstGeom prst="rect">
            <a:avLst/>
          </a:prstGeom>
        </p:spPr>
      </p:pic>
      <p:pic>
        <p:nvPicPr>
          <p:cNvPr id="16" name="!!DAIS_footer">
            <a:extLst>
              <a:ext uri="{FF2B5EF4-FFF2-40B4-BE49-F238E27FC236}">
                <a16:creationId xmlns:a16="http://schemas.microsoft.com/office/drawing/2014/main" id="{53A7683A-F384-38E5-32CF-E39D6DA10684}"/>
              </a:ext>
            </a:extLst>
          </p:cNvPr>
          <p:cNvPicPr>
            <a:picLocks noChangeAspect="1"/>
          </p:cNvPicPr>
          <p:nvPr/>
        </p:nvPicPr>
        <p:blipFill>
          <a:blip r:embed="rId3"/>
          <a:stretch>
            <a:fillRect/>
          </a:stretch>
        </p:blipFill>
        <p:spPr>
          <a:xfrm>
            <a:off x="1191" y="4776367"/>
            <a:ext cx="9141619" cy="367133"/>
          </a:xfrm>
          <a:prstGeom prst="rect">
            <a:avLst/>
          </a:prstGeom>
        </p:spPr>
      </p:pic>
    </p:spTree>
    <p:extLst>
      <p:ext uri="{BB962C8B-B14F-4D97-AF65-F5344CB8AC3E}">
        <p14:creationId xmlns:p14="http://schemas.microsoft.com/office/powerpoint/2010/main" val="1940236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1.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2" name="red box">
            <a:extLst>
              <a:ext uri="{FF2B5EF4-FFF2-40B4-BE49-F238E27FC236}">
                <a16:creationId xmlns:a16="http://schemas.microsoft.com/office/drawing/2014/main" id="{3AC3C098-CC64-03E8-FFEC-61B2387F77D3}"/>
              </a:ext>
            </a:extLst>
          </p:cNvPr>
          <p:cNvSpPr/>
          <p:nvPr/>
        </p:nvSpPr>
        <p:spPr>
          <a:xfrm>
            <a:off x="559983" y="2531560"/>
            <a:ext cx="8162515" cy="180640"/>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3" name="blue box">
            <a:extLst>
              <a:ext uri="{FF2B5EF4-FFF2-40B4-BE49-F238E27FC236}">
                <a16:creationId xmlns:a16="http://schemas.microsoft.com/office/drawing/2014/main" id="{E79FA5A6-8487-4C08-22D9-A1E7679B8655}"/>
              </a:ext>
            </a:extLst>
          </p:cNvPr>
          <p:cNvSpPr/>
          <p:nvPr/>
        </p:nvSpPr>
        <p:spPr>
          <a:xfrm>
            <a:off x="563125" y="839324"/>
            <a:ext cx="8159372" cy="1295714"/>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171</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4157" y="2502470"/>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pandemic_recovery_df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551573" y="851653"/>
            <a:ext cx="8755604" cy="1384995"/>
          </a:xfrm>
          <a:prstGeom prst="rect">
            <a:avLst/>
          </a:prstGeom>
          <a:ln>
            <a:noFill/>
          </a:ln>
        </p:spPr>
        <p:txBody>
          <a:bodyPr wrap="square">
            <a:spAutoFit/>
          </a:bodyPr>
          <a:lstStyle/>
          <a:p>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count_tips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p>
          <a:p>
            <a:endParaRPr lang="en-CA" sz="1200" dirty="0">
              <a:latin typeface="DM Mono" panose="020B0509040201040103" pitchFamily="49" charset="77"/>
            </a:endParaRPr>
          </a:p>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a:p>
            <a:endParaRPr lang="en-CA" sz="1200" dirty="0">
              <a:solidFill>
                <a:srgbClr val="63A35C"/>
              </a:solidFill>
              <a:latin typeface="DM Mono" panose="020B0509040201040103" pitchFamily="49" charset="77"/>
            </a:endParaRPr>
          </a:p>
        </p:txBody>
      </p:sp>
      <p:sp>
        <p:nvSpPr>
          <p:cNvPr id="9" name="Rectangle 8">
            <a:extLst>
              <a:ext uri="{FF2B5EF4-FFF2-40B4-BE49-F238E27FC236}">
                <a16:creationId xmlns:a16="http://schemas.microsoft.com/office/drawing/2014/main" id="{69A7EFB9-C318-4DD1-01F4-749D9A1B1F83}"/>
              </a:ext>
            </a:extLst>
          </p:cNvPr>
          <p:cNvSpPr/>
          <p:nvPr/>
        </p:nvSpPr>
        <p:spPr>
          <a:xfrm>
            <a:off x="544790" y="2212039"/>
            <a:ext cx="7361506" cy="276999"/>
          </a:xfrm>
          <a:prstGeom prst="rect">
            <a:avLst/>
          </a:prstGeom>
          <a:ln w="38100">
            <a:noFill/>
          </a:ln>
        </p:spPr>
        <p:txBody>
          <a:bodyPr wrap="square">
            <a:spAutoFit/>
          </a:bodyPr>
          <a:lstStyle/>
          <a:p>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printSchema</a:t>
            </a:r>
            <a:r>
              <a:rPr lang="en-CA" sz="1200" dirty="0">
                <a:solidFill>
                  <a:srgbClr val="63A35C"/>
                </a:solidFill>
                <a:latin typeface="DM Mono" panose="020B0509040201040103" pitchFamily="49" charset="77"/>
              </a:rPr>
              <a:t>()</a:t>
            </a:r>
          </a:p>
        </p:txBody>
      </p:sp>
    </p:spTree>
    <p:extLst>
      <p:ext uri="{BB962C8B-B14F-4D97-AF65-F5344CB8AC3E}">
        <p14:creationId xmlns:p14="http://schemas.microsoft.com/office/powerpoint/2010/main" val="2912095140"/>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72.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2" name="red box">
            <a:extLst>
              <a:ext uri="{FF2B5EF4-FFF2-40B4-BE49-F238E27FC236}">
                <a16:creationId xmlns:a16="http://schemas.microsoft.com/office/drawing/2014/main" id="{3AC3C098-CC64-03E8-FFEC-61B2387F77D3}"/>
              </a:ext>
            </a:extLst>
          </p:cNvPr>
          <p:cNvSpPr/>
          <p:nvPr/>
        </p:nvSpPr>
        <p:spPr>
          <a:xfrm>
            <a:off x="559983" y="2216770"/>
            <a:ext cx="8162515" cy="180640"/>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3" name="blue box">
            <a:extLst>
              <a:ext uri="{FF2B5EF4-FFF2-40B4-BE49-F238E27FC236}">
                <a16:creationId xmlns:a16="http://schemas.microsoft.com/office/drawing/2014/main" id="{E79FA5A6-8487-4C08-22D9-A1E7679B8655}"/>
              </a:ext>
            </a:extLst>
          </p:cNvPr>
          <p:cNvSpPr/>
          <p:nvPr/>
        </p:nvSpPr>
        <p:spPr>
          <a:xfrm>
            <a:off x="563125" y="839324"/>
            <a:ext cx="8159372" cy="1295714"/>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172</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4157" y="2187680"/>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pandemic_recovery_df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551573" y="851653"/>
            <a:ext cx="8755604" cy="1384995"/>
          </a:xfrm>
          <a:prstGeom prst="rect">
            <a:avLst/>
          </a:prstGeom>
          <a:ln>
            <a:noFill/>
          </a:ln>
        </p:spPr>
        <p:txBody>
          <a:bodyPr wrap="square">
            <a:spAutoFit/>
          </a:bodyPr>
          <a:lstStyle/>
          <a:p>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count_tips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p>
          <a:p>
            <a:endParaRPr lang="en-CA" sz="1200" dirty="0">
              <a:latin typeface="DM Mono" panose="020B0509040201040103" pitchFamily="49" charset="77"/>
            </a:endParaRPr>
          </a:p>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a:p>
            <a:endParaRPr lang="en-CA" sz="1200" dirty="0">
              <a:solidFill>
                <a:srgbClr val="63A35C"/>
              </a:solidFill>
              <a:latin typeface="DM Mono" panose="020B0509040201040103" pitchFamily="49" charset="77"/>
            </a:endParaRPr>
          </a:p>
        </p:txBody>
      </p:sp>
    </p:spTree>
    <p:extLst>
      <p:ext uri="{BB962C8B-B14F-4D97-AF65-F5344CB8AC3E}">
        <p14:creationId xmlns:p14="http://schemas.microsoft.com/office/powerpoint/2010/main" val="992211420"/>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73.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0" name="Rectangle 9">
            <a:extLst>
              <a:ext uri="{FF2B5EF4-FFF2-40B4-BE49-F238E27FC236}">
                <a16:creationId xmlns:a16="http://schemas.microsoft.com/office/drawing/2014/main" id="{537A934D-2352-087E-7881-0F8C39D7E606}"/>
              </a:ext>
            </a:extLst>
          </p:cNvPr>
          <p:cNvSpPr/>
          <p:nvPr/>
        </p:nvSpPr>
        <p:spPr>
          <a:xfrm>
            <a:off x="579771" y="1702814"/>
            <a:ext cx="8142727" cy="640701"/>
          </a:xfrm>
          <a:prstGeom prst="rect">
            <a:avLst/>
          </a:prstGeom>
          <a:solidFill>
            <a:srgbClr val="00B6E0">
              <a:alpha val="50196"/>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Simplify the Top</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173</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1431161"/>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tx1"/>
                </a:solidFill>
                <a:latin typeface="DM Mono" panose="020B0509040201040103" pitchFamily="49" charset="77"/>
              </a:rPr>
              <a:t>checkin_df</a:t>
            </a:r>
            <a:r>
              <a:rPr lang="en-CA" sz="1200" dirty="0">
                <a:solidFill>
                  <a:schemeClr val="tx1"/>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2527255"/>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51574" y="1723627"/>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1" y="1336677"/>
            <a:ext cx="7622600"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endParaRPr lang="en-US" sz="1200" dirty="0"/>
          </a:p>
        </p:txBody>
      </p:sp>
    </p:spTree>
    <p:extLst>
      <p:ext uri="{BB962C8B-B14F-4D97-AF65-F5344CB8AC3E}">
        <p14:creationId xmlns:p14="http://schemas.microsoft.com/office/powerpoint/2010/main" val="1873062815"/>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74.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Simplify the Top</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174</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1431161"/>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tx1"/>
                </a:solidFill>
                <a:latin typeface="DM Mono" panose="020B0509040201040103" pitchFamily="49" charset="77"/>
              </a:rPr>
              <a:t>checkin_df</a:t>
            </a:r>
            <a:r>
              <a:rPr lang="en-CA" sz="1200" dirty="0">
                <a:solidFill>
                  <a:schemeClr val="tx1"/>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2527255"/>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51574" y="1723627"/>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1" y="1336677"/>
            <a:ext cx="7622600"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endParaRPr lang="en-US" sz="1200" dirty="0"/>
          </a:p>
        </p:txBody>
      </p:sp>
      <p:sp>
        <p:nvSpPr>
          <p:cNvPr id="11" name="Rectangle 10">
            <a:extLst>
              <a:ext uri="{FF2B5EF4-FFF2-40B4-BE49-F238E27FC236}">
                <a16:creationId xmlns:a16="http://schemas.microsoft.com/office/drawing/2014/main" id="{EE622DCC-0FE0-573F-3CA3-8ADA5C2AFA29}"/>
              </a:ext>
            </a:extLst>
          </p:cNvPr>
          <p:cNvSpPr/>
          <p:nvPr/>
        </p:nvSpPr>
        <p:spPr>
          <a:xfrm>
            <a:off x="579771" y="1702814"/>
            <a:ext cx="6155834" cy="311624"/>
          </a:xfrm>
          <a:prstGeom prst="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Tree>
    <p:extLst>
      <p:ext uri="{BB962C8B-B14F-4D97-AF65-F5344CB8AC3E}">
        <p14:creationId xmlns:p14="http://schemas.microsoft.com/office/powerpoint/2010/main" val="5248681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sld>
</file>

<file path=ppt/slides/slide175.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Simplify the Top</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175</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877163"/>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bg1">
                    <a:lumMod val="50000"/>
                  </a:schemeClr>
                </a:solidFill>
                <a:latin typeface="DM Mono" panose="020B0509040201040103" pitchFamily="49" charset="77"/>
              </a:rPr>
              <a:t>checkin_df</a:t>
            </a:r>
            <a:r>
              <a:rPr lang="en-CA" sz="1200" dirty="0">
                <a:solidFill>
                  <a:schemeClr val="bg1">
                    <a:lumMod val="50000"/>
                  </a:schemeClr>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3494723"/>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2695550"/>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highlight>
                  <a:srgbClr val="FFFF00"/>
                </a:highlight>
                <a:latin typeface="DM Mono" panose="020B0509040201040103" pitchFamily="49" charset="77"/>
              </a:rPr>
              <a:t>create_checkin_df_with_one_date_per_row</a:t>
            </a:r>
            <a:r>
              <a:rPr lang="en-CA" sz="1200" dirty="0">
                <a:solidFill>
                  <a:srgbClr val="63A35C"/>
                </a:solidFill>
                <a:highlight>
                  <a:srgbClr val="FFFF00"/>
                </a:highlight>
                <a:latin typeface="DM Mono" panose="020B0509040201040103" pitchFamily="49" charset="77"/>
              </a:rPr>
              <a:t>(</a:t>
            </a:r>
            <a:r>
              <a:rPr lang="en-CA" sz="1200" dirty="0" err="1">
                <a:solidFill>
                  <a:srgbClr val="0086B3"/>
                </a:solidFill>
                <a:highlight>
                  <a:srgbClr val="FFFF00"/>
                </a:highlight>
                <a:latin typeface="DM Mono" panose="020B0509040201040103" pitchFamily="49" charset="77"/>
              </a:rPr>
              <a:t>checkin_df</a:t>
            </a:r>
            <a:r>
              <a:rPr lang="en-CA" sz="1200" dirty="0">
                <a:solidFill>
                  <a:srgbClr val="63A35C"/>
                </a:solidFill>
                <a:highlight>
                  <a:srgbClr val="FFFF00"/>
                </a:highlight>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1" y="1336677"/>
            <a:ext cx="7622600"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9771" y="1655903"/>
            <a:ext cx="4569619" cy="1015663"/>
          </a:xfrm>
          <a:prstGeom prst="rect">
            <a:avLst/>
          </a:prstGeom>
        </p:spPr>
        <p:txBody>
          <a:bodyPr>
            <a:spAutoFit/>
          </a:bodyPr>
          <a:lstStyle/>
          <a:p>
            <a:r>
              <a:rPr lang="en-CA" sz="1200" dirty="0">
                <a:latin typeface="DM Mono" panose="020B0509040201040103" pitchFamily="49" charset="77"/>
              </a:rPr>
              <a:t>empty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Tree>
    <p:extLst>
      <p:ext uri="{BB962C8B-B14F-4D97-AF65-F5344CB8AC3E}">
        <p14:creationId xmlns:p14="http://schemas.microsoft.com/office/powerpoint/2010/main" val="18865582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sld>
</file>

<file path=ppt/slides/slide176.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176</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9" name="Google Shape;1171;p102">
            <a:extLst>
              <a:ext uri="{FF2B5EF4-FFF2-40B4-BE49-F238E27FC236}">
                <a16:creationId xmlns:a16="http://schemas.microsoft.com/office/drawing/2014/main" id="{730471B6-0E3A-B1B1-AC12-8941601272DE}"/>
              </a:ext>
            </a:extLst>
          </p:cNvPr>
          <p:cNvSpPr txBox="1">
            <a:spLocks/>
          </p:cNvSpPr>
          <p:nvPr/>
        </p:nvSpPr>
        <p:spPr>
          <a:xfrm>
            <a:off x="677425" y="515998"/>
            <a:ext cx="7994475" cy="437625"/>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4000"/>
              <a:buFont typeface="DM Sans Medium"/>
              <a:buNone/>
              <a:defRPr sz="4000" b="0" i="0" u="none" strike="noStrike" cap="none">
                <a:solidFill>
                  <a:schemeClr val="dk1"/>
                </a:solidFill>
                <a:latin typeface="DM Sans Medium"/>
                <a:ea typeface="DM Sans Medium"/>
                <a:cs typeface="DM Sans Medium"/>
                <a:sym typeface="DM Sans Medium"/>
              </a:defRPr>
            </a:lvl1pPr>
            <a:lvl2pPr marR="0" lvl="1" algn="l" rtl="0">
              <a:lnSpc>
                <a:spcPct val="100000"/>
              </a:lnSpc>
              <a:spcBef>
                <a:spcPts val="0"/>
              </a:spcBef>
              <a:spcAft>
                <a:spcPts val="0"/>
              </a:spcAft>
              <a:buClr>
                <a:srgbClr val="000000"/>
              </a:buClr>
              <a:buSzPts val="1500"/>
              <a:buFont typeface="Arial"/>
              <a:buNone/>
              <a:defRPr sz="19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500"/>
              <a:buFont typeface="Arial"/>
              <a:buNone/>
              <a:defRPr sz="19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500"/>
              <a:buFont typeface="Arial"/>
              <a:buNone/>
              <a:defRPr sz="19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500"/>
              <a:buFont typeface="Arial"/>
              <a:buNone/>
              <a:defRPr sz="19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500"/>
              <a:buFont typeface="Arial"/>
              <a:buNone/>
              <a:defRPr sz="19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500"/>
              <a:buFont typeface="Arial"/>
              <a:buNone/>
              <a:defRPr sz="19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500"/>
              <a:buFont typeface="Arial"/>
              <a:buNone/>
              <a:defRPr sz="19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500"/>
              <a:buFont typeface="Arial"/>
              <a:buNone/>
              <a:defRPr sz="1900" b="0" i="0" u="none" strike="noStrike" cap="none">
                <a:solidFill>
                  <a:srgbClr val="000000"/>
                </a:solidFill>
                <a:latin typeface="Arial"/>
                <a:ea typeface="Arial"/>
                <a:cs typeface="Arial"/>
                <a:sym typeface="Arial"/>
              </a:defRPr>
            </a:lvl9pPr>
          </a:lstStyle>
          <a:p>
            <a:r>
              <a:rPr lang="en-CA" sz="3000"/>
              <a:t>Is It Worth It?</a:t>
            </a:r>
            <a:endParaRPr lang="en-CA" sz="3000" dirty="0"/>
          </a:p>
        </p:txBody>
      </p:sp>
      <p:pic>
        <p:nvPicPr>
          <p:cNvPr id="1026" name="Picture 2" descr="The Test Pyramid. Thoughts on the test pyramid… | by Jessie Leung | Better  Programming">
            <a:extLst>
              <a:ext uri="{FF2B5EF4-FFF2-40B4-BE49-F238E27FC236}">
                <a16:creationId xmlns:a16="http://schemas.microsoft.com/office/drawing/2014/main" id="{BFFFF1C7-8282-F833-A4EF-F20B63F755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7425" y="1520975"/>
            <a:ext cx="3855604" cy="210155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Kent C. Dodds 💿 on Twitter: &quot;&quot;The Testing Trophy&quot; 🏆 A general guide for  the **return on investment** 🤑 of the different forms of testing with  regards to testing JavaScript applications. -">
            <a:extLst>
              <a:ext uri="{FF2B5EF4-FFF2-40B4-BE49-F238E27FC236}">
                <a16:creationId xmlns:a16="http://schemas.microsoft.com/office/drawing/2014/main" id="{64A9FC83-8833-8215-16F2-69F75E128AC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65250" y="1345677"/>
            <a:ext cx="2419791" cy="245214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Test Shapes – Stories from a Software Tester">
            <a:extLst>
              <a:ext uri="{FF2B5EF4-FFF2-40B4-BE49-F238E27FC236}">
                <a16:creationId xmlns:a16="http://schemas.microsoft.com/office/drawing/2014/main" id="{7CDE4BE1-96DA-575E-E560-B148005B5B1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65349" y="1346783"/>
            <a:ext cx="3603911" cy="2452146"/>
          </a:xfrm>
          <a:prstGeom prst="rect">
            <a:avLst/>
          </a:prstGeom>
          <a:noFill/>
          <a:extLst>
            <a:ext uri="{909E8E84-426E-40DD-AFC4-6F175D3DCCD1}">
              <a14:hiddenFill xmlns:a14="http://schemas.microsoft.com/office/drawing/2010/main">
                <a:solidFill>
                  <a:srgbClr val="FFFFFF"/>
                </a:solidFill>
              </a14:hiddenFill>
            </a:ext>
          </a:extLst>
        </p:spPr>
      </p:pic>
      <p:sp>
        <p:nvSpPr>
          <p:cNvPr id="6" name="5-Point Star 5">
            <a:extLst>
              <a:ext uri="{FF2B5EF4-FFF2-40B4-BE49-F238E27FC236}">
                <a16:creationId xmlns:a16="http://schemas.microsoft.com/office/drawing/2014/main" id="{59DF2B4F-9449-96FC-AD5D-8EFB657147C0}"/>
              </a:ext>
            </a:extLst>
          </p:cNvPr>
          <p:cNvSpPr/>
          <p:nvPr/>
        </p:nvSpPr>
        <p:spPr>
          <a:xfrm>
            <a:off x="1246597" y="947564"/>
            <a:ext cx="1518752" cy="1500892"/>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pic>
        <p:nvPicPr>
          <p:cNvPr id="8" name="Graphic 7" descr="Unicorn outline">
            <a:extLst>
              <a:ext uri="{FF2B5EF4-FFF2-40B4-BE49-F238E27FC236}">
                <a16:creationId xmlns:a16="http://schemas.microsoft.com/office/drawing/2014/main" id="{8F6743A3-E98F-76E4-51F1-22761734047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276571" y="0"/>
            <a:ext cx="2657443" cy="2657443"/>
          </a:xfrm>
          <a:prstGeom prst="rect">
            <a:avLst/>
          </a:prstGeom>
        </p:spPr>
      </p:pic>
      <p:pic>
        <p:nvPicPr>
          <p:cNvPr id="11" name="Graphic 10" descr="Narwhale with solid fill">
            <a:extLst>
              <a:ext uri="{FF2B5EF4-FFF2-40B4-BE49-F238E27FC236}">
                <a16:creationId xmlns:a16="http://schemas.microsoft.com/office/drawing/2014/main" id="{3BC8A35C-6250-94C9-21DE-709FE9BA065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513960" y="2552445"/>
            <a:ext cx="2140160" cy="2140160"/>
          </a:xfrm>
          <a:prstGeom prst="rect">
            <a:avLst/>
          </a:prstGeom>
        </p:spPr>
      </p:pic>
      <p:pic>
        <p:nvPicPr>
          <p:cNvPr id="13" name="Graphic 12" descr="Acorn with solid fill">
            <a:extLst>
              <a:ext uri="{FF2B5EF4-FFF2-40B4-BE49-F238E27FC236}">
                <a16:creationId xmlns:a16="http://schemas.microsoft.com/office/drawing/2014/main" id="{25845C1A-9033-E43B-F4C9-A8157D12521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953873" y="953623"/>
            <a:ext cx="1961027" cy="1961027"/>
          </a:xfrm>
          <a:prstGeom prst="rect">
            <a:avLst/>
          </a:prstGeom>
        </p:spPr>
      </p:pic>
    </p:spTree>
    <p:extLst>
      <p:ext uri="{BB962C8B-B14F-4D97-AF65-F5344CB8AC3E}">
        <p14:creationId xmlns:p14="http://schemas.microsoft.com/office/powerpoint/2010/main" val="18449559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77.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Make the assertion specific</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177</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276999"/>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4331921"/>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3586196"/>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2" y="1979509"/>
            <a:ext cx="6227987"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review</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5347" y="2470422"/>
            <a:ext cx="4569619" cy="1015663"/>
          </a:xfrm>
          <a:prstGeom prst="rect">
            <a:avLst/>
          </a:prstGeom>
          <a:ln>
            <a:noFill/>
          </a:ln>
        </p:spPr>
        <p:txBody>
          <a:bodyPr>
            <a:spAutoFit/>
          </a:bodyPr>
          <a:lstStyle/>
          <a:p>
            <a:r>
              <a:rPr lang="en-CA" sz="1200" dirty="0">
                <a:latin typeface="DM Mono" panose="020B0509040201040103" pitchFamily="49" charset="77"/>
              </a:rPr>
              <a:t>empty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5" name="!!b_reviews_df">
            <a:extLst>
              <a:ext uri="{FF2B5EF4-FFF2-40B4-BE49-F238E27FC236}">
                <a16:creationId xmlns:a16="http://schemas.microsoft.com/office/drawing/2014/main" id="{BA538B06-87D0-36CD-B9B8-D705E180F745}"/>
              </a:ext>
            </a:extLst>
          </p:cNvPr>
          <p:cNvSpPr txBox="1"/>
          <p:nvPr/>
        </p:nvSpPr>
        <p:spPr>
          <a:xfrm>
            <a:off x="575347" y="3407334"/>
            <a:ext cx="6227987" cy="276999"/>
          </a:xfrm>
          <a:prstGeom prst="rect">
            <a:avLst/>
          </a:prstGeom>
          <a:noFill/>
        </p:spPr>
        <p:txBody>
          <a:bodyPr wrap="none" rtlCol="0">
            <a:spAutoFit/>
          </a:bodyPr>
          <a:lstStyle/>
          <a:p>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endParaRPr lang="en-US" sz="1200" dirty="0"/>
          </a:p>
        </p:txBody>
      </p:sp>
      <p:sp>
        <p:nvSpPr>
          <p:cNvPr id="3" name="Rectangle 2">
            <a:extLst>
              <a:ext uri="{FF2B5EF4-FFF2-40B4-BE49-F238E27FC236}">
                <a16:creationId xmlns:a16="http://schemas.microsoft.com/office/drawing/2014/main" id="{C21F7594-5404-8532-6AA9-ECB585B78933}"/>
              </a:ext>
            </a:extLst>
          </p:cNvPr>
          <p:cNvSpPr/>
          <p:nvPr/>
        </p:nvSpPr>
        <p:spPr>
          <a:xfrm>
            <a:off x="575347" y="1036681"/>
            <a:ext cx="5600332" cy="1015663"/>
          </a:xfrm>
          <a:prstGeom prst="rect">
            <a:avLst/>
          </a:prstGeom>
        </p:spPr>
        <p:txBody>
          <a:bodyPr wrap="square">
            <a:spAutoFit/>
          </a:bodyPr>
          <a:lstStyle/>
          <a:p>
            <a:r>
              <a:rPr lang="en-CA" sz="1200" dirty="0">
                <a:latin typeface="DM Mono" panose="020B0509040201040103" pitchFamily="49" charset="77"/>
              </a:rPr>
              <a:t>review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"0dea283273fa4f40ac12ea210994d5f8"</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"2022-04-14 07:31:06"</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Tree>
    <p:extLst>
      <p:ext uri="{BB962C8B-B14F-4D97-AF65-F5344CB8AC3E}">
        <p14:creationId xmlns:p14="http://schemas.microsoft.com/office/powerpoint/2010/main" val="42772969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sld>
</file>

<file path=ppt/slides/slide178.xml><?xml version="1.0" encoding="utf-8"?>
<p:sld xmlns:a="http://schemas.openxmlformats.org/drawingml/2006/main" xmlns:r="http://schemas.openxmlformats.org/officeDocument/2006/relationships" xmlns:p="http://schemas.openxmlformats.org/presentationml/2006/main" show="0">
  <p:cSld>
    <p:spTree>
      <p:nvGrpSpPr>
        <p:cNvPr id="1" name="Shape 1321"/>
        <p:cNvGrpSpPr/>
        <p:nvPr/>
      </p:nvGrpSpPr>
      <p:grpSpPr>
        <a:xfrm>
          <a:off x="0" y="0"/>
          <a:ext cx="0" cy="0"/>
          <a:chOff x="0" y="0"/>
          <a:chExt cx="0" cy="0"/>
        </a:xfrm>
      </p:grpSpPr>
      <p:sp>
        <p:nvSpPr>
          <p:cNvPr id="1322" name="Google Shape;1322;p11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178</a:t>
            </a:fld>
            <a:endParaRPr dirty="0"/>
          </a:p>
        </p:txBody>
      </p:sp>
      <p:sp>
        <p:nvSpPr>
          <p:cNvPr id="1323" name="Google Shape;1323;p111"/>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324" name="Google Shape;1324;p111"/>
          <p:cNvSpPr/>
          <p:nvPr/>
        </p:nvSpPr>
        <p:spPr>
          <a:xfrm>
            <a:off x="921910" y="655706"/>
            <a:ext cx="2001150" cy="306675"/>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25" name="Google Shape;1325;p111"/>
          <p:cNvSpPr/>
          <p:nvPr/>
        </p:nvSpPr>
        <p:spPr>
          <a:xfrm>
            <a:off x="921910" y="1008446"/>
            <a:ext cx="2001150" cy="306675"/>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26" name="Google Shape;1326;p111"/>
          <p:cNvSpPr/>
          <p:nvPr/>
        </p:nvSpPr>
        <p:spPr>
          <a:xfrm>
            <a:off x="921910" y="1361185"/>
            <a:ext cx="2001150" cy="306675"/>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27" name="Google Shape;1327;p111"/>
          <p:cNvSpPr/>
          <p:nvPr/>
        </p:nvSpPr>
        <p:spPr>
          <a:xfrm>
            <a:off x="921910" y="1713923"/>
            <a:ext cx="2001150" cy="306675"/>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28" name="Google Shape;1328;p111"/>
          <p:cNvSpPr/>
          <p:nvPr/>
        </p:nvSpPr>
        <p:spPr>
          <a:xfrm>
            <a:off x="921910" y="2066663"/>
            <a:ext cx="2001150" cy="306675"/>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0">
  <p:cSld>
    <p:spTree>
      <p:nvGrpSpPr>
        <p:cNvPr id="1" name="Shape 1332"/>
        <p:cNvGrpSpPr/>
        <p:nvPr/>
      </p:nvGrpSpPr>
      <p:grpSpPr>
        <a:xfrm>
          <a:off x="0" y="0"/>
          <a:ext cx="0" cy="0"/>
          <a:chOff x="0" y="0"/>
          <a:chExt cx="0" cy="0"/>
        </a:xfrm>
      </p:grpSpPr>
      <p:sp>
        <p:nvSpPr>
          <p:cNvPr id="1333" name="Google Shape;1333;p11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179</a:t>
            </a:fld>
            <a:endParaRPr dirty="0"/>
          </a:p>
        </p:txBody>
      </p:sp>
      <p:sp>
        <p:nvSpPr>
          <p:cNvPr id="1334" name="Google Shape;1334;p11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grpSp>
        <p:nvGrpSpPr>
          <p:cNvPr id="1335" name="Google Shape;1335;p112"/>
          <p:cNvGrpSpPr/>
          <p:nvPr/>
        </p:nvGrpSpPr>
        <p:grpSpPr>
          <a:xfrm>
            <a:off x="1032618" y="613153"/>
            <a:ext cx="1259324" cy="3539960"/>
            <a:chOff x="1227625" y="874275"/>
            <a:chExt cx="2668200" cy="7024775"/>
          </a:xfrm>
        </p:grpSpPr>
        <p:sp>
          <p:nvSpPr>
            <p:cNvPr id="1336" name="Google Shape;1336;p112"/>
            <p:cNvSpPr/>
            <p:nvPr/>
          </p:nvSpPr>
          <p:spPr>
            <a:xfrm>
              <a:off x="1227625" y="874275"/>
              <a:ext cx="2668200" cy="4089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37" name="Google Shape;1337;p112"/>
            <p:cNvSpPr/>
            <p:nvPr/>
          </p:nvSpPr>
          <p:spPr>
            <a:xfrm>
              <a:off x="1227625" y="1344594"/>
              <a:ext cx="2668200" cy="4089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38" name="Google Shape;1338;p112"/>
            <p:cNvSpPr/>
            <p:nvPr/>
          </p:nvSpPr>
          <p:spPr>
            <a:xfrm>
              <a:off x="1227625" y="1814913"/>
              <a:ext cx="2668200" cy="4089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39" name="Google Shape;1339;p112"/>
            <p:cNvSpPr/>
            <p:nvPr/>
          </p:nvSpPr>
          <p:spPr>
            <a:xfrm>
              <a:off x="1227625" y="2285231"/>
              <a:ext cx="2668200" cy="4089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40" name="Google Shape;1340;p112"/>
            <p:cNvSpPr/>
            <p:nvPr/>
          </p:nvSpPr>
          <p:spPr>
            <a:xfrm>
              <a:off x="1227625" y="2755550"/>
              <a:ext cx="2668200" cy="4089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41" name="Google Shape;1341;p112"/>
            <p:cNvSpPr/>
            <p:nvPr/>
          </p:nvSpPr>
          <p:spPr>
            <a:xfrm>
              <a:off x="1227625" y="3257275"/>
              <a:ext cx="2668200" cy="4089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42" name="Google Shape;1342;p112"/>
            <p:cNvSpPr/>
            <p:nvPr/>
          </p:nvSpPr>
          <p:spPr>
            <a:xfrm>
              <a:off x="1227625" y="3727594"/>
              <a:ext cx="2668200" cy="4089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43" name="Google Shape;1343;p112"/>
            <p:cNvSpPr/>
            <p:nvPr/>
          </p:nvSpPr>
          <p:spPr>
            <a:xfrm>
              <a:off x="1227625" y="4197913"/>
              <a:ext cx="2668200" cy="4089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44" name="Google Shape;1344;p112"/>
            <p:cNvSpPr/>
            <p:nvPr/>
          </p:nvSpPr>
          <p:spPr>
            <a:xfrm>
              <a:off x="1227625" y="4668231"/>
              <a:ext cx="2668200" cy="4089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45" name="Google Shape;1345;p112"/>
            <p:cNvSpPr/>
            <p:nvPr/>
          </p:nvSpPr>
          <p:spPr>
            <a:xfrm>
              <a:off x="1227625" y="5138550"/>
              <a:ext cx="2668200" cy="4089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46" name="Google Shape;1346;p112"/>
            <p:cNvSpPr/>
            <p:nvPr/>
          </p:nvSpPr>
          <p:spPr>
            <a:xfrm>
              <a:off x="1227625" y="5608875"/>
              <a:ext cx="2668200" cy="4089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47" name="Google Shape;1347;p112"/>
            <p:cNvSpPr/>
            <p:nvPr/>
          </p:nvSpPr>
          <p:spPr>
            <a:xfrm>
              <a:off x="1227625" y="6079194"/>
              <a:ext cx="2668200" cy="4089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48" name="Google Shape;1348;p112"/>
            <p:cNvSpPr/>
            <p:nvPr/>
          </p:nvSpPr>
          <p:spPr>
            <a:xfrm>
              <a:off x="1227625" y="6549513"/>
              <a:ext cx="2668200" cy="4089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49" name="Google Shape;1349;p112"/>
            <p:cNvSpPr/>
            <p:nvPr/>
          </p:nvSpPr>
          <p:spPr>
            <a:xfrm>
              <a:off x="1227625" y="7019831"/>
              <a:ext cx="2668200" cy="4089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50" name="Google Shape;1350;p112"/>
            <p:cNvSpPr/>
            <p:nvPr/>
          </p:nvSpPr>
          <p:spPr>
            <a:xfrm>
              <a:off x="1227625" y="7490150"/>
              <a:ext cx="2668200" cy="4089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62"/>
        <p:cNvGrpSpPr/>
        <p:nvPr/>
      </p:nvGrpSpPr>
      <p:grpSpPr>
        <a:xfrm>
          <a:off x="0" y="0"/>
          <a:ext cx="0" cy="0"/>
          <a:chOff x="0" y="0"/>
          <a:chExt cx="0" cy="0"/>
        </a:xfrm>
      </p:grpSpPr>
      <p:sp>
        <p:nvSpPr>
          <p:cNvPr id="564" name="Google Shape;564;p68"/>
          <p:cNvSpPr txBox="1">
            <a:spLocks noGrp="1"/>
          </p:cNvSpPr>
          <p:nvPr>
            <p:ph type="title"/>
          </p:nvPr>
        </p:nvSpPr>
        <p:spPr>
          <a:prstGeom prst="rect">
            <a:avLst/>
          </a:prstGeom>
        </p:spPr>
        <p:txBody>
          <a:bodyPr spcFirstLastPara="1" wrap="square" lIns="0" tIns="0" rIns="0" bIns="0" anchor="ctr" anchorCtr="0">
            <a:noAutofit/>
          </a:bodyPr>
          <a:lstStyle/>
          <a:p>
            <a:r>
              <a:rPr lang="en-CA" dirty="0"/>
              <a:t>The Problem</a:t>
            </a:r>
            <a:endParaRPr dirty="0"/>
          </a:p>
        </p:txBody>
      </p:sp>
      <p:sp>
        <p:nvSpPr>
          <p:cNvPr id="565" name="Google Shape;565;p68"/>
          <p:cNvSpPr txBox="1">
            <a:spLocks noGrp="1"/>
          </p:cNvSpPr>
          <p:nvPr>
            <p:ph type="subTitle" idx="1"/>
          </p:nvPr>
        </p:nvSpPr>
        <p:spPr>
          <a:xfrm>
            <a:off x="627504" y="839327"/>
            <a:ext cx="7994475" cy="437625"/>
          </a:xfrm>
          <a:prstGeom prst="rect">
            <a:avLst/>
          </a:prstGeom>
        </p:spPr>
        <p:txBody>
          <a:bodyPr spcFirstLastPara="1" wrap="square" lIns="0" tIns="0" rIns="0" bIns="0" anchor="t" anchorCtr="0">
            <a:noAutofit/>
          </a:bodyPr>
          <a:lstStyle/>
          <a:p>
            <a:pPr marL="0" indent="0"/>
            <a:r>
              <a:rPr lang="en"/>
              <a:t>The PANDEMIC_RECOVERY table</a:t>
            </a:r>
            <a:endParaRPr/>
          </a:p>
        </p:txBody>
      </p:sp>
      <p:sp>
        <p:nvSpPr>
          <p:cNvPr id="563" name="Google Shape;563;p68"/>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18</a:t>
            </a:fld>
            <a:endParaRPr dirty="0"/>
          </a:p>
        </p:txBody>
      </p:sp>
      <p:graphicFrame>
        <p:nvGraphicFramePr>
          <p:cNvPr id="566" name="Google Shape;566;p68"/>
          <p:cNvGraphicFramePr/>
          <p:nvPr>
            <p:extLst>
              <p:ext uri="{D42A27DB-BD31-4B8C-83A1-F6EECF244321}">
                <p14:modId xmlns:p14="http://schemas.microsoft.com/office/powerpoint/2010/main" val="1479563034"/>
              </p:ext>
            </p:extLst>
          </p:nvPr>
        </p:nvGraphicFramePr>
        <p:xfrm>
          <a:off x="90876" y="1847301"/>
          <a:ext cx="8976290" cy="822938"/>
        </p:xfrm>
        <a:graphic>
          <a:graphicData uri="http://schemas.openxmlformats.org/drawingml/2006/table">
            <a:tbl>
              <a:tblPr>
                <a:noFill/>
              </a:tblPr>
              <a:tblGrid>
                <a:gridCol w="1826635">
                  <a:extLst>
                    <a:ext uri="{9D8B030D-6E8A-4147-A177-3AD203B41FA5}">
                      <a16:colId xmlns:a16="http://schemas.microsoft.com/office/drawing/2014/main" val="20000"/>
                    </a:ext>
                  </a:extLst>
                </a:gridCol>
                <a:gridCol w="1429931">
                  <a:extLst>
                    <a:ext uri="{9D8B030D-6E8A-4147-A177-3AD203B41FA5}">
                      <a16:colId xmlns:a16="http://schemas.microsoft.com/office/drawing/2014/main" val="20001"/>
                    </a:ext>
                  </a:extLst>
                </a:gridCol>
                <a:gridCol w="1429931">
                  <a:extLst>
                    <a:ext uri="{9D8B030D-6E8A-4147-A177-3AD203B41FA5}">
                      <a16:colId xmlns:a16="http://schemas.microsoft.com/office/drawing/2014/main" val="20002"/>
                    </a:ext>
                  </a:extLst>
                </a:gridCol>
                <a:gridCol w="1429931">
                  <a:extLst>
                    <a:ext uri="{9D8B030D-6E8A-4147-A177-3AD203B41FA5}">
                      <a16:colId xmlns:a16="http://schemas.microsoft.com/office/drawing/2014/main" val="20003"/>
                    </a:ext>
                  </a:extLst>
                </a:gridCol>
                <a:gridCol w="1429931">
                  <a:extLst>
                    <a:ext uri="{9D8B030D-6E8A-4147-A177-3AD203B41FA5}">
                      <a16:colId xmlns:a16="http://schemas.microsoft.com/office/drawing/2014/main" val="20004"/>
                    </a:ext>
                  </a:extLst>
                </a:gridCol>
                <a:gridCol w="1429931">
                  <a:extLst>
                    <a:ext uri="{9D8B030D-6E8A-4147-A177-3AD203B41FA5}">
                      <a16:colId xmlns:a16="http://schemas.microsoft.com/office/drawing/2014/main" val="20005"/>
                    </a:ext>
                  </a:extLst>
                </a:gridCol>
              </a:tblGrid>
              <a:tr h="411469">
                <a:tc>
                  <a:txBody>
                    <a:bodyPr/>
                    <a:lstStyle/>
                    <a:p>
                      <a:pPr marL="0" lvl="0" indent="0" algn="l" rtl="0">
                        <a:spcBef>
                          <a:spcPts val="0"/>
                        </a:spcBef>
                        <a:spcAft>
                          <a:spcPts val="0"/>
                        </a:spcAft>
                        <a:buNone/>
                      </a:pPr>
                      <a:r>
                        <a:rPr lang="en" sz="1200" b="0" i="0" dirty="0" err="1">
                          <a:solidFill>
                            <a:schemeClr val="bg1"/>
                          </a:solidFill>
                          <a:latin typeface="DM Sans" pitchFamily="2" charset="77"/>
                        </a:rPr>
                        <a:t>business_name</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review_count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tip_count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checkin_count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interaction_count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marL="0" lvl="0" indent="0" algn="l" rtl="0">
                        <a:spcBef>
                          <a:spcPts val="0"/>
                        </a:spcBef>
                        <a:spcAft>
                          <a:spcPts val="0"/>
                        </a:spcAft>
                        <a:buNone/>
                      </a:pPr>
                      <a:r>
                        <a:rPr lang="en" sz="1200" b="0" i="0" dirty="0">
                          <a:solidFill>
                            <a:schemeClr val="bg1"/>
                          </a:solidFill>
                          <a:latin typeface="DM Sans" pitchFamily="2" charset="77"/>
                        </a:rPr>
                        <a:t>date</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extLst>
                  <a:ext uri="{0D108BD9-81ED-4DB2-BD59-A6C34878D82A}">
                    <a16:rowId xmlns:a16="http://schemas.microsoft.com/office/drawing/2014/main" val="10000"/>
                  </a:ext>
                </a:extLst>
              </a:tr>
              <a:tr h="411469">
                <a:tc>
                  <a:txBody>
                    <a:bodyPr/>
                    <a:lstStyle/>
                    <a:p>
                      <a:pPr marL="0" lvl="0" indent="0" algn="l" rtl="0">
                        <a:lnSpc>
                          <a:spcPct val="115000"/>
                        </a:lnSpc>
                        <a:spcBef>
                          <a:spcPts val="0"/>
                        </a:spcBef>
                        <a:spcAft>
                          <a:spcPts val="0"/>
                        </a:spcAft>
                        <a:buNone/>
                      </a:pPr>
                      <a:r>
                        <a:rPr lang="en" sz="900" b="0" i="0" dirty="0">
                          <a:solidFill>
                            <a:schemeClr val="dk1"/>
                          </a:solidFill>
                          <a:latin typeface="DM Sans" pitchFamily="2" charset="77"/>
                        </a:rPr>
                        <a:t>Perkiomen Valley Brewery</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2</a:t>
                      </a:r>
                      <a:endParaRPr sz="12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1</a:t>
                      </a:r>
                      <a:endParaRPr sz="12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3</a:t>
                      </a:r>
                      <a:endParaRPr sz="12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6</a:t>
                      </a:r>
                      <a:endParaRPr sz="12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2022-06-28</a:t>
                      </a:r>
                      <a:endParaRPr sz="12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1"/>
                  </a:ext>
                </a:extLst>
              </a:tr>
            </a:tbl>
          </a:graphicData>
        </a:graphic>
      </p:graphicFrame>
      <p:sp>
        <p:nvSpPr>
          <p:cNvPr id="567" name="Google Shape;567;p68"/>
          <p:cNvSpPr txBox="1"/>
          <p:nvPr/>
        </p:nvSpPr>
        <p:spPr>
          <a:xfrm>
            <a:off x="2100781" y="2300789"/>
            <a:ext cx="385875" cy="369310"/>
          </a:xfrm>
          <a:prstGeom prst="rect">
            <a:avLst/>
          </a:prstGeom>
          <a:noFill/>
          <a:ln>
            <a:noFill/>
          </a:ln>
        </p:spPr>
        <p:txBody>
          <a:bodyPr spcFirstLastPara="1" wrap="square" lIns="68569" tIns="68569" rIns="68569" bIns="68569" anchor="t" anchorCtr="0">
            <a:spAutoFit/>
          </a:bodyPr>
          <a:lstStyle/>
          <a:p>
            <a:r>
              <a:rPr lang="en" sz="1500" dirty="0">
                <a:solidFill>
                  <a:schemeClr val="accent1"/>
                </a:solidFill>
                <a:latin typeface="DM Sans" pitchFamily="2" charset="77"/>
                <a:ea typeface="DM Sans"/>
                <a:cs typeface="DM Sans"/>
                <a:sym typeface="DM Sans"/>
              </a:rPr>
              <a:t>4</a:t>
            </a:r>
            <a:endParaRPr sz="1500" dirty="0">
              <a:solidFill>
                <a:schemeClr val="accent1"/>
              </a:solidFill>
              <a:latin typeface="DM Sans" pitchFamily="2" charset="77"/>
              <a:ea typeface="DM Sans"/>
              <a:cs typeface="DM Sans"/>
              <a:sym typeface="DM Sans"/>
            </a:endParaRPr>
          </a:p>
        </p:txBody>
      </p:sp>
      <p:sp>
        <p:nvSpPr>
          <p:cNvPr id="568" name="Google Shape;568;p68"/>
          <p:cNvSpPr/>
          <p:nvPr/>
        </p:nvSpPr>
        <p:spPr>
          <a:xfrm>
            <a:off x="1940761" y="2369301"/>
            <a:ext cx="171450" cy="128588"/>
          </a:xfrm>
          <a:custGeom>
            <a:avLst/>
            <a:gdLst/>
            <a:ahLst/>
            <a:cxnLst/>
            <a:rect l="l" t="t" r="r" b="b"/>
            <a:pathLst>
              <a:path w="9144" h="6858" extrusionOk="0">
                <a:moveTo>
                  <a:pt x="9144" y="0"/>
                </a:moveTo>
                <a:cubicBezTo>
                  <a:pt x="5974" y="2113"/>
                  <a:pt x="3408" y="5154"/>
                  <a:pt x="0" y="6858"/>
                </a:cubicBezTo>
              </a:path>
            </a:pathLst>
          </a:custGeom>
          <a:noFill/>
          <a:ln w="28575" cap="flat" cmpd="sng">
            <a:solidFill>
              <a:schemeClr val="accent1"/>
            </a:solidFill>
            <a:prstDash val="solid"/>
            <a:round/>
            <a:headEnd type="none" w="med" len="med"/>
            <a:tailEnd type="none" w="med" len="med"/>
          </a:ln>
        </p:spPr>
      </p:sp>
      <p:sp>
        <p:nvSpPr>
          <p:cNvPr id="569" name="Google Shape;569;p68"/>
          <p:cNvSpPr/>
          <p:nvPr/>
        </p:nvSpPr>
        <p:spPr>
          <a:xfrm>
            <a:off x="6270953" y="2341210"/>
            <a:ext cx="171450" cy="128588"/>
          </a:xfrm>
          <a:custGeom>
            <a:avLst/>
            <a:gdLst/>
            <a:ahLst/>
            <a:cxnLst/>
            <a:rect l="l" t="t" r="r" b="b"/>
            <a:pathLst>
              <a:path w="9144" h="6858" extrusionOk="0">
                <a:moveTo>
                  <a:pt x="9144" y="0"/>
                </a:moveTo>
                <a:cubicBezTo>
                  <a:pt x="5974" y="2113"/>
                  <a:pt x="3408" y="5154"/>
                  <a:pt x="0" y="6858"/>
                </a:cubicBezTo>
              </a:path>
            </a:pathLst>
          </a:custGeom>
          <a:noFill/>
          <a:ln w="28575" cap="flat" cmpd="sng">
            <a:solidFill>
              <a:schemeClr val="accent1"/>
            </a:solidFill>
            <a:prstDash val="solid"/>
            <a:round/>
            <a:headEnd type="none" w="med" len="med"/>
            <a:tailEnd type="none" w="med" len="med"/>
          </a:ln>
        </p:spPr>
      </p:sp>
      <p:sp>
        <p:nvSpPr>
          <p:cNvPr id="570" name="Google Shape;570;p68"/>
          <p:cNvSpPr txBox="1"/>
          <p:nvPr/>
        </p:nvSpPr>
        <p:spPr>
          <a:xfrm>
            <a:off x="6416855" y="2300789"/>
            <a:ext cx="385875" cy="369310"/>
          </a:xfrm>
          <a:prstGeom prst="rect">
            <a:avLst/>
          </a:prstGeom>
          <a:noFill/>
          <a:ln>
            <a:noFill/>
          </a:ln>
        </p:spPr>
        <p:txBody>
          <a:bodyPr spcFirstLastPara="1" wrap="square" lIns="68569" tIns="68569" rIns="68569" bIns="68569" anchor="t" anchorCtr="0">
            <a:spAutoFit/>
          </a:bodyPr>
          <a:lstStyle/>
          <a:p>
            <a:r>
              <a:rPr lang="en" sz="1500" dirty="0">
                <a:solidFill>
                  <a:schemeClr val="accent1"/>
                </a:solidFill>
                <a:latin typeface="DM Sans" pitchFamily="2" charset="77"/>
                <a:ea typeface="DM Sans"/>
                <a:cs typeface="DM Sans"/>
                <a:sym typeface="DM Sans"/>
              </a:rPr>
              <a:t>8</a:t>
            </a:r>
            <a:endParaRPr sz="1500" dirty="0">
              <a:solidFill>
                <a:schemeClr val="accent1"/>
              </a:solidFill>
              <a:latin typeface="DM Sans" pitchFamily="2" charset="77"/>
              <a:ea typeface="DM Sans"/>
              <a:cs typeface="DM Sans"/>
              <a:sym typeface="DM Sans"/>
            </a:endParaRPr>
          </a:p>
        </p:txBody>
      </p:sp>
      <p:sp>
        <p:nvSpPr>
          <p:cNvPr id="571" name="Google Shape;571;p68"/>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69"/>
                                        </p:tgtEl>
                                        <p:attrNameLst>
                                          <p:attrName>style.visibility</p:attrName>
                                        </p:attrNameLst>
                                      </p:cBhvr>
                                      <p:to>
                                        <p:strVal val="visible"/>
                                      </p:to>
                                    </p:set>
                                    <p:animEffect transition="in" filter="fade">
                                      <p:cBhvr>
                                        <p:cTn id="7" dur="1000"/>
                                        <p:tgtEl>
                                          <p:spTgt spid="569"/>
                                        </p:tgtEl>
                                      </p:cBhvr>
                                    </p:animEffect>
                                  </p:childTnLst>
                                </p:cTn>
                              </p:par>
                              <p:par>
                                <p:cTn id="8" presetID="10" presetClass="entr" presetSubtype="0" fill="hold" nodeType="withEffect">
                                  <p:stCondLst>
                                    <p:cond delay="0"/>
                                  </p:stCondLst>
                                  <p:childTnLst>
                                    <p:set>
                                      <p:cBhvr>
                                        <p:cTn id="9" dur="1" fill="hold">
                                          <p:stCondLst>
                                            <p:cond delay="0"/>
                                          </p:stCondLst>
                                        </p:cTn>
                                        <p:tgtEl>
                                          <p:spTgt spid="570"/>
                                        </p:tgtEl>
                                        <p:attrNameLst>
                                          <p:attrName>style.visibility</p:attrName>
                                        </p:attrNameLst>
                                      </p:cBhvr>
                                      <p:to>
                                        <p:strVal val="visible"/>
                                      </p:to>
                                    </p:set>
                                    <p:animEffect transition="in" filter="fade">
                                      <p:cBhvr>
                                        <p:cTn id="10" dur="1"/>
                                        <p:tgtEl>
                                          <p:spTgt spid="57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67"/>
                                        </p:tgtEl>
                                        <p:attrNameLst>
                                          <p:attrName>style.visibility</p:attrName>
                                        </p:attrNameLst>
                                      </p:cBhvr>
                                      <p:to>
                                        <p:strVal val="visible"/>
                                      </p:to>
                                    </p:set>
                                    <p:animEffect transition="in" filter="fade">
                                      <p:cBhvr>
                                        <p:cTn id="15" dur="1000"/>
                                        <p:tgtEl>
                                          <p:spTgt spid="567"/>
                                        </p:tgtEl>
                                      </p:cBhvr>
                                    </p:animEffect>
                                  </p:childTnLst>
                                </p:cTn>
                              </p:par>
                              <p:par>
                                <p:cTn id="16" presetID="10" presetClass="entr" presetSubtype="0" fill="hold" nodeType="withEffect">
                                  <p:stCondLst>
                                    <p:cond delay="0"/>
                                  </p:stCondLst>
                                  <p:childTnLst>
                                    <p:set>
                                      <p:cBhvr>
                                        <p:cTn id="17" dur="1" fill="hold">
                                          <p:stCondLst>
                                            <p:cond delay="0"/>
                                          </p:stCondLst>
                                        </p:cTn>
                                        <p:tgtEl>
                                          <p:spTgt spid="568"/>
                                        </p:tgtEl>
                                        <p:attrNameLst>
                                          <p:attrName>style.visibility</p:attrName>
                                        </p:attrNameLst>
                                      </p:cBhvr>
                                      <p:to>
                                        <p:strVal val="visible"/>
                                      </p:to>
                                    </p:set>
                                    <p:animEffect transition="in" filter="fade">
                                      <p:cBhvr>
                                        <p:cTn id="18" dur="1000"/>
                                        <p:tgtEl>
                                          <p:spTgt spid="5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0.xml><?xml version="1.0" encoding="utf-8"?>
<p:sld xmlns:a="http://schemas.openxmlformats.org/drawingml/2006/main" xmlns:r="http://schemas.openxmlformats.org/officeDocument/2006/relationships" xmlns:p="http://schemas.openxmlformats.org/presentationml/2006/main" show="0">
  <p:cSld>
    <p:spTree>
      <p:nvGrpSpPr>
        <p:cNvPr id="1" name="Shape 1354"/>
        <p:cNvGrpSpPr/>
        <p:nvPr/>
      </p:nvGrpSpPr>
      <p:grpSpPr>
        <a:xfrm>
          <a:off x="0" y="0"/>
          <a:ext cx="0" cy="0"/>
          <a:chOff x="0" y="0"/>
          <a:chExt cx="0" cy="0"/>
        </a:xfrm>
      </p:grpSpPr>
      <p:sp>
        <p:nvSpPr>
          <p:cNvPr id="1355" name="Google Shape;1355;p113"/>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180</a:t>
            </a:fld>
            <a:endParaRPr dirty="0"/>
          </a:p>
        </p:txBody>
      </p:sp>
      <p:sp>
        <p:nvSpPr>
          <p:cNvPr id="1356" name="Google Shape;1356;p113"/>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357" name="Google Shape;1357;p113"/>
          <p:cNvSpPr/>
          <p:nvPr/>
        </p:nvSpPr>
        <p:spPr>
          <a:xfrm>
            <a:off x="1032618" y="613153"/>
            <a:ext cx="1259324" cy="206055"/>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58" name="Google Shape;1358;p113"/>
          <p:cNvSpPr/>
          <p:nvPr/>
        </p:nvSpPr>
        <p:spPr>
          <a:xfrm>
            <a:off x="1032618" y="850158"/>
            <a:ext cx="1259324" cy="206055"/>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59" name="Google Shape;1359;p113"/>
          <p:cNvSpPr/>
          <p:nvPr/>
        </p:nvSpPr>
        <p:spPr>
          <a:xfrm>
            <a:off x="1032618" y="1087163"/>
            <a:ext cx="1259324" cy="206055"/>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60" name="Google Shape;1360;p113"/>
          <p:cNvSpPr/>
          <p:nvPr/>
        </p:nvSpPr>
        <p:spPr>
          <a:xfrm>
            <a:off x="1032618" y="1324169"/>
            <a:ext cx="1259324" cy="206055"/>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61" name="Google Shape;1361;p113"/>
          <p:cNvSpPr/>
          <p:nvPr/>
        </p:nvSpPr>
        <p:spPr>
          <a:xfrm>
            <a:off x="1032618" y="1561175"/>
            <a:ext cx="1259324" cy="206055"/>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62" name="Google Shape;1362;p113"/>
          <p:cNvSpPr/>
          <p:nvPr/>
        </p:nvSpPr>
        <p:spPr>
          <a:xfrm>
            <a:off x="1032618" y="1814006"/>
            <a:ext cx="1259324" cy="206055"/>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63" name="Google Shape;1363;p113"/>
          <p:cNvSpPr/>
          <p:nvPr/>
        </p:nvSpPr>
        <p:spPr>
          <a:xfrm>
            <a:off x="1032618" y="2051012"/>
            <a:ext cx="1259324" cy="206055"/>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64" name="Google Shape;1364;p113"/>
          <p:cNvSpPr/>
          <p:nvPr/>
        </p:nvSpPr>
        <p:spPr>
          <a:xfrm>
            <a:off x="1032618" y="2288017"/>
            <a:ext cx="1259324" cy="206055"/>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65" name="Google Shape;1365;p113"/>
          <p:cNvSpPr/>
          <p:nvPr/>
        </p:nvSpPr>
        <p:spPr>
          <a:xfrm>
            <a:off x="1032618" y="2525022"/>
            <a:ext cx="1259324" cy="206055"/>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66" name="Google Shape;1366;p113"/>
          <p:cNvSpPr/>
          <p:nvPr/>
        </p:nvSpPr>
        <p:spPr>
          <a:xfrm>
            <a:off x="1032618" y="2762027"/>
            <a:ext cx="1259324" cy="206055"/>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67" name="Google Shape;1367;p113"/>
          <p:cNvSpPr/>
          <p:nvPr/>
        </p:nvSpPr>
        <p:spPr>
          <a:xfrm>
            <a:off x="1032618" y="2999036"/>
            <a:ext cx="1259324" cy="206055"/>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68" name="Google Shape;1368;p113"/>
          <p:cNvSpPr/>
          <p:nvPr/>
        </p:nvSpPr>
        <p:spPr>
          <a:xfrm>
            <a:off x="1032618" y="3236042"/>
            <a:ext cx="1259324" cy="206055"/>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69" name="Google Shape;1369;p113"/>
          <p:cNvSpPr/>
          <p:nvPr/>
        </p:nvSpPr>
        <p:spPr>
          <a:xfrm>
            <a:off x="1032618" y="3473047"/>
            <a:ext cx="1259324" cy="206055"/>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70" name="Google Shape;1370;p113"/>
          <p:cNvSpPr/>
          <p:nvPr/>
        </p:nvSpPr>
        <p:spPr>
          <a:xfrm>
            <a:off x="1032618" y="3710052"/>
            <a:ext cx="1259324" cy="206055"/>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71" name="Google Shape;1371;p113"/>
          <p:cNvSpPr/>
          <p:nvPr/>
        </p:nvSpPr>
        <p:spPr>
          <a:xfrm>
            <a:off x="1032618" y="3947057"/>
            <a:ext cx="1259324" cy="206055"/>
          </a:xfrm>
          <a:prstGeom prst="rect">
            <a:avLst/>
          </a:prstGeom>
          <a:solidFill>
            <a:srgbClr val="FF0000"/>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0">
  <p:cSld>
    <p:spTree>
      <p:nvGrpSpPr>
        <p:cNvPr id="1" name="Shape 1375"/>
        <p:cNvGrpSpPr/>
        <p:nvPr/>
      </p:nvGrpSpPr>
      <p:grpSpPr>
        <a:xfrm>
          <a:off x="0" y="0"/>
          <a:ext cx="0" cy="0"/>
          <a:chOff x="0" y="0"/>
          <a:chExt cx="0" cy="0"/>
        </a:xfrm>
      </p:grpSpPr>
      <p:sp>
        <p:nvSpPr>
          <p:cNvPr id="1376" name="Google Shape;1376;p114"/>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181</a:t>
            </a:fld>
            <a:endParaRPr dirty="0"/>
          </a:p>
        </p:txBody>
      </p:sp>
      <p:sp>
        <p:nvSpPr>
          <p:cNvPr id="1377" name="Google Shape;1377;p114"/>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378" name="Google Shape;1378;p114"/>
          <p:cNvSpPr/>
          <p:nvPr/>
        </p:nvSpPr>
        <p:spPr>
          <a:xfrm>
            <a:off x="1032618" y="613153"/>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79" name="Google Shape;1379;p114"/>
          <p:cNvSpPr/>
          <p:nvPr/>
        </p:nvSpPr>
        <p:spPr>
          <a:xfrm>
            <a:off x="1032618" y="850158"/>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80" name="Google Shape;1380;p114"/>
          <p:cNvSpPr/>
          <p:nvPr/>
        </p:nvSpPr>
        <p:spPr>
          <a:xfrm>
            <a:off x="1032618" y="1087163"/>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81" name="Google Shape;1381;p114"/>
          <p:cNvSpPr/>
          <p:nvPr/>
        </p:nvSpPr>
        <p:spPr>
          <a:xfrm>
            <a:off x="1032618" y="1324169"/>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82" name="Google Shape;1382;p114"/>
          <p:cNvSpPr/>
          <p:nvPr/>
        </p:nvSpPr>
        <p:spPr>
          <a:xfrm>
            <a:off x="1032618" y="1561175"/>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83" name="Google Shape;1383;p114"/>
          <p:cNvSpPr/>
          <p:nvPr/>
        </p:nvSpPr>
        <p:spPr>
          <a:xfrm>
            <a:off x="1032618" y="1814006"/>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84" name="Google Shape;1384;p114"/>
          <p:cNvSpPr/>
          <p:nvPr/>
        </p:nvSpPr>
        <p:spPr>
          <a:xfrm>
            <a:off x="1032618" y="2051012"/>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85" name="Google Shape;1385;p114"/>
          <p:cNvSpPr/>
          <p:nvPr/>
        </p:nvSpPr>
        <p:spPr>
          <a:xfrm>
            <a:off x="1032618" y="2288017"/>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86" name="Google Shape;1386;p114"/>
          <p:cNvSpPr/>
          <p:nvPr/>
        </p:nvSpPr>
        <p:spPr>
          <a:xfrm>
            <a:off x="1032618" y="2525022"/>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87" name="Google Shape;1387;p114"/>
          <p:cNvSpPr/>
          <p:nvPr/>
        </p:nvSpPr>
        <p:spPr>
          <a:xfrm>
            <a:off x="1032618" y="2762027"/>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88" name="Google Shape;1388;p114"/>
          <p:cNvSpPr/>
          <p:nvPr/>
        </p:nvSpPr>
        <p:spPr>
          <a:xfrm>
            <a:off x="1032618" y="2999036"/>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89" name="Google Shape;1389;p114"/>
          <p:cNvSpPr/>
          <p:nvPr/>
        </p:nvSpPr>
        <p:spPr>
          <a:xfrm>
            <a:off x="1032618" y="3236042"/>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90" name="Google Shape;1390;p114"/>
          <p:cNvSpPr/>
          <p:nvPr/>
        </p:nvSpPr>
        <p:spPr>
          <a:xfrm>
            <a:off x="1032618" y="3473047"/>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91" name="Google Shape;1391;p114"/>
          <p:cNvSpPr/>
          <p:nvPr/>
        </p:nvSpPr>
        <p:spPr>
          <a:xfrm>
            <a:off x="1032618" y="3710052"/>
            <a:ext cx="1259325" cy="206100"/>
          </a:xfrm>
          <a:prstGeom prst="rect">
            <a:avLst/>
          </a:prstGeom>
          <a:solidFill>
            <a:srgbClr val="FF0000"/>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92" name="Google Shape;1392;p114"/>
          <p:cNvSpPr/>
          <p:nvPr/>
        </p:nvSpPr>
        <p:spPr>
          <a:xfrm>
            <a:off x="1032618" y="3947057"/>
            <a:ext cx="1259325" cy="206100"/>
          </a:xfrm>
          <a:prstGeom prst="rect">
            <a:avLst/>
          </a:prstGeom>
          <a:solidFill>
            <a:srgbClr val="1750EB"/>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0">
  <p:cSld>
    <p:spTree>
      <p:nvGrpSpPr>
        <p:cNvPr id="1" name="Shape 1396"/>
        <p:cNvGrpSpPr/>
        <p:nvPr/>
      </p:nvGrpSpPr>
      <p:grpSpPr>
        <a:xfrm>
          <a:off x="0" y="0"/>
          <a:ext cx="0" cy="0"/>
          <a:chOff x="0" y="0"/>
          <a:chExt cx="0" cy="0"/>
        </a:xfrm>
      </p:grpSpPr>
      <p:sp>
        <p:nvSpPr>
          <p:cNvPr id="1397" name="Google Shape;1397;p115"/>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182</a:t>
            </a:fld>
            <a:endParaRPr dirty="0"/>
          </a:p>
        </p:txBody>
      </p:sp>
      <p:sp>
        <p:nvSpPr>
          <p:cNvPr id="1398" name="Google Shape;1398;p115"/>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399" name="Google Shape;1399;p115"/>
          <p:cNvSpPr/>
          <p:nvPr/>
        </p:nvSpPr>
        <p:spPr>
          <a:xfrm>
            <a:off x="1032618" y="613153"/>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00" name="Google Shape;1400;p115"/>
          <p:cNvSpPr/>
          <p:nvPr/>
        </p:nvSpPr>
        <p:spPr>
          <a:xfrm>
            <a:off x="1032618" y="850158"/>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01" name="Google Shape;1401;p115"/>
          <p:cNvSpPr/>
          <p:nvPr/>
        </p:nvSpPr>
        <p:spPr>
          <a:xfrm>
            <a:off x="1032618" y="1087163"/>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02" name="Google Shape;1402;p115"/>
          <p:cNvSpPr/>
          <p:nvPr/>
        </p:nvSpPr>
        <p:spPr>
          <a:xfrm>
            <a:off x="1032618" y="1324169"/>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03" name="Google Shape;1403;p115"/>
          <p:cNvSpPr/>
          <p:nvPr/>
        </p:nvSpPr>
        <p:spPr>
          <a:xfrm>
            <a:off x="1032618" y="1561175"/>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04" name="Google Shape;1404;p115"/>
          <p:cNvSpPr/>
          <p:nvPr/>
        </p:nvSpPr>
        <p:spPr>
          <a:xfrm>
            <a:off x="1032618" y="1814006"/>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05" name="Google Shape;1405;p115"/>
          <p:cNvSpPr/>
          <p:nvPr/>
        </p:nvSpPr>
        <p:spPr>
          <a:xfrm>
            <a:off x="1032618" y="2051012"/>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06" name="Google Shape;1406;p115"/>
          <p:cNvSpPr/>
          <p:nvPr/>
        </p:nvSpPr>
        <p:spPr>
          <a:xfrm>
            <a:off x="1032618" y="2288017"/>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07" name="Google Shape;1407;p115"/>
          <p:cNvSpPr/>
          <p:nvPr/>
        </p:nvSpPr>
        <p:spPr>
          <a:xfrm>
            <a:off x="1032618" y="2525022"/>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08" name="Google Shape;1408;p115"/>
          <p:cNvSpPr/>
          <p:nvPr/>
        </p:nvSpPr>
        <p:spPr>
          <a:xfrm>
            <a:off x="1032618" y="2762027"/>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09" name="Google Shape;1409;p115"/>
          <p:cNvSpPr/>
          <p:nvPr/>
        </p:nvSpPr>
        <p:spPr>
          <a:xfrm>
            <a:off x="1032618" y="2999036"/>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10" name="Google Shape;1410;p115"/>
          <p:cNvSpPr/>
          <p:nvPr/>
        </p:nvSpPr>
        <p:spPr>
          <a:xfrm>
            <a:off x="1032618" y="3236042"/>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11" name="Google Shape;1411;p115"/>
          <p:cNvSpPr/>
          <p:nvPr/>
        </p:nvSpPr>
        <p:spPr>
          <a:xfrm>
            <a:off x="1032618" y="3473047"/>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12" name="Google Shape;1412;p115"/>
          <p:cNvSpPr/>
          <p:nvPr/>
        </p:nvSpPr>
        <p:spPr>
          <a:xfrm>
            <a:off x="1032618" y="3710052"/>
            <a:ext cx="1259325" cy="206100"/>
          </a:xfrm>
          <a:prstGeom prst="rect">
            <a:avLst/>
          </a:prstGeom>
          <a:solidFill>
            <a:srgbClr val="FF0000"/>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13" name="Google Shape;1413;p115"/>
          <p:cNvSpPr/>
          <p:nvPr/>
        </p:nvSpPr>
        <p:spPr>
          <a:xfrm>
            <a:off x="103379" y="3951300"/>
            <a:ext cx="3474450" cy="51075"/>
          </a:xfrm>
          <a:prstGeom prst="rect">
            <a:avLst/>
          </a:prstGeom>
          <a:solidFill>
            <a:srgbClr val="808080"/>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14" name="Google Shape;1414;p115"/>
          <p:cNvSpPr/>
          <p:nvPr/>
        </p:nvSpPr>
        <p:spPr>
          <a:xfrm>
            <a:off x="185260" y="531150"/>
            <a:ext cx="3474450" cy="51075"/>
          </a:xfrm>
          <a:prstGeom prst="rect">
            <a:avLst/>
          </a:prstGeom>
          <a:solidFill>
            <a:srgbClr val="808080"/>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0">
  <p:cSld>
    <p:spTree>
      <p:nvGrpSpPr>
        <p:cNvPr id="1" name="Shape 1418"/>
        <p:cNvGrpSpPr/>
        <p:nvPr/>
      </p:nvGrpSpPr>
      <p:grpSpPr>
        <a:xfrm>
          <a:off x="0" y="0"/>
          <a:ext cx="0" cy="0"/>
          <a:chOff x="0" y="0"/>
          <a:chExt cx="0" cy="0"/>
        </a:xfrm>
      </p:grpSpPr>
      <p:sp>
        <p:nvSpPr>
          <p:cNvPr id="1419" name="Google Shape;1419;p116"/>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183</a:t>
            </a:fld>
            <a:endParaRPr dirty="0"/>
          </a:p>
        </p:txBody>
      </p:sp>
      <p:sp>
        <p:nvSpPr>
          <p:cNvPr id="1420" name="Google Shape;1420;p116"/>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21" name="Google Shape;1421;p116"/>
          <p:cNvSpPr/>
          <p:nvPr/>
        </p:nvSpPr>
        <p:spPr>
          <a:xfrm>
            <a:off x="1032618" y="613153"/>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22" name="Google Shape;1422;p116"/>
          <p:cNvSpPr/>
          <p:nvPr/>
        </p:nvSpPr>
        <p:spPr>
          <a:xfrm>
            <a:off x="1032618" y="850158"/>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23" name="Google Shape;1423;p116"/>
          <p:cNvSpPr/>
          <p:nvPr/>
        </p:nvSpPr>
        <p:spPr>
          <a:xfrm>
            <a:off x="1032618" y="1087163"/>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24" name="Google Shape;1424;p116"/>
          <p:cNvSpPr/>
          <p:nvPr/>
        </p:nvSpPr>
        <p:spPr>
          <a:xfrm>
            <a:off x="1032618" y="1324169"/>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25" name="Google Shape;1425;p116"/>
          <p:cNvSpPr/>
          <p:nvPr/>
        </p:nvSpPr>
        <p:spPr>
          <a:xfrm>
            <a:off x="1032618" y="1561175"/>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26" name="Google Shape;1426;p116"/>
          <p:cNvSpPr/>
          <p:nvPr/>
        </p:nvSpPr>
        <p:spPr>
          <a:xfrm>
            <a:off x="1032618" y="1814006"/>
            <a:ext cx="1259325" cy="206100"/>
          </a:xfrm>
          <a:prstGeom prst="rect">
            <a:avLst/>
          </a:prstGeom>
          <a:solidFill>
            <a:srgbClr val="4A86E8"/>
          </a:solidFill>
          <a:ln w="9525" cap="flat" cmpd="sng">
            <a:solidFill>
              <a:srgbClr val="808080"/>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27" name="Google Shape;1427;p116"/>
          <p:cNvSpPr/>
          <p:nvPr/>
        </p:nvSpPr>
        <p:spPr>
          <a:xfrm>
            <a:off x="1032618" y="2051012"/>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28" name="Google Shape;1428;p116"/>
          <p:cNvSpPr/>
          <p:nvPr/>
        </p:nvSpPr>
        <p:spPr>
          <a:xfrm>
            <a:off x="1032618" y="2288017"/>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29" name="Google Shape;1429;p116"/>
          <p:cNvSpPr/>
          <p:nvPr/>
        </p:nvSpPr>
        <p:spPr>
          <a:xfrm>
            <a:off x="1032618" y="2525022"/>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30" name="Google Shape;1430;p116"/>
          <p:cNvSpPr/>
          <p:nvPr/>
        </p:nvSpPr>
        <p:spPr>
          <a:xfrm>
            <a:off x="1032618" y="2762027"/>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31" name="Google Shape;1431;p116"/>
          <p:cNvSpPr/>
          <p:nvPr/>
        </p:nvSpPr>
        <p:spPr>
          <a:xfrm>
            <a:off x="1032618" y="2999036"/>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32" name="Google Shape;1432;p116"/>
          <p:cNvSpPr/>
          <p:nvPr/>
        </p:nvSpPr>
        <p:spPr>
          <a:xfrm>
            <a:off x="1032618" y="3236042"/>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33" name="Google Shape;1433;p116"/>
          <p:cNvSpPr/>
          <p:nvPr/>
        </p:nvSpPr>
        <p:spPr>
          <a:xfrm>
            <a:off x="1032618" y="3473047"/>
            <a:ext cx="1259325" cy="206100"/>
          </a:xfrm>
          <a:prstGeom prst="rect">
            <a:avLst/>
          </a:prstGeom>
          <a:solidFill>
            <a:srgbClr val="FF0000"/>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34" name="Google Shape;1434;p116"/>
          <p:cNvSpPr/>
          <p:nvPr/>
        </p:nvSpPr>
        <p:spPr>
          <a:xfrm>
            <a:off x="1032618" y="3710052"/>
            <a:ext cx="1259325" cy="206100"/>
          </a:xfrm>
          <a:prstGeom prst="rect">
            <a:avLst/>
          </a:prstGeom>
          <a:solidFill>
            <a:srgbClr val="1750EB"/>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35" name="Google Shape;1435;p116"/>
          <p:cNvSpPr/>
          <p:nvPr/>
        </p:nvSpPr>
        <p:spPr>
          <a:xfrm>
            <a:off x="103379" y="3951300"/>
            <a:ext cx="3474450" cy="51075"/>
          </a:xfrm>
          <a:prstGeom prst="rect">
            <a:avLst/>
          </a:prstGeom>
          <a:solidFill>
            <a:srgbClr val="808080"/>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36" name="Google Shape;1436;p116"/>
          <p:cNvSpPr/>
          <p:nvPr/>
        </p:nvSpPr>
        <p:spPr>
          <a:xfrm>
            <a:off x="185260" y="531150"/>
            <a:ext cx="3474450" cy="51075"/>
          </a:xfrm>
          <a:prstGeom prst="rect">
            <a:avLst/>
          </a:prstGeom>
          <a:solidFill>
            <a:srgbClr val="808080"/>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0">
  <p:cSld>
    <p:spTree>
      <p:nvGrpSpPr>
        <p:cNvPr id="1" name="Shape 1440"/>
        <p:cNvGrpSpPr/>
        <p:nvPr/>
      </p:nvGrpSpPr>
      <p:grpSpPr>
        <a:xfrm>
          <a:off x="0" y="0"/>
          <a:ext cx="0" cy="0"/>
          <a:chOff x="0" y="0"/>
          <a:chExt cx="0" cy="0"/>
        </a:xfrm>
      </p:grpSpPr>
      <p:sp>
        <p:nvSpPr>
          <p:cNvPr id="1441" name="Google Shape;1441;p117"/>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184</a:t>
            </a:fld>
            <a:endParaRPr dirty="0"/>
          </a:p>
        </p:txBody>
      </p:sp>
      <p:sp>
        <p:nvSpPr>
          <p:cNvPr id="1442" name="Google Shape;1442;p117"/>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43" name="Google Shape;1443;p117"/>
          <p:cNvSpPr/>
          <p:nvPr/>
        </p:nvSpPr>
        <p:spPr>
          <a:xfrm>
            <a:off x="1032618" y="613153"/>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44" name="Google Shape;1444;p117"/>
          <p:cNvSpPr/>
          <p:nvPr/>
        </p:nvSpPr>
        <p:spPr>
          <a:xfrm>
            <a:off x="1032618" y="850158"/>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45" name="Google Shape;1445;p117"/>
          <p:cNvSpPr/>
          <p:nvPr/>
        </p:nvSpPr>
        <p:spPr>
          <a:xfrm>
            <a:off x="1032618" y="1087163"/>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46" name="Google Shape;1446;p117"/>
          <p:cNvSpPr/>
          <p:nvPr/>
        </p:nvSpPr>
        <p:spPr>
          <a:xfrm>
            <a:off x="1032618" y="1324169"/>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47" name="Google Shape;1447;p117"/>
          <p:cNvSpPr/>
          <p:nvPr/>
        </p:nvSpPr>
        <p:spPr>
          <a:xfrm>
            <a:off x="1032618" y="1561175"/>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48" name="Google Shape;1448;p117"/>
          <p:cNvSpPr/>
          <p:nvPr/>
        </p:nvSpPr>
        <p:spPr>
          <a:xfrm>
            <a:off x="1032618" y="1814006"/>
            <a:ext cx="1259325" cy="206100"/>
          </a:xfrm>
          <a:prstGeom prst="rect">
            <a:avLst/>
          </a:prstGeom>
          <a:solidFill>
            <a:srgbClr val="9E9E9E"/>
          </a:solidFill>
          <a:ln w="9525" cap="flat" cmpd="sng">
            <a:solidFill>
              <a:srgbClr val="808080"/>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49" name="Google Shape;1449;p117"/>
          <p:cNvSpPr/>
          <p:nvPr/>
        </p:nvSpPr>
        <p:spPr>
          <a:xfrm>
            <a:off x="1032618" y="2051012"/>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50" name="Google Shape;1450;p117"/>
          <p:cNvSpPr/>
          <p:nvPr/>
        </p:nvSpPr>
        <p:spPr>
          <a:xfrm>
            <a:off x="1032618" y="2288017"/>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51" name="Google Shape;1451;p117"/>
          <p:cNvSpPr/>
          <p:nvPr/>
        </p:nvSpPr>
        <p:spPr>
          <a:xfrm>
            <a:off x="1032618" y="2525022"/>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52" name="Google Shape;1452;p117"/>
          <p:cNvSpPr/>
          <p:nvPr/>
        </p:nvSpPr>
        <p:spPr>
          <a:xfrm>
            <a:off x="1032618" y="2762027"/>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53" name="Google Shape;1453;p117"/>
          <p:cNvSpPr/>
          <p:nvPr/>
        </p:nvSpPr>
        <p:spPr>
          <a:xfrm>
            <a:off x="1032618" y="2999036"/>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54" name="Google Shape;1454;p117"/>
          <p:cNvSpPr/>
          <p:nvPr/>
        </p:nvSpPr>
        <p:spPr>
          <a:xfrm>
            <a:off x="1032618" y="3236042"/>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55" name="Google Shape;1455;p117"/>
          <p:cNvSpPr/>
          <p:nvPr/>
        </p:nvSpPr>
        <p:spPr>
          <a:xfrm>
            <a:off x="1032618" y="3473047"/>
            <a:ext cx="1259325" cy="206100"/>
          </a:xfrm>
          <a:prstGeom prst="rect">
            <a:avLst/>
          </a:prstGeom>
          <a:solidFill>
            <a:srgbClr val="FF0000"/>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56" name="Google Shape;1456;p117"/>
          <p:cNvSpPr/>
          <p:nvPr/>
        </p:nvSpPr>
        <p:spPr>
          <a:xfrm>
            <a:off x="103379" y="3722700"/>
            <a:ext cx="3474450" cy="51075"/>
          </a:xfrm>
          <a:prstGeom prst="rect">
            <a:avLst/>
          </a:prstGeom>
          <a:solidFill>
            <a:srgbClr val="808080"/>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57" name="Google Shape;1457;p117"/>
          <p:cNvSpPr/>
          <p:nvPr/>
        </p:nvSpPr>
        <p:spPr>
          <a:xfrm>
            <a:off x="185260" y="531150"/>
            <a:ext cx="3474450" cy="51075"/>
          </a:xfrm>
          <a:prstGeom prst="rect">
            <a:avLst/>
          </a:prstGeom>
          <a:solidFill>
            <a:srgbClr val="808080"/>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Tree>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0">
  <p:cSld>
    <p:spTree>
      <p:nvGrpSpPr>
        <p:cNvPr id="1" name="Shape 1461"/>
        <p:cNvGrpSpPr/>
        <p:nvPr/>
      </p:nvGrpSpPr>
      <p:grpSpPr>
        <a:xfrm>
          <a:off x="0" y="0"/>
          <a:ext cx="0" cy="0"/>
          <a:chOff x="0" y="0"/>
          <a:chExt cx="0" cy="0"/>
        </a:xfrm>
      </p:grpSpPr>
      <p:sp>
        <p:nvSpPr>
          <p:cNvPr id="1462" name="Google Shape;1462;p118"/>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185</a:t>
            </a:fld>
            <a:endParaRPr dirty="0"/>
          </a:p>
        </p:txBody>
      </p:sp>
      <p:sp>
        <p:nvSpPr>
          <p:cNvPr id="1463" name="Google Shape;1463;p118"/>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64" name="Google Shape;1464;p118"/>
          <p:cNvSpPr/>
          <p:nvPr/>
        </p:nvSpPr>
        <p:spPr>
          <a:xfrm>
            <a:off x="1032618" y="841753"/>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65" name="Google Shape;1465;p118"/>
          <p:cNvSpPr/>
          <p:nvPr/>
        </p:nvSpPr>
        <p:spPr>
          <a:xfrm>
            <a:off x="1032618" y="1078758"/>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66" name="Google Shape;1466;p118"/>
          <p:cNvSpPr/>
          <p:nvPr/>
        </p:nvSpPr>
        <p:spPr>
          <a:xfrm>
            <a:off x="1032618" y="1315763"/>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67" name="Google Shape;1467;p118"/>
          <p:cNvSpPr/>
          <p:nvPr/>
        </p:nvSpPr>
        <p:spPr>
          <a:xfrm>
            <a:off x="1032618" y="1552769"/>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68" name="Google Shape;1468;p118"/>
          <p:cNvSpPr/>
          <p:nvPr/>
        </p:nvSpPr>
        <p:spPr>
          <a:xfrm>
            <a:off x="1032618" y="1789775"/>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69" name="Google Shape;1469;p118"/>
          <p:cNvSpPr/>
          <p:nvPr/>
        </p:nvSpPr>
        <p:spPr>
          <a:xfrm>
            <a:off x="1032618" y="2051012"/>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70" name="Google Shape;1470;p118"/>
          <p:cNvSpPr/>
          <p:nvPr/>
        </p:nvSpPr>
        <p:spPr>
          <a:xfrm>
            <a:off x="1032618" y="2288017"/>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71" name="Google Shape;1471;p118"/>
          <p:cNvSpPr/>
          <p:nvPr/>
        </p:nvSpPr>
        <p:spPr>
          <a:xfrm>
            <a:off x="1032618" y="2525022"/>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72" name="Google Shape;1472;p118"/>
          <p:cNvSpPr/>
          <p:nvPr/>
        </p:nvSpPr>
        <p:spPr>
          <a:xfrm>
            <a:off x="1032618" y="2762027"/>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73" name="Google Shape;1473;p118"/>
          <p:cNvSpPr/>
          <p:nvPr/>
        </p:nvSpPr>
        <p:spPr>
          <a:xfrm>
            <a:off x="1032618" y="2999036"/>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74" name="Google Shape;1474;p118"/>
          <p:cNvSpPr/>
          <p:nvPr/>
        </p:nvSpPr>
        <p:spPr>
          <a:xfrm>
            <a:off x="1032618" y="3236042"/>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75" name="Google Shape;1475;p118"/>
          <p:cNvSpPr/>
          <p:nvPr/>
        </p:nvSpPr>
        <p:spPr>
          <a:xfrm>
            <a:off x="1032618" y="3473047"/>
            <a:ext cx="1259325" cy="206100"/>
          </a:xfrm>
          <a:prstGeom prst="rect">
            <a:avLst/>
          </a:prstGeom>
          <a:solidFill>
            <a:srgbClr val="FF0000"/>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76" name="Google Shape;1476;p118"/>
          <p:cNvSpPr/>
          <p:nvPr/>
        </p:nvSpPr>
        <p:spPr>
          <a:xfrm>
            <a:off x="103379" y="3722700"/>
            <a:ext cx="3474450" cy="51075"/>
          </a:xfrm>
          <a:prstGeom prst="rect">
            <a:avLst/>
          </a:prstGeom>
          <a:solidFill>
            <a:srgbClr val="808080"/>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77" name="Google Shape;1477;p118"/>
          <p:cNvSpPr/>
          <p:nvPr/>
        </p:nvSpPr>
        <p:spPr>
          <a:xfrm>
            <a:off x="185260" y="759750"/>
            <a:ext cx="3474450" cy="51075"/>
          </a:xfrm>
          <a:prstGeom prst="rect">
            <a:avLst/>
          </a:prstGeom>
          <a:solidFill>
            <a:srgbClr val="808080"/>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0">
  <p:cSld>
    <p:spTree>
      <p:nvGrpSpPr>
        <p:cNvPr id="1" name="Shape 1116"/>
        <p:cNvGrpSpPr/>
        <p:nvPr/>
      </p:nvGrpSpPr>
      <p:grpSpPr>
        <a:xfrm>
          <a:off x="0" y="0"/>
          <a:ext cx="0" cy="0"/>
          <a:chOff x="0" y="0"/>
          <a:chExt cx="0" cy="0"/>
        </a:xfrm>
      </p:grpSpPr>
      <p:sp>
        <p:nvSpPr>
          <p:cNvPr id="1122" name="Google Shape;1122;p99"/>
          <p:cNvSpPr txBox="1">
            <a:spLocks noGrp="1"/>
          </p:cNvSpPr>
          <p:nvPr>
            <p:ph type="title"/>
          </p:nvPr>
        </p:nvSpPr>
        <p:spPr>
          <a:prstGeom prst="rect">
            <a:avLst/>
          </a:prstGeom>
        </p:spPr>
        <p:txBody>
          <a:bodyPr spcFirstLastPara="1" wrap="square" lIns="0" tIns="0" rIns="0" bIns="0" anchor="ctr" anchorCtr="0">
            <a:noAutofit/>
          </a:bodyPr>
          <a:lstStyle/>
          <a:p>
            <a:r>
              <a:rPr lang="en" dirty="0">
                <a:solidFill>
                  <a:schemeClr val="dk1"/>
                </a:solidFill>
              </a:rPr>
              <a:t>The </a:t>
            </a:r>
            <a:r>
              <a:rPr lang="en" dirty="0"/>
              <a:t>Problematic Batch </a:t>
            </a:r>
            <a:r>
              <a:rPr lang="en" dirty="0">
                <a:solidFill>
                  <a:schemeClr val="dk1"/>
                </a:solidFill>
              </a:rPr>
              <a:t>Job</a:t>
            </a:r>
            <a:endParaRPr dirty="0">
              <a:solidFill>
                <a:schemeClr val="dk1"/>
              </a:solidFill>
            </a:endParaRPr>
          </a:p>
        </p:txBody>
      </p:sp>
      <p:sp>
        <p:nvSpPr>
          <p:cNvPr id="1123" name="Google Shape;1123;p99"/>
          <p:cNvSpPr txBox="1">
            <a:spLocks noGrp="1"/>
          </p:cNvSpPr>
          <p:nvPr>
            <p:ph type="subTitle" idx="1"/>
          </p:nvPr>
        </p:nvSpPr>
        <p:spPr>
          <a:prstGeom prst="rect">
            <a:avLst/>
          </a:prstGeom>
        </p:spPr>
        <p:txBody>
          <a:bodyPr spcFirstLastPara="1" wrap="square" lIns="0" tIns="0" rIns="0" bIns="0" anchor="t" anchorCtr="0">
            <a:noAutofit/>
          </a:bodyPr>
          <a:lstStyle/>
          <a:p>
            <a:pPr marL="0" indent="0"/>
            <a:r>
              <a:rPr lang="en" dirty="0">
                <a:solidFill>
                  <a:schemeClr val="accent1"/>
                </a:solidFill>
              </a:rPr>
              <a:t>Where exactly is the issue?</a:t>
            </a:r>
            <a:endParaRPr dirty="0">
              <a:solidFill>
                <a:schemeClr val="accent1"/>
              </a:solidFill>
            </a:endParaRPr>
          </a:p>
        </p:txBody>
      </p:sp>
      <p:sp>
        <p:nvSpPr>
          <p:cNvPr id="1117" name="Google Shape;1117;p99"/>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186</a:t>
            </a:fld>
            <a:endParaRPr dirty="0"/>
          </a:p>
        </p:txBody>
      </p:sp>
      <p:sp>
        <p:nvSpPr>
          <p:cNvPr id="1118" name="Google Shape;1118;p99"/>
          <p:cNvSpPr/>
          <p:nvPr/>
        </p:nvSpPr>
        <p:spPr>
          <a:xfrm>
            <a:off x="959710" y="1456322"/>
            <a:ext cx="806175" cy="786600"/>
          </a:xfrm>
          <a:prstGeom prst="ellipse">
            <a:avLst/>
          </a:prstGeom>
          <a:noFill/>
          <a:ln w="9525" cap="flat" cmpd="sng">
            <a:solidFill>
              <a:schemeClr val="accent3"/>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119" name="Google Shape;1119;p99"/>
          <p:cNvSpPr/>
          <p:nvPr/>
        </p:nvSpPr>
        <p:spPr>
          <a:xfrm>
            <a:off x="959710" y="3286022"/>
            <a:ext cx="806175" cy="786600"/>
          </a:xfrm>
          <a:prstGeom prst="ellipse">
            <a:avLst/>
          </a:prstGeom>
          <a:noFill/>
          <a:ln w="9525" cap="flat" cmpd="sng">
            <a:solidFill>
              <a:schemeClr val="accent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graphicFrame>
        <p:nvGraphicFramePr>
          <p:cNvPr id="1120" name="Google Shape;1120;p99"/>
          <p:cNvGraphicFramePr/>
          <p:nvPr/>
        </p:nvGraphicFramePr>
        <p:xfrm>
          <a:off x="6877285" y="2425004"/>
          <a:ext cx="1435688" cy="1188630"/>
        </p:xfrm>
        <a:graphic>
          <a:graphicData uri="http://schemas.openxmlformats.org/drawingml/2006/table">
            <a:tbl>
              <a:tblPr>
                <a:noFill/>
              </a:tblPr>
              <a:tblGrid>
                <a:gridCol w="287138">
                  <a:extLst>
                    <a:ext uri="{9D8B030D-6E8A-4147-A177-3AD203B41FA5}">
                      <a16:colId xmlns:a16="http://schemas.microsoft.com/office/drawing/2014/main" val="20000"/>
                    </a:ext>
                  </a:extLst>
                </a:gridCol>
                <a:gridCol w="287138">
                  <a:extLst>
                    <a:ext uri="{9D8B030D-6E8A-4147-A177-3AD203B41FA5}">
                      <a16:colId xmlns:a16="http://schemas.microsoft.com/office/drawing/2014/main" val="20001"/>
                    </a:ext>
                  </a:extLst>
                </a:gridCol>
                <a:gridCol w="287138">
                  <a:extLst>
                    <a:ext uri="{9D8B030D-6E8A-4147-A177-3AD203B41FA5}">
                      <a16:colId xmlns:a16="http://schemas.microsoft.com/office/drawing/2014/main" val="20002"/>
                    </a:ext>
                  </a:extLst>
                </a:gridCol>
                <a:gridCol w="287138">
                  <a:extLst>
                    <a:ext uri="{9D8B030D-6E8A-4147-A177-3AD203B41FA5}">
                      <a16:colId xmlns:a16="http://schemas.microsoft.com/office/drawing/2014/main" val="20003"/>
                    </a:ext>
                  </a:extLst>
                </a:gridCol>
                <a:gridCol w="287138">
                  <a:extLst>
                    <a:ext uri="{9D8B030D-6E8A-4147-A177-3AD203B41FA5}">
                      <a16:colId xmlns:a16="http://schemas.microsoft.com/office/drawing/2014/main" val="20004"/>
                    </a:ext>
                  </a:extLst>
                </a:gridCol>
              </a:tblGrid>
              <a:tr h="297158">
                <a:tc>
                  <a:txBody>
                    <a:bodyPr/>
                    <a:lstStyle/>
                    <a:p>
                      <a:pPr marL="0" lvl="0" indent="0" algn="l" rtl="0">
                        <a:spcBef>
                          <a:spcPts val="0"/>
                        </a:spcBef>
                        <a:spcAft>
                          <a:spcPts val="0"/>
                        </a:spcAft>
                        <a:buNone/>
                      </a:pPr>
                      <a:endParaRPr sz="1100" b="0" i="0" dirty="0">
                        <a:latin typeface="DM Mono" panose="020B0509040201040103" pitchFamily="49" charset="77"/>
                      </a:endParaRPr>
                    </a:p>
                  </a:txBody>
                  <a:tcPr marL="68569" marR="68569" marT="68569" marB="68569">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sz="1100" b="0" i="0" dirty="0">
                        <a:latin typeface="DM Mono" panose="020B0509040201040103" pitchFamily="49" charset="77"/>
                      </a:endParaRPr>
                    </a:p>
                  </a:txBody>
                  <a:tcPr marL="68569" marR="68569" marT="68569" marB="68569">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sz="1100" b="0" i="0" dirty="0">
                        <a:latin typeface="DM Mono" panose="020B0509040201040103" pitchFamily="49" charset="77"/>
                      </a:endParaRPr>
                    </a:p>
                  </a:txBody>
                  <a:tcPr marL="68569" marR="68569" marT="68569" marB="68569">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sz="1100" b="0" i="0" dirty="0">
                        <a:latin typeface="DM Mono" panose="020B0509040201040103" pitchFamily="49" charset="77"/>
                      </a:endParaRPr>
                    </a:p>
                  </a:txBody>
                  <a:tcPr marL="68569" marR="68569" marT="68569" marB="68569">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sz="1100" b="0" i="0" dirty="0">
                        <a:latin typeface="DM Mono" panose="020B0509040201040103" pitchFamily="49" charset="77"/>
                      </a:endParaRPr>
                    </a:p>
                  </a:txBody>
                  <a:tcPr marL="68569" marR="68569" marT="68569" marB="68569">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extLst>
                  <a:ext uri="{0D108BD9-81ED-4DB2-BD59-A6C34878D82A}">
                    <a16:rowId xmlns:a16="http://schemas.microsoft.com/office/drawing/2014/main" val="10000"/>
                  </a:ext>
                </a:extLst>
              </a:tr>
              <a:tr h="297158">
                <a:tc>
                  <a:txBody>
                    <a:bodyPr/>
                    <a:lstStyle/>
                    <a:p>
                      <a:pPr marL="0" lvl="0" indent="0" algn="l" rtl="0">
                        <a:spcBef>
                          <a:spcPts val="0"/>
                        </a:spcBef>
                        <a:spcAft>
                          <a:spcPts val="0"/>
                        </a:spcAft>
                        <a:buNone/>
                      </a:pPr>
                      <a:endParaRPr sz="1100" b="0" i="0" dirty="0">
                        <a:latin typeface="DM Mono" panose="020B0509040201040103" pitchFamily="49" charset="77"/>
                      </a:endParaRPr>
                    </a:p>
                  </a:txBody>
                  <a:tcPr marL="68569" marR="68569" marT="68569" marB="68569">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sz="1100" b="0" i="0" dirty="0">
                        <a:latin typeface="DM Mono" panose="020B0509040201040103" pitchFamily="49" charset="77"/>
                      </a:endParaRPr>
                    </a:p>
                  </a:txBody>
                  <a:tcPr marL="68569" marR="68569" marT="68569" marB="68569">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sz="1100" b="0" i="0" dirty="0">
                        <a:latin typeface="DM Mono" panose="020B0509040201040103" pitchFamily="49" charset="77"/>
                      </a:endParaRPr>
                    </a:p>
                  </a:txBody>
                  <a:tcPr marL="68569" marR="68569" marT="68569" marB="68569">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sz="1100" b="0" i="0" dirty="0">
                        <a:latin typeface="DM Mono" panose="020B0509040201040103" pitchFamily="49" charset="77"/>
                      </a:endParaRPr>
                    </a:p>
                  </a:txBody>
                  <a:tcPr marL="68569" marR="68569" marT="68569" marB="68569">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sz="1100" b="0" i="0" dirty="0">
                        <a:latin typeface="DM Mono" panose="020B0509040201040103" pitchFamily="49" charset="77"/>
                      </a:endParaRPr>
                    </a:p>
                  </a:txBody>
                  <a:tcPr marL="68569" marR="68569" marT="68569" marB="68569">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extLst>
                  <a:ext uri="{0D108BD9-81ED-4DB2-BD59-A6C34878D82A}">
                    <a16:rowId xmlns:a16="http://schemas.microsoft.com/office/drawing/2014/main" val="10001"/>
                  </a:ext>
                </a:extLst>
              </a:tr>
              <a:tr h="297158">
                <a:tc>
                  <a:txBody>
                    <a:bodyPr/>
                    <a:lstStyle/>
                    <a:p>
                      <a:pPr marL="0" lvl="0" indent="0" algn="l" rtl="0">
                        <a:spcBef>
                          <a:spcPts val="0"/>
                        </a:spcBef>
                        <a:spcAft>
                          <a:spcPts val="0"/>
                        </a:spcAft>
                        <a:buNone/>
                      </a:pPr>
                      <a:endParaRPr sz="1100" b="0" i="0" dirty="0">
                        <a:latin typeface="DM Mono" panose="020B0509040201040103" pitchFamily="49" charset="77"/>
                      </a:endParaRPr>
                    </a:p>
                  </a:txBody>
                  <a:tcPr marL="68569" marR="68569" marT="68569" marB="68569">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sz="1100" b="0" i="0" dirty="0">
                        <a:latin typeface="DM Mono" panose="020B0509040201040103" pitchFamily="49" charset="77"/>
                      </a:endParaRPr>
                    </a:p>
                  </a:txBody>
                  <a:tcPr marL="68569" marR="68569" marT="68569" marB="68569">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sz="1100" b="0" i="0" dirty="0">
                        <a:latin typeface="DM Mono" panose="020B0509040201040103" pitchFamily="49" charset="77"/>
                      </a:endParaRPr>
                    </a:p>
                  </a:txBody>
                  <a:tcPr marL="68569" marR="68569" marT="68569" marB="68569">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sz="1100" b="0" i="0" dirty="0">
                        <a:latin typeface="DM Mono" panose="020B0509040201040103" pitchFamily="49" charset="77"/>
                      </a:endParaRPr>
                    </a:p>
                  </a:txBody>
                  <a:tcPr marL="68569" marR="68569" marT="68569" marB="68569">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sz="1100" b="0" i="0" dirty="0">
                        <a:latin typeface="DM Mono" panose="020B0509040201040103" pitchFamily="49" charset="77"/>
                      </a:endParaRPr>
                    </a:p>
                  </a:txBody>
                  <a:tcPr marL="68569" marR="68569" marT="68569" marB="68569">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extLst>
                  <a:ext uri="{0D108BD9-81ED-4DB2-BD59-A6C34878D82A}">
                    <a16:rowId xmlns:a16="http://schemas.microsoft.com/office/drawing/2014/main" val="10002"/>
                  </a:ext>
                </a:extLst>
              </a:tr>
              <a:tr h="297158">
                <a:tc>
                  <a:txBody>
                    <a:bodyPr/>
                    <a:lstStyle/>
                    <a:p>
                      <a:pPr marL="0" lvl="0" indent="0" algn="l" rtl="0">
                        <a:spcBef>
                          <a:spcPts val="0"/>
                        </a:spcBef>
                        <a:spcAft>
                          <a:spcPts val="0"/>
                        </a:spcAft>
                        <a:buNone/>
                      </a:pPr>
                      <a:endParaRPr sz="1100" b="0" i="0" dirty="0">
                        <a:latin typeface="DM Mono" panose="020B0509040201040103" pitchFamily="49" charset="77"/>
                      </a:endParaRPr>
                    </a:p>
                  </a:txBody>
                  <a:tcPr marL="68569" marR="68569" marT="68569" marB="68569">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sz="1100" b="0" i="0" dirty="0">
                        <a:latin typeface="DM Mono" panose="020B0509040201040103" pitchFamily="49" charset="77"/>
                      </a:endParaRPr>
                    </a:p>
                  </a:txBody>
                  <a:tcPr marL="68569" marR="68569" marT="68569" marB="68569">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sz="1100" b="0" i="0" dirty="0">
                        <a:latin typeface="DM Mono" panose="020B0509040201040103" pitchFamily="49" charset="77"/>
                      </a:endParaRPr>
                    </a:p>
                  </a:txBody>
                  <a:tcPr marL="68569" marR="68569" marT="68569" marB="68569">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sz="1100" b="0" i="0" dirty="0">
                        <a:latin typeface="DM Mono" panose="020B0509040201040103" pitchFamily="49" charset="77"/>
                      </a:endParaRPr>
                    </a:p>
                  </a:txBody>
                  <a:tcPr marL="68569" marR="68569" marT="68569" marB="68569">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sz="1100" b="0" i="0" dirty="0">
                        <a:latin typeface="DM Mono" panose="020B0509040201040103" pitchFamily="49" charset="77"/>
                      </a:endParaRPr>
                    </a:p>
                  </a:txBody>
                  <a:tcPr marL="68569" marR="68569" marT="68569" marB="68569">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extLst>
                  <a:ext uri="{0D108BD9-81ED-4DB2-BD59-A6C34878D82A}">
                    <a16:rowId xmlns:a16="http://schemas.microsoft.com/office/drawing/2014/main" val="10003"/>
                  </a:ext>
                </a:extLst>
              </a:tr>
            </a:tbl>
          </a:graphicData>
        </a:graphic>
      </p:graphicFrame>
      <p:sp>
        <p:nvSpPr>
          <p:cNvPr id="1121" name="Google Shape;1121;p99"/>
          <p:cNvSpPr/>
          <p:nvPr/>
        </p:nvSpPr>
        <p:spPr>
          <a:xfrm>
            <a:off x="7192041" y="1456322"/>
            <a:ext cx="806175" cy="786600"/>
          </a:xfrm>
          <a:prstGeom prst="ellipse">
            <a:avLst/>
          </a:prstGeom>
          <a:solidFill>
            <a:schemeClr val="lt2"/>
          </a:solidFill>
          <a:ln w="9525" cap="flat" cmpd="sng">
            <a:solidFill>
              <a:schemeClr val="accent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pic>
        <p:nvPicPr>
          <p:cNvPr id="1124" name="Google Shape;1124;p99"/>
          <p:cNvPicPr preferRelativeResize="0"/>
          <p:nvPr/>
        </p:nvPicPr>
        <p:blipFill>
          <a:blip r:embed="rId3">
            <a:alphaModFix/>
          </a:blip>
          <a:stretch>
            <a:fillRect/>
          </a:stretch>
        </p:blipFill>
        <p:spPr>
          <a:xfrm>
            <a:off x="7355410" y="1559067"/>
            <a:ext cx="479438" cy="581138"/>
          </a:xfrm>
          <a:prstGeom prst="rect">
            <a:avLst/>
          </a:prstGeom>
          <a:noFill/>
          <a:ln>
            <a:noFill/>
          </a:ln>
        </p:spPr>
      </p:pic>
      <p:grpSp>
        <p:nvGrpSpPr>
          <p:cNvPr id="1125" name="Google Shape;1125;p99"/>
          <p:cNvGrpSpPr/>
          <p:nvPr/>
        </p:nvGrpSpPr>
        <p:grpSpPr>
          <a:xfrm>
            <a:off x="959710" y="1446544"/>
            <a:ext cx="806175" cy="2523352"/>
            <a:chOff x="1064850" y="2127800"/>
            <a:chExt cx="1074900" cy="3364469"/>
          </a:xfrm>
        </p:grpSpPr>
        <p:pic>
          <p:nvPicPr>
            <p:cNvPr id="1126" name="Google Shape;1126;p99"/>
            <p:cNvPicPr preferRelativeResize="0"/>
            <p:nvPr/>
          </p:nvPicPr>
          <p:blipFill>
            <a:blip r:embed="rId3">
              <a:alphaModFix/>
            </a:blip>
            <a:stretch>
              <a:fillRect/>
            </a:stretch>
          </p:blipFill>
          <p:spPr>
            <a:xfrm>
              <a:off x="1282675" y="4717418"/>
              <a:ext cx="639250" cy="774850"/>
            </a:xfrm>
            <a:prstGeom prst="rect">
              <a:avLst/>
            </a:prstGeom>
            <a:noFill/>
            <a:ln>
              <a:noFill/>
            </a:ln>
          </p:spPr>
        </p:pic>
        <p:pic>
          <p:nvPicPr>
            <p:cNvPr id="1127" name="Google Shape;1127;p99"/>
            <p:cNvPicPr preferRelativeResize="0"/>
            <p:nvPr/>
          </p:nvPicPr>
          <p:blipFill rotWithShape="1">
            <a:blip r:embed="rId4">
              <a:alphaModFix/>
            </a:blip>
            <a:srcRect/>
            <a:stretch/>
          </p:blipFill>
          <p:spPr>
            <a:xfrm>
              <a:off x="1064850" y="2127800"/>
              <a:ext cx="1074900" cy="1074900"/>
            </a:xfrm>
            <a:prstGeom prst="rect">
              <a:avLst/>
            </a:prstGeom>
            <a:noFill/>
            <a:ln>
              <a:noFill/>
            </a:ln>
          </p:spPr>
        </p:pic>
      </p:grpSp>
      <p:grpSp>
        <p:nvGrpSpPr>
          <p:cNvPr id="1128" name="Google Shape;1128;p99"/>
          <p:cNvGrpSpPr/>
          <p:nvPr/>
        </p:nvGrpSpPr>
        <p:grpSpPr>
          <a:xfrm>
            <a:off x="3567421" y="1975780"/>
            <a:ext cx="1612502" cy="1595779"/>
            <a:chOff x="4629601" y="2780598"/>
            <a:chExt cx="2150002" cy="2127705"/>
          </a:xfrm>
        </p:grpSpPr>
        <p:pic>
          <p:nvPicPr>
            <p:cNvPr id="1129" name="Google Shape;1129;p99"/>
            <p:cNvPicPr preferRelativeResize="0"/>
            <p:nvPr/>
          </p:nvPicPr>
          <p:blipFill>
            <a:blip r:embed="rId5">
              <a:alphaModFix/>
            </a:blip>
            <a:stretch>
              <a:fillRect/>
            </a:stretch>
          </p:blipFill>
          <p:spPr>
            <a:xfrm>
              <a:off x="5384976" y="3460900"/>
              <a:ext cx="639250" cy="767096"/>
            </a:xfrm>
            <a:prstGeom prst="rect">
              <a:avLst/>
            </a:prstGeom>
            <a:noFill/>
            <a:ln>
              <a:noFill/>
            </a:ln>
          </p:spPr>
        </p:pic>
        <p:sp>
          <p:nvSpPr>
            <p:cNvPr id="1130" name="Google Shape;1130;p99"/>
            <p:cNvSpPr/>
            <p:nvPr/>
          </p:nvSpPr>
          <p:spPr>
            <a:xfrm>
              <a:off x="5167150" y="3320038"/>
              <a:ext cx="1074900" cy="1048800"/>
            </a:xfrm>
            <a:prstGeom prst="ellipse">
              <a:avLst/>
            </a:prstGeom>
            <a:noFill/>
            <a:ln w="9525" cap="flat" cmpd="sng">
              <a:solidFill>
                <a:srgbClr val="FF9900"/>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grpSp>
          <p:nvGrpSpPr>
            <p:cNvPr id="1131" name="Google Shape;1131;p99"/>
            <p:cNvGrpSpPr/>
            <p:nvPr/>
          </p:nvGrpSpPr>
          <p:grpSpPr>
            <a:xfrm>
              <a:off x="4629601" y="2780598"/>
              <a:ext cx="2150002" cy="2127705"/>
              <a:chOff x="4374339" y="2714600"/>
              <a:chExt cx="1772613" cy="1748176"/>
            </a:xfrm>
          </p:grpSpPr>
          <p:sp>
            <p:nvSpPr>
              <p:cNvPr id="1132" name="Google Shape;1132;p99"/>
              <p:cNvSpPr/>
              <p:nvPr/>
            </p:nvSpPr>
            <p:spPr>
              <a:xfrm>
                <a:off x="4487850" y="2714600"/>
                <a:ext cx="828900" cy="7671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133" name="Google Shape;1133;p99"/>
              <p:cNvSpPr/>
              <p:nvPr/>
            </p:nvSpPr>
            <p:spPr>
              <a:xfrm rot="5400000">
                <a:off x="5349101" y="282472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134" name="Google Shape;1134;p99"/>
              <p:cNvSpPr/>
              <p:nvPr/>
            </p:nvSpPr>
            <p:spPr>
              <a:xfrm rot="10800000">
                <a:off x="5218214" y="369597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135" name="Google Shape;1135;p99"/>
              <p:cNvSpPr/>
              <p:nvPr/>
            </p:nvSpPr>
            <p:spPr>
              <a:xfrm rot="-5400000">
                <a:off x="4343289" y="3571001"/>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grpSp>
      </p:grpSp>
      <p:cxnSp>
        <p:nvCxnSpPr>
          <p:cNvPr id="1136" name="Google Shape;1136;p99"/>
          <p:cNvCxnSpPr/>
          <p:nvPr/>
        </p:nvCxnSpPr>
        <p:spPr>
          <a:xfrm rot="10800000" flipH="1">
            <a:off x="1906041" y="3073979"/>
            <a:ext cx="1521225" cy="815625"/>
          </a:xfrm>
          <a:prstGeom prst="curvedConnector3">
            <a:avLst>
              <a:gd name="adj1" fmla="val 50000"/>
            </a:avLst>
          </a:prstGeom>
          <a:noFill/>
          <a:ln w="28575" cap="flat" cmpd="sng">
            <a:solidFill>
              <a:schemeClr val="accent1"/>
            </a:solidFill>
            <a:prstDash val="solid"/>
            <a:round/>
            <a:headEnd type="none" w="med" len="med"/>
            <a:tailEnd type="triangle" w="med" len="med"/>
          </a:ln>
        </p:spPr>
      </p:cxnSp>
      <p:cxnSp>
        <p:nvCxnSpPr>
          <p:cNvPr id="1137" name="Google Shape;1137;p99"/>
          <p:cNvCxnSpPr/>
          <p:nvPr/>
        </p:nvCxnSpPr>
        <p:spPr>
          <a:xfrm>
            <a:off x="1971291" y="1750481"/>
            <a:ext cx="1460700" cy="724050"/>
          </a:xfrm>
          <a:prstGeom prst="curvedConnector3">
            <a:avLst>
              <a:gd name="adj1" fmla="val 50000"/>
            </a:avLst>
          </a:prstGeom>
          <a:noFill/>
          <a:ln w="28575" cap="flat" cmpd="sng">
            <a:solidFill>
              <a:schemeClr val="accent3"/>
            </a:solidFill>
            <a:prstDash val="solid"/>
            <a:round/>
            <a:headEnd type="none" w="med" len="med"/>
            <a:tailEnd type="triangle" w="med" len="med"/>
          </a:ln>
        </p:spPr>
      </p:cxnSp>
      <p:cxnSp>
        <p:nvCxnSpPr>
          <p:cNvPr id="1138" name="Google Shape;1138;p99"/>
          <p:cNvCxnSpPr/>
          <p:nvPr/>
        </p:nvCxnSpPr>
        <p:spPr>
          <a:xfrm>
            <a:off x="5354504" y="2736731"/>
            <a:ext cx="1348200" cy="450"/>
          </a:xfrm>
          <a:prstGeom prst="curvedConnector3">
            <a:avLst>
              <a:gd name="adj1" fmla="val 50000"/>
            </a:avLst>
          </a:prstGeom>
          <a:noFill/>
          <a:ln w="28575" cap="flat" cmpd="sng">
            <a:solidFill>
              <a:schemeClr val="accent2"/>
            </a:solidFill>
            <a:prstDash val="solid"/>
            <a:round/>
            <a:headEnd type="none" w="med" len="med"/>
            <a:tailEnd type="triangle" w="med" len="med"/>
          </a:ln>
        </p:spPr>
      </p:cxnSp>
      <p:sp>
        <p:nvSpPr>
          <p:cNvPr id="1139" name="Google Shape;1139;p99"/>
          <p:cNvSpPr/>
          <p:nvPr/>
        </p:nvSpPr>
        <p:spPr>
          <a:xfrm>
            <a:off x="805022" y="2368481"/>
            <a:ext cx="1115550" cy="187200"/>
          </a:xfrm>
          <a:prstGeom prst="roundRect">
            <a:avLst>
              <a:gd name="adj" fmla="val 50000"/>
            </a:avLst>
          </a:prstGeom>
          <a:noFill/>
          <a:ln w="9525" cap="flat" cmpd="sng">
            <a:solidFill>
              <a:schemeClr val="accent3"/>
            </a:solidFill>
            <a:prstDash val="solid"/>
            <a:round/>
            <a:headEnd type="none" w="sm" len="sm"/>
            <a:tailEnd type="none" w="sm" len="sm"/>
          </a:ln>
        </p:spPr>
        <p:txBody>
          <a:bodyPr spcFirstLastPara="1" wrap="square" lIns="0" tIns="0" rIns="0" bIns="0" anchor="ctr" anchorCtr="0">
            <a:noAutofit/>
          </a:bodyPr>
          <a:lstStyle/>
          <a:p>
            <a:pPr algn="ctr"/>
            <a:r>
              <a:rPr lang="en" sz="750">
                <a:solidFill>
                  <a:schemeClr val="accent3"/>
                </a:solidFill>
                <a:latin typeface="DM Mono Medium"/>
                <a:ea typeface="DM Mono Medium"/>
                <a:cs typeface="DM Mono Medium"/>
                <a:sym typeface="DM Mono Medium"/>
              </a:rPr>
              <a:t>BUSINESS</a:t>
            </a:r>
            <a:endParaRPr sz="750">
              <a:solidFill>
                <a:schemeClr val="accent3"/>
              </a:solidFill>
              <a:latin typeface="DM Mono Medium"/>
              <a:ea typeface="DM Mono Medium"/>
              <a:cs typeface="DM Mono Medium"/>
              <a:sym typeface="DM Mono Medium"/>
            </a:endParaRPr>
          </a:p>
        </p:txBody>
      </p:sp>
      <p:sp>
        <p:nvSpPr>
          <p:cNvPr id="1140" name="Google Shape;1140;p99"/>
          <p:cNvSpPr/>
          <p:nvPr/>
        </p:nvSpPr>
        <p:spPr>
          <a:xfrm>
            <a:off x="805022" y="2640431"/>
            <a:ext cx="1115550" cy="187200"/>
          </a:xfrm>
          <a:prstGeom prst="roundRect">
            <a:avLst>
              <a:gd name="adj" fmla="val 50000"/>
            </a:avLst>
          </a:prstGeom>
          <a:noFill/>
          <a:ln w="9525" cap="flat" cmpd="sng">
            <a:solidFill>
              <a:schemeClr val="accent3"/>
            </a:solidFill>
            <a:prstDash val="solid"/>
            <a:round/>
            <a:headEnd type="none" w="sm" len="sm"/>
            <a:tailEnd type="none" w="sm" len="sm"/>
          </a:ln>
        </p:spPr>
        <p:txBody>
          <a:bodyPr spcFirstLastPara="1" wrap="square" lIns="0" tIns="0" rIns="0" bIns="0" anchor="ctr" anchorCtr="0">
            <a:noAutofit/>
          </a:bodyPr>
          <a:lstStyle/>
          <a:p>
            <a:pPr algn="ctr"/>
            <a:r>
              <a:rPr lang="en" sz="750">
                <a:solidFill>
                  <a:schemeClr val="accent3"/>
                </a:solidFill>
                <a:latin typeface="DM Mono Medium"/>
                <a:ea typeface="DM Mono Medium"/>
                <a:cs typeface="DM Mono Medium"/>
                <a:sym typeface="DM Mono Medium"/>
              </a:rPr>
              <a:t>REVIEWS</a:t>
            </a:r>
            <a:endParaRPr sz="750">
              <a:solidFill>
                <a:schemeClr val="accent3"/>
              </a:solidFill>
              <a:latin typeface="DM Mono Medium"/>
              <a:ea typeface="DM Mono Medium"/>
              <a:cs typeface="DM Mono Medium"/>
              <a:sym typeface="DM Mono Medium"/>
            </a:endParaRPr>
          </a:p>
        </p:txBody>
      </p:sp>
      <p:sp>
        <p:nvSpPr>
          <p:cNvPr id="1141" name="Google Shape;1141;p99"/>
          <p:cNvSpPr/>
          <p:nvPr/>
        </p:nvSpPr>
        <p:spPr>
          <a:xfrm>
            <a:off x="805022" y="2912381"/>
            <a:ext cx="1115550" cy="187200"/>
          </a:xfrm>
          <a:prstGeom prst="roundRect">
            <a:avLst>
              <a:gd name="adj" fmla="val 50000"/>
            </a:avLst>
          </a:prstGeom>
          <a:noFill/>
          <a:ln w="9525" cap="flat" cmpd="sng">
            <a:solidFill>
              <a:schemeClr val="accent3"/>
            </a:solidFill>
            <a:prstDash val="solid"/>
            <a:round/>
            <a:headEnd type="none" w="sm" len="sm"/>
            <a:tailEnd type="none" w="sm" len="sm"/>
          </a:ln>
        </p:spPr>
        <p:txBody>
          <a:bodyPr spcFirstLastPara="1" wrap="square" lIns="0" tIns="0" rIns="0" bIns="0" anchor="ctr" anchorCtr="0">
            <a:noAutofit/>
          </a:bodyPr>
          <a:lstStyle/>
          <a:p>
            <a:pPr algn="ctr"/>
            <a:r>
              <a:rPr lang="en" sz="750">
                <a:solidFill>
                  <a:schemeClr val="accent3"/>
                </a:solidFill>
                <a:latin typeface="DM Mono Medium"/>
                <a:ea typeface="DM Mono Medium"/>
                <a:cs typeface="DM Mono Medium"/>
                <a:sym typeface="DM Mono Medium"/>
              </a:rPr>
              <a:t>TIPS</a:t>
            </a:r>
            <a:endParaRPr sz="750">
              <a:solidFill>
                <a:schemeClr val="accent3"/>
              </a:solidFill>
              <a:latin typeface="DM Mono Medium"/>
              <a:ea typeface="DM Mono Medium"/>
              <a:cs typeface="DM Mono Medium"/>
              <a:sym typeface="DM Mono Medium"/>
            </a:endParaRPr>
          </a:p>
        </p:txBody>
      </p:sp>
      <p:sp>
        <p:nvSpPr>
          <p:cNvPr id="1142" name="Google Shape;1142;p99"/>
          <p:cNvSpPr/>
          <p:nvPr/>
        </p:nvSpPr>
        <p:spPr>
          <a:xfrm>
            <a:off x="805022" y="4259081"/>
            <a:ext cx="1115550" cy="187200"/>
          </a:xfrm>
          <a:prstGeom prst="roundRect">
            <a:avLst>
              <a:gd name="adj" fmla="val 50000"/>
            </a:avLst>
          </a:prstGeom>
          <a:noFill/>
          <a:ln w="9525" cap="flat" cmpd="sng">
            <a:solidFill>
              <a:schemeClr val="accent1"/>
            </a:solidFill>
            <a:prstDash val="solid"/>
            <a:round/>
            <a:headEnd type="none" w="sm" len="sm"/>
            <a:tailEnd type="none" w="sm" len="sm"/>
          </a:ln>
        </p:spPr>
        <p:txBody>
          <a:bodyPr spcFirstLastPara="1" wrap="square" lIns="0" tIns="0" rIns="0" bIns="0" anchor="ctr" anchorCtr="0">
            <a:noAutofit/>
          </a:bodyPr>
          <a:lstStyle/>
          <a:p>
            <a:pPr algn="ctr"/>
            <a:r>
              <a:rPr lang="en" sz="750">
                <a:solidFill>
                  <a:schemeClr val="accent1"/>
                </a:solidFill>
                <a:latin typeface="DM Mono Medium"/>
                <a:ea typeface="DM Mono Medium"/>
                <a:cs typeface="DM Mono Medium"/>
                <a:sym typeface="DM Mono Medium"/>
              </a:rPr>
              <a:t>CHECKINS</a:t>
            </a:r>
            <a:endParaRPr sz="750">
              <a:solidFill>
                <a:schemeClr val="accent1"/>
              </a:solidFill>
              <a:latin typeface="DM Mono Medium"/>
              <a:ea typeface="DM Mono Medium"/>
              <a:cs typeface="DM Mono Medium"/>
              <a:sym typeface="DM Mono Medium"/>
            </a:endParaRPr>
          </a:p>
        </p:txBody>
      </p:sp>
      <p:sp>
        <p:nvSpPr>
          <p:cNvPr id="1143" name="Google Shape;1143;p99"/>
          <p:cNvSpPr/>
          <p:nvPr/>
        </p:nvSpPr>
        <p:spPr>
          <a:xfrm>
            <a:off x="6903347" y="3782700"/>
            <a:ext cx="1435725" cy="187200"/>
          </a:xfrm>
          <a:prstGeom prst="roundRect">
            <a:avLst>
              <a:gd name="adj" fmla="val 50000"/>
            </a:avLst>
          </a:prstGeom>
          <a:noFill/>
          <a:ln w="9525" cap="flat" cmpd="sng">
            <a:solidFill>
              <a:schemeClr val="accent1"/>
            </a:solidFill>
            <a:prstDash val="solid"/>
            <a:round/>
            <a:headEnd type="none" w="sm" len="sm"/>
            <a:tailEnd type="none" w="sm" len="sm"/>
          </a:ln>
        </p:spPr>
        <p:txBody>
          <a:bodyPr spcFirstLastPara="1" wrap="square" lIns="0" tIns="0" rIns="0" bIns="0" anchor="ctr" anchorCtr="0">
            <a:noAutofit/>
          </a:bodyPr>
          <a:lstStyle/>
          <a:p>
            <a:pPr algn="ctr"/>
            <a:r>
              <a:rPr lang="en" sz="750">
                <a:solidFill>
                  <a:schemeClr val="accent1"/>
                </a:solidFill>
                <a:latin typeface="DM Mono Medium"/>
                <a:ea typeface="DM Mono Medium"/>
                <a:cs typeface="DM Mono Medium"/>
                <a:sym typeface="DM Mono Medium"/>
              </a:rPr>
              <a:t>pandemic_recovery</a:t>
            </a:r>
            <a:endParaRPr sz="750">
              <a:solidFill>
                <a:schemeClr val="accent1"/>
              </a:solidFill>
              <a:latin typeface="DM Mono Medium"/>
              <a:ea typeface="DM Mono Medium"/>
              <a:cs typeface="DM Mono Medium"/>
              <a:sym typeface="DM Mono Medium"/>
            </a:endParaRPr>
          </a:p>
        </p:txBody>
      </p:sp>
      <p:pic>
        <p:nvPicPr>
          <p:cNvPr id="1144" name="Google Shape;1144;p99"/>
          <p:cNvPicPr preferRelativeResize="0"/>
          <p:nvPr/>
        </p:nvPicPr>
        <p:blipFill>
          <a:blip r:embed="rId6">
            <a:alphaModFix/>
          </a:blip>
          <a:stretch>
            <a:fillRect/>
          </a:stretch>
        </p:blipFill>
        <p:spPr>
          <a:xfrm rot="1182378">
            <a:off x="4576048" y="1948433"/>
            <a:ext cx="451418" cy="351617"/>
          </a:xfrm>
          <a:prstGeom prst="rect">
            <a:avLst/>
          </a:prstGeom>
          <a:noFill/>
          <a:ln>
            <a:noFill/>
          </a:ln>
        </p:spPr>
      </p:pic>
      <p:sp>
        <p:nvSpPr>
          <p:cNvPr id="1145" name="Google Shape;1145;p99"/>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pic>
        <p:nvPicPr>
          <p:cNvPr id="31" name="Google Shape;1144;p99">
            <a:extLst>
              <a:ext uri="{FF2B5EF4-FFF2-40B4-BE49-F238E27FC236}">
                <a16:creationId xmlns:a16="http://schemas.microsoft.com/office/drawing/2014/main" id="{3816D147-450E-8198-6025-EB3D21A97CBC}"/>
              </a:ext>
            </a:extLst>
          </p:cNvPr>
          <p:cNvPicPr preferRelativeResize="0"/>
          <p:nvPr/>
        </p:nvPicPr>
        <p:blipFill>
          <a:blip r:embed="rId6">
            <a:alphaModFix/>
          </a:blip>
          <a:stretch>
            <a:fillRect/>
          </a:stretch>
        </p:blipFill>
        <p:spPr>
          <a:xfrm rot="1182378">
            <a:off x="2204161" y="1673815"/>
            <a:ext cx="451418" cy="351617"/>
          </a:xfrm>
          <a:prstGeom prst="rect">
            <a:avLst/>
          </a:prstGeom>
          <a:noFill/>
          <a:ln>
            <a:noFill/>
          </a:ln>
        </p:spPr>
      </p:pic>
      <p:pic>
        <p:nvPicPr>
          <p:cNvPr id="32" name="Google Shape;1144;p99">
            <a:extLst>
              <a:ext uri="{FF2B5EF4-FFF2-40B4-BE49-F238E27FC236}">
                <a16:creationId xmlns:a16="http://schemas.microsoft.com/office/drawing/2014/main" id="{D1223294-28EB-B530-D94D-F7C8B1EDBA67}"/>
              </a:ext>
            </a:extLst>
          </p:cNvPr>
          <p:cNvPicPr preferRelativeResize="0"/>
          <p:nvPr/>
        </p:nvPicPr>
        <p:blipFill>
          <a:blip r:embed="rId6">
            <a:alphaModFix/>
          </a:blip>
          <a:stretch>
            <a:fillRect/>
          </a:stretch>
        </p:blipFill>
        <p:spPr>
          <a:xfrm rot="1182378">
            <a:off x="5794012" y="2519734"/>
            <a:ext cx="451418" cy="351617"/>
          </a:xfrm>
          <a:prstGeom prst="rect">
            <a:avLst/>
          </a:prstGeom>
          <a:noFill/>
          <a:ln>
            <a:noFill/>
          </a:ln>
        </p:spPr>
      </p:pic>
      <p:pic>
        <p:nvPicPr>
          <p:cNvPr id="33" name="Google Shape;1144;p99">
            <a:extLst>
              <a:ext uri="{FF2B5EF4-FFF2-40B4-BE49-F238E27FC236}">
                <a16:creationId xmlns:a16="http://schemas.microsoft.com/office/drawing/2014/main" id="{F70D1E94-03A9-4631-961E-4D851E59BBD5}"/>
              </a:ext>
            </a:extLst>
          </p:cNvPr>
          <p:cNvPicPr preferRelativeResize="0"/>
          <p:nvPr/>
        </p:nvPicPr>
        <p:blipFill>
          <a:blip r:embed="rId6">
            <a:alphaModFix/>
          </a:blip>
          <a:stretch>
            <a:fillRect/>
          </a:stretch>
        </p:blipFill>
        <p:spPr>
          <a:xfrm rot="1182378">
            <a:off x="7581865" y="2020506"/>
            <a:ext cx="451418" cy="351617"/>
          </a:xfrm>
          <a:prstGeom prst="rect">
            <a:avLst/>
          </a:prstGeom>
          <a:noFill/>
          <a:ln>
            <a:noFill/>
          </a:ln>
        </p:spPr>
      </p:pic>
      <p:pic>
        <p:nvPicPr>
          <p:cNvPr id="34" name="Google Shape;1144;p99">
            <a:extLst>
              <a:ext uri="{FF2B5EF4-FFF2-40B4-BE49-F238E27FC236}">
                <a16:creationId xmlns:a16="http://schemas.microsoft.com/office/drawing/2014/main" id="{B0D26D46-521B-67AD-7115-32804B2B4989}"/>
              </a:ext>
            </a:extLst>
          </p:cNvPr>
          <p:cNvPicPr preferRelativeResize="0"/>
          <p:nvPr/>
        </p:nvPicPr>
        <p:blipFill>
          <a:blip r:embed="rId6">
            <a:alphaModFix/>
          </a:blip>
          <a:stretch>
            <a:fillRect/>
          </a:stretch>
        </p:blipFill>
        <p:spPr>
          <a:xfrm rot="1182378">
            <a:off x="3826767" y="2802704"/>
            <a:ext cx="451418" cy="351617"/>
          </a:xfrm>
          <a:prstGeom prst="rect">
            <a:avLst/>
          </a:prstGeom>
          <a:noFill/>
          <a:ln>
            <a:noFill/>
          </a:ln>
        </p:spPr>
      </p:pic>
      <p:pic>
        <p:nvPicPr>
          <p:cNvPr id="35" name="Google Shape;1144;p99">
            <a:extLst>
              <a:ext uri="{FF2B5EF4-FFF2-40B4-BE49-F238E27FC236}">
                <a16:creationId xmlns:a16="http://schemas.microsoft.com/office/drawing/2014/main" id="{87159DD7-EA3B-C35E-F9BA-F802540A87CB}"/>
              </a:ext>
            </a:extLst>
          </p:cNvPr>
          <p:cNvPicPr preferRelativeResize="0"/>
          <p:nvPr/>
        </p:nvPicPr>
        <p:blipFill>
          <a:blip r:embed="rId6">
            <a:alphaModFix/>
          </a:blip>
          <a:stretch>
            <a:fillRect/>
          </a:stretch>
        </p:blipFill>
        <p:spPr>
          <a:xfrm rot="1182378">
            <a:off x="2411096" y="3395752"/>
            <a:ext cx="451418" cy="351617"/>
          </a:xfrm>
          <a:prstGeom prst="rect">
            <a:avLst/>
          </a:prstGeom>
          <a:noFill/>
          <a:ln>
            <a:noFill/>
          </a:ln>
        </p:spPr>
      </p:pic>
    </p:spTree>
    <p:extLst>
      <p:ext uri="{BB962C8B-B14F-4D97-AF65-F5344CB8AC3E}">
        <p14:creationId xmlns:p14="http://schemas.microsoft.com/office/powerpoint/2010/main" val="3965643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4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7.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69" name="Google Shape;1169;p102"/>
          <p:cNvSpPr/>
          <p:nvPr/>
        </p:nvSpPr>
        <p:spPr>
          <a:xfrm>
            <a:off x="2754572" y="1222874"/>
            <a:ext cx="1213875" cy="3248550"/>
          </a:xfrm>
          <a:prstGeom prst="rect">
            <a:avLst/>
          </a:prstGeom>
          <a:solidFill>
            <a:schemeClr val="lt2"/>
          </a:solidFill>
          <a:ln w="38100" cap="flat" cmpd="sng">
            <a:solidFill>
              <a:schemeClr val="accent3"/>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Where’s the Bug?</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187</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pic>
        <p:nvPicPr>
          <p:cNvPr id="1174" name="Google Shape;1174;p102"/>
          <p:cNvPicPr preferRelativeResize="0"/>
          <p:nvPr/>
        </p:nvPicPr>
        <p:blipFill>
          <a:blip r:embed="rId3">
            <a:alphaModFix/>
          </a:blip>
          <a:stretch>
            <a:fillRect/>
          </a:stretch>
        </p:blipFill>
        <p:spPr>
          <a:xfrm>
            <a:off x="1143210" y="1145691"/>
            <a:ext cx="2363944" cy="3402916"/>
          </a:xfrm>
          <a:prstGeom prst="rect">
            <a:avLst/>
          </a:prstGeom>
          <a:noFill/>
          <a:ln>
            <a:noFill/>
          </a:ln>
        </p:spPr>
      </p:pic>
      <p:pic>
        <p:nvPicPr>
          <p:cNvPr id="4098" name="Picture 2">
            <a:extLst>
              <a:ext uri="{FF2B5EF4-FFF2-40B4-BE49-F238E27FC236}">
                <a16:creationId xmlns:a16="http://schemas.microsoft.com/office/drawing/2014/main" id="{338AE1FF-A1A8-3C1B-DD2E-8D63C658F5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485465">
            <a:off x="4828295" y="1453149"/>
            <a:ext cx="3301604" cy="2571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8494766"/>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69" name="Google Shape;1169;p102"/>
          <p:cNvSpPr/>
          <p:nvPr/>
        </p:nvSpPr>
        <p:spPr>
          <a:xfrm>
            <a:off x="5238510" y="-5204749"/>
            <a:ext cx="3559924" cy="9527003"/>
          </a:xfrm>
          <a:prstGeom prst="rect">
            <a:avLst/>
          </a:prstGeom>
          <a:solidFill>
            <a:schemeClr val="lt2"/>
          </a:solidFill>
          <a:ln w="38100" cap="flat" cmpd="sng">
            <a:solidFill>
              <a:schemeClr val="accent3"/>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pic>
        <p:nvPicPr>
          <p:cNvPr id="1174" name="Google Shape;1174;p102"/>
          <p:cNvPicPr preferRelativeResize="0"/>
          <p:nvPr/>
        </p:nvPicPr>
        <p:blipFill>
          <a:blip r:embed="rId3">
            <a:alphaModFix/>
          </a:blip>
          <a:stretch>
            <a:fillRect/>
          </a:stretch>
        </p:blipFill>
        <p:spPr>
          <a:xfrm>
            <a:off x="1143210" y="-5431103"/>
            <a:ext cx="6932723" cy="9979710"/>
          </a:xfrm>
          <a:prstGeom prst="rect">
            <a:avLst/>
          </a:prstGeom>
          <a:noFill/>
          <a:ln>
            <a:noFill/>
          </a:ln>
        </p:spPr>
      </p:pic>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188</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pic>
        <p:nvPicPr>
          <p:cNvPr id="4098" name="Picture 2">
            <a:extLst>
              <a:ext uri="{FF2B5EF4-FFF2-40B4-BE49-F238E27FC236}">
                <a16:creationId xmlns:a16="http://schemas.microsoft.com/office/drawing/2014/main" id="{338AE1FF-A1A8-3C1B-DD2E-8D63C658F5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485465">
            <a:off x="5341087" y="2959784"/>
            <a:ext cx="875639" cy="6820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10137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FF054AA-B018-1D67-9681-F361C3492120}"/>
              </a:ext>
            </a:extLst>
          </p:cNvPr>
          <p:cNvSpPr>
            <a:spLocks noGrp="1"/>
          </p:cNvSpPr>
          <p:nvPr>
            <p:ph type="sldNum" idx="12"/>
          </p:nvPr>
        </p:nvSpPr>
        <p:spPr/>
        <p:txBody>
          <a:bodyPr/>
          <a:lstStyle/>
          <a:p>
            <a:fld id="{00000000-1234-1234-1234-123412341234}" type="slidenum">
              <a:rPr lang="en" smtClean="0"/>
              <a:pPr/>
              <a:t>189</a:t>
            </a:fld>
            <a:endParaRPr lang="en" dirty="0"/>
          </a:p>
        </p:txBody>
      </p:sp>
      <p:sp>
        <p:nvSpPr>
          <p:cNvPr id="7" name="TextBox 6">
            <a:extLst>
              <a:ext uri="{FF2B5EF4-FFF2-40B4-BE49-F238E27FC236}">
                <a16:creationId xmlns:a16="http://schemas.microsoft.com/office/drawing/2014/main" id="{0D006A4B-7142-F9E2-EA9F-E6719CC9453A}"/>
              </a:ext>
            </a:extLst>
          </p:cNvPr>
          <p:cNvSpPr txBox="1"/>
          <p:nvPr/>
        </p:nvSpPr>
        <p:spPr>
          <a:xfrm>
            <a:off x="622697" y="707231"/>
            <a:ext cx="1810941" cy="253916"/>
          </a:xfrm>
          <a:prstGeom prst="rect">
            <a:avLst/>
          </a:prstGeom>
          <a:noFill/>
        </p:spPr>
        <p:txBody>
          <a:bodyPr wrap="square" rtlCol="0">
            <a:spAutoFit/>
          </a:bodyPr>
          <a:lstStyle/>
          <a:p>
            <a:r>
              <a:rPr lang="en-US" sz="1050" dirty="0">
                <a:latin typeface="DM Mono" panose="020B0509040201040103" pitchFamily="49" charset="77"/>
              </a:rPr>
              <a:t>Left-Anti Join</a:t>
            </a:r>
          </a:p>
        </p:txBody>
      </p:sp>
      <p:sp>
        <p:nvSpPr>
          <p:cNvPr id="8" name="TextBox 7">
            <a:extLst>
              <a:ext uri="{FF2B5EF4-FFF2-40B4-BE49-F238E27FC236}">
                <a16:creationId xmlns:a16="http://schemas.microsoft.com/office/drawing/2014/main" id="{F644D05A-CE78-6530-8BB6-35F51C0D9C32}"/>
              </a:ext>
            </a:extLst>
          </p:cNvPr>
          <p:cNvSpPr txBox="1"/>
          <p:nvPr/>
        </p:nvSpPr>
        <p:spPr>
          <a:xfrm>
            <a:off x="4899422" y="715491"/>
            <a:ext cx="1810941" cy="253916"/>
          </a:xfrm>
          <a:prstGeom prst="rect">
            <a:avLst/>
          </a:prstGeom>
          <a:noFill/>
        </p:spPr>
        <p:txBody>
          <a:bodyPr wrap="square" rtlCol="0">
            <a:spAutoFit/>
          </a:bodyPr>
          <a:lstStyle/>
          <a:p>
            <a:r>
              <a:rPr lang="en-US" sz="1050" dirty="0">
                <a:latin typeface="DM Mono" panose="020B0509040201040103" pitchFamily="49" charset="77"/>
              </a:rPr>
              <a:t>Inner Join</a:t>
            </a:r>
          </a:p>
        </p:txBody>
      </p:sp>
      <p:sp>
        <p:nvSpPr>
          <p:cNvPr id="14" name="Freeform 13">
            <a:extLst>
              <a:ext uri="{FF2B5EF4-FFF2-40B4-BE49-F238E27FC236}">
                <a16:creationId xmlns:a16="http://schemas.microsoft.com/office/drawing/2014/main" id="{B27F89E4-C847-AAAB-17E5-706BE4407504}"/>
              </a:ext>
            </a:extLst>
          </p:cNvPr>
          <p:cNvSpPr/>
          <p:nvPr/>
        </p:nvSpPr>
        <p:spPr>
          <a:xfrm>
            <a:off x="1926432" y="1518499"/>
            <a:ext cx="389335" cy="959930"/>
          </a:xfrm>
          <a:custGeom>
            <a:avLst/>
            <a:gdLst>
              <a:gd name="connsiteX0" fmla="*/ 259557 w 519113"/>
              <a:gd name="connsiteY0" fmla="*/ 0 h 1279906"/>
              <a:gd name="connsiteX1" fmla="*/ 351967 w 519113"/>
              <a:gd name="connsiteY1" fmla="*/ 108733 h 1279906"/>
              <a:gd name="connsiteX2" fmla="*/ 519113 w 519113"/>
              <a:gd name="connsiteY2" fmla="*/ 639953 h 1279906"/>
              <a:gd name="connsiteX3" fmla="*/ 351967 w 519113"/>
              <a:gd name="connsiteY3" fmla="*/ 1171173 h 1279906"/>
              <a:gd name="connsiteX4" fmla="*/ 259557 w 519113"/>
              <a:gd name="connsiteY4" fmla="*/ 1279906 h 1279906"/>
              <a:gd name="connsiteX5" fmla="*/ 167146 w 519113"/>
              <a:gd name="connsiteY5" fmla="*/ 1171173 h 1279906"/>
              <a:gd name="connsiteX6" fmla="*/ 0 w 519113"/>
              <a:gd name="connsiteY6" fmla="*/ 639953 h 1279906"/>
              <a:gd name="connsiteX7" fmla="*/ 167146 w 519113"/>
              <a:gd name="connsiteY7" fmla="*/ 108733 h 1279906"/>
              <a:gd name="connsiteX8" fmla="*/ 259557 w 519113"/>
              <a:gd name="connsiteY8" fmla="*/ 0 h 1279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9113" h="1279906">
                <a:moveTo>
                  <a:pt x="259557" y="0"/>
                </a:moveTo>
                <a:lnTo>
                  <a:pt x="351967" y="108733"/>
                </a:lnTo>
                <a:cubicBezTo>
                  <a:pt x="457495" y="260373"/>
                  <a:pt x="519113" y="443177"/>
                  <a:pt x="519113" y="639953"/>
                </a:cubicBezTo>
                <a:cubicBezTo>
                  <a:pt x="519113" y="836729"/>
                  <a:pt x="457495" y="1019534"/>
                  <a:pt x="351967" y="1171173"/>
                </a:cubicBezTo>
                <a:lnTo>
                  <a:pt x="259557" y="1279906"/>
                </a:lnTo>
                <a:lnTo>
                  <a:pt x="167146" y="1171173"/>
                </a:lnTo>
                <a:cubicBezTo>
                  <a:pt x="61619" y="1019534"/>
                  <a:pt x="0" y="836729"/>
                  <a:pt x="0" y="639953"/>
                </a:cubicBezTo>
                <a:cubicBezTo>
                  <a:pt x="0" y="443177"/>
                  <a:pt x="61619" y="260373"/>
                  <a:pt x="167146" y="108733"/>
                </a:cubicBezTo>
                <a:lnTo>
                  <a:pt x="259557" y="0"/>
                </a:lnTo>
                <a:close/>
              </a:path>
            </a:pathLst>
          </a:cu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050" dirty="0">
              <a:ln>
                <a:solidFill>
                  <a:sysClr val="windowText" lastClr="000000"/>
                </a:solidFill>
              </a:ln>
              <a:latin typeface="DM Mono" panose="020B0509040201040103" pitchFamily="49" charset="77"/>
            </a:endParaRPr>
          </a:p>
        </p:txBody>
      </p:sp>
      <p:sp>
        <p:nvSpPr>
          <p:cNvPr id="13" name="Freeform 12">
            <a:extLst>
              <a:ext uri="{FF2B5EF4-FFF2-40B4-BE49-F238E27FC236}">
                <a16:creationId xmlns:a16="http://schemas.microsoft.com/office/drawing/2014/main" id="{F84C1C9B-0D69-E18D-62DE-D12625877EFE}"/>
              </a:ext>
            </a:extLst>
          </p:cNvPr>
          <p:cNvSpPr/>
          <p:nvPr/>
        </p:nvSpPr>
        <p:spPr>
          <a:xfrm>
            <a:off x="847726" y="1285875"/>
            <a:ext cx="1273374" cy="1425179"/>
          </a:xfrm>
          <a:custGeom>
            <a:avLst/>
            <a:gdLst>
              <a:gd name="connsiteX0" fmla="*/ 978694 w 1697832"/>
              <a:gd name="connsiteY0" fmla="*/ 0 h 1900238"/>
              <a:gd name="connsiteX1" fmla="*/ 1670735 w 1697832"/>
              <a:gd name="connsiteY1" fmla="*/ 278284 h 1900238"/>
              <a:gd name="connsiteX2" fmla="*/ 1697832 w 1697832"/>
              <a:gd name="connsiteY2" fmla="*/ 310166 h 1900238"/>
              <a:gd name="connsiteX3" fmla="*/ 1605421 w 1697832"/>
              <a:gd name="connsiteY3" fmla="*/ 418899 h 1900238"/>
              <a:gd name="connsiteX4" fmla="*/ 1438275 w 1697832"/>
              <a:gd name="connsiteY4" fmla="*/ 950119 h 1900238"/>
              <a:gd name="connsiteX5" fmla="*/ 1605421 w 1697832"/>
              <a:gd name="connsiteY5" fmla="*/ 1481339 h 1900238"/>
              <a:gd name="connsiteX6" fmla="*/ 1697832 w 1697832"/>
              <a:gd name="connsiteY6" fmla="*/ 1590072 h 1900238"/>
              <a:gd name="connsiteX7" fmla="*/ 1670735 w 1697832"/>
              <a:gd name="connsiteY7" fmla="*/ 1621955 h 1900238"/>
              <a:gd name="connsiteX8" fmla="*/ 978694 w 1697832"/>
              <a:gd name="connsiteY8" fmla="*/ 1900238 h 1900238"/>
              <a:gd name="connsiteX9" fmla="*/ 0 w 1697832"/>
              <a:gd name="connsiteY9" fmla="*/ 950119 h 1900238"/>
              <a:gd name="connsiteX10" fmla="*/ 978694 w 1697832"/>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2" h="1900238">
                <a:moveTo>
                  <a:pt x="978694" y="0"/>
                </a:moveTo>
                <a:cubicBezTo>
                  <a:pt x="1248953" y="0"/>
                  <a:pt x="1493627" y="106346"/>
                  <a:pt x="1670735" y="278284"/>
                </a:cubicBezTo>
                <a:lnTo>
                  <a:pt x="1697832" y="310166"/>
                </a:lnTo>
                <a:lnTo>
                  <a:pt x="1605421" y="418899"/>
                </a:lnTo>
                <a:cubicBezTo>
                  <a:pt x="1499894" y="570539"/>
                  <a:pt x="1438275" y="753343"/>
                  <a:pt x="1438275" y="950119"/>
                </a:cubicBezTo>
                <a:cubicBezTo>
                  <a:pt x="1438275" y="1146895"/>
                  <a:pt x="1499894" y="1329700"/>
                  <a:pt x="1605421" y="1481339"/>
                </a:cubicBezTo>
                <a:lnTo>
                  <a:pt x="1697832" y="1590072"/>
                </a:lnTo>
                <a:lnTo>
                  <a:pt x="1670735" y="1621955"/>
                </a:lnTo>
                <a:cubicBezTo>
                  <a:pt x="1493627" y="1793892"/>
                  <a:pt x="1248953" y="1900238"/>
                  <a:pt x="978694" y="1900238"/>
                </a:cubicBezTo>
                <a:cubicBezTo>
                  <a:pt x="438176" y="1900238"/>
                  <a:pt x="0" y="1474855"/>
                  <a:pt x="0" y="950119"/>
                </a:cubicBezTo>
                <a:cubicBezTo>
                  <a:pt x="0" y="425383"/>
                  <a:pt x="438176" y="0"/>
                  <a:pt x="978694" y="0"/>
                </a:cubicBezTo>
                <a:close/>
              </a:path>
            </a:pathLst>
          </a:cu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200" dirty="0">
                <a:ln>
                  <a:solidFill>
                    <a:sysClr val="windowText" lastClr="000000"/>
                  </a:solidFill>
                </a:ln>
                <a:solidFill>
                  <a:schemeClr val="tx1"/>
                </a:solidFill>
                <a:latin typeface="DM Mono" panose="020B0509040201040103" pitchFamily="49" charset="77"/>
              </a:rPr>
              <a:t>Mobile </a:t>
            </a:r>
          </a:p>
          <a:p>
            <a:pPr algn="ctr"/>
            <a:r>
              <a:rPr lang="en-US" sz="1200" dirty="0">
                <a:ln>
                  <a:solidFill>
                    <a:sysClr val="windowText" lastClr="000000"/>
                  </a:solidFill>
                </a:ln>
                <a:solidFill>
                  <a:schemeClr val="tx1"/>
                </a:solidFill>
                <a:latin typeface="DM Mono" panose="020B0509040201040103" pitchFamily="49" charset="77"/>
              </a:rPr>
              <a:t>Reviews</a:t>
            </a:r>
          </a:p>
        </p:txBody>
      </p:sp>
      <p:sp>
        <p:nvSpPr>
          <p:cNvPr id="12" name="Freeform 11">
            <a:extLst>
              <a:ext uri="{FF2B5EF4-FFF2-40B4-BE49-F238E27FC236}">
                <a16:creationId xmlns:a16="http://schemas.microsoft.com/office/drawing/2014/main" id="{4E68BE65-FEA0-3199-A5E0-B6DEE3527479}"/>
              </a:ext>
            </a:extLst>
          </p:cNvPr>
          <p:cNvSpPr/>
          <p:nvPr/>
        </p:nvSpPr>
        <p:spPr>
          <a:xfrm>
            <a:off x="2121100" y="1285875"/>
            <a:ext cx="1273373" cy="1425179"/>
          </a:xfrm>
          <a:custGeom>
            <a:avLst/>
            <a:gdLst>
              <a:gd name="connsiteX0" fmla="*/ 719137 w 1697831"/>
              <a:gd name="connsiteY0" fmla="*/ 0 h 1900238"/>
              <a:gd name="connsiteX1" fmla="*/ 1697831 w 1697831"/>
              <a:gd name="connsiteY1" fmla="*/ 950119 h 1900238"/>
              <a:gd name="connsiteX2" fmla="*/ 719137 w 1697831"/>
              <a:gd name="connsiteY2" fmla="*/ 1900238 h 1900238"/>
              <a:gd name="connsiteX3" fmla="*/ 27096 w 1697831"/>
              <a:gd name="connsiteY3" fmla="*/ 1621955 h 1900238"/>
              <a:gd name="connsiteX4" fmla="*/ 0 w 1697831"/>
              <a:gd name="connsiteY4" fmla="*/ 1590072 h 1900238"/>
              <a:gd name="connsiteX5" fmla="*/ 92410 w 1697831"/>
              <a:gd name="connsiteY5" fmla="*/ 1481339 h 1900238"/>
              <a:gd name="connsiteX6" fmla="*/ 259556 w 1697831"/>
              <a:gd name="connsiteY6" fmla="*/ 950119 h 1900238"/>
              <a:gd name="connsiteX7" fmla="*/ 92410 w 1697831"/>
              <a:gd name="connsiteY7" fmla="*/ 418899 h 1900238"/>
              <a:gd name="connsiteX8" fmla="*/ 0 w 1697831"/>
              <a:gd name="connsiteY8" fmla="*/ 310166 h 1900238"/>
              <a:gd name="connsiteX9" fmla="*/ 27096 w 1697831"/>
              <a:gd name="connsiteY9" fmla="*/ 278284 h 1900238"/>
              <a:gd name="connsiteX10" fmla="*/ 719137 w 1697831"/>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1" h="1900238">
                <a:moveTo>
                  <a:pt x="719137" y="0"/>
                </a:moveTo>
                <a:cubicBezTo>
                  <a:pt x="1259655" y="0"/>
                  <a:pt x="1697831" y="425383"/>
                  <a:pt x="1697831" y="950119"/>
                </a:cubicBezTo>
                <a:cubicBezTo>
                  <a:pt x="1697831" y="1474855"/>
                  <a:pt x="1259655" y="1900238"/>
                  <a:pt x="719137" y="1900238"/>
                </a:cubicBezTo>
                <a:cubicBezTo>
                  <a:pt x="448878" y="1900238"/>
                  <a:pt x="204205" y="1793892"/>
                  <a:pt x="27096" y="1621955"/>
                </a:cubicBezTo>
                <a:lnTo>
                  <a:pt x="0" y="1590072"/>
                </a:lnTo>
                <a:lnTo>
                  <a:pt x="92410" y="1481339"/>
                </a:lnTo>
                <a:cubicBezTo>
                  <a:pt x="197938" y="1329700"/>
                  <a:pt x="259556" y="1146895"/>
                  <a:pt x="259556" y="950119"/>
                </a:cubicBezTo>
                <a:cubicBezTo>
                  <a:pt x="259556" y="753343"/>
                  <a:pt x="197938" y="570539"/>
                  <a:pt x="92410" y="418899"/>
                </a:cubicBezTo>
                <a:lnTo>
                  <a:pt x="0" y="310166"/>
                </a:lnTo>
                <a:lnTo>
                  <a:pt x="27096" y="278284"/>
                </a:lnTo>
                <a:cubicBezTo>
                  <a:pt x="204205" y="106346"/>
                  <a:pt x="448878" y="0"/>
                  <a:pt x="719137" y="0"/>
                </a:cubicBezTo>
                <a:close/>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200" dirty="0" err="1">
                <a:ln>
                  <a:solidFill>
                    <a:sysClr val="windowText" lastClr="000000"/>
                  </a:solidFill>
                </a:ln>
                <a:solidFill>
                  <a:schemeClr val="tx1"/>
                </a:solidFill>
                <a:latin typeface="DM Mono" panose="020B0509040201040103" pitchFamily="49" charset="77"/>
              </a:rPr>
              <a:t>Checkins</a:t>
            </a:r>
            <a:endParaRPr lang="en-US" sz="1200" dirty="0">
              <a:ln>
                <a:solidFill>
                  <a:sysClr val="windowText" lastClr="000000"/>
                </a:solidFill>
              </a:ln>
              <a:solidFill>
                <a:schemeClr val="tx1"/>
              </a:solidFill>
              <a:latin typeface="DM Mono" panose="020B0509040201040103" pitchFamily="49" charset="77"/>
            </a:endParaRPr>
          </a:p>
        </p:txBody>
      </p:sp>
      <p:sp>
        <p:nvSpPr>
          <p:cNvPr id="15" name="Freeform 14">
            <a:extLst>
              <a:ext uri="{FF2B5EF4-FFF2-40B4-BE49-F238E27FC236}">
                <a16:creationId xmlns:a16="http://schemas.microsoft.com/office/drawing/2014/main" id="{EBC9BD7A-8571-B68E-63FA-430D3AF5B2A3}"/>
              </a:ext>
            </a:extLst>
          </p:cNvPr>
          <p:cNvSpPr/>
          <p:nvPr/>
        </p:nvSpPr>
        <p:spPr>
          <a:xfrm>
            <a:off x="6321029" y="1518499"/>
            <a:ext cx="389335" cy="959930"/>
          </a:xfrm>
          <a:custGeom>
            <a:avLst/>
            <a:gdLst>
              <a:gd name="connsiteX0" fmla="*/ 259557 w 519113"/>
              <a:gd name="connsiteY0" fmla="*/ 0 h 1279906"/>
              <a:gd name="connsiteX1" fmla="*/ 351967 w 519113"/>
              <a:gd name="connsiteY1" fmla="*/ 108733 h 1279906"/>
              <a:gd name="connsiteX2" fmla="*/ 519113 w 519113"/>
              <a:gd name="connsiteY2" fmla="*/ 639953 h 1279906"/>
              <a:gd name="connsiteX3" fmla="*/ 351967 w 519113"/>
              <a:gd name="connsiteY3" fmla="*/ 1171173 h 1279906"/>
              <a:gd name="connsiteX4" fmla="*/ 259557 w 519113"/>
              <a:gd name="connsiteY4" fmla="*/ 1279906 h 1279906"/>
              <a:gd name="connsiteX5" fmla="*/ 167146 w 519113"/>
              <a:gd name="connsiteY5" fmla="*/ 1171173 h 1279906"/>
              <a:gd name="connsiteX6" fmla="*/ 0 w 519113"/>
              <a:gd name="connsiteY6" fmla="*/ 639953 h 1279906"/>
              <a:gd name="connsiteX7" fmla="*/ 167146 w 519113"/>
              <a:gd name="connsiteY7" fmla="*/ 108733 h 1279906"/>
              <a:gd name="connsiteX8" fmla="*/ 259557 w 519113"/>
              <a:gd name="connsiteY8" fmla="*/ 0 h 1279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9113" h="1279906">
                <a:moveTo>
                  <a:pt x="259557" y="0"/>
                </a:moveTo>
                <a:lnTo>
                  <a:pt x="351967" y="108733"/>
                </a:lnTo>
                <a:cubicBezTo>
                  <a:pt x="457495" y="260373"/>
                  <a:pt x="519113" y="443177"/>
                  <a:pt x="519113" y="639953"/>
                </a:cubicBezTo>
                <a:cubicBezTo>
                  <a:pt x="519113" y="836729"/>
                  <a:pt x="457495" y="1019534"/>
                  <a:pt x="351967" y="1171173"/>
                </a:cubicBezTo>
                <a:lnTo>
                  <a:pt x="259557" y="1279906"/>
                </a:lnTo>
                <a:lnTo>
                  <a:pt x="167146" y="1171173"/>
                </a:lnTo>
                <a:cubicBezTo>
                  <a:pt x="61619" y="1019534"/>
                  <a:pt x="0" y="836729"/>
                  <a:pt x="0" y="639953"/>
                </a:cubicBezTo>
                <a:cubicBezTo>
                  <a:pt x="0" y="443177"/>
                  <a:pt x="61619" y="260373"/>
                  <a:pt x="167146" y="108733"/>
                </a:cubicBezTo>
                <a:lnTo>
                  <a:pt x="259557" y="0"/>
                </a:lnTo>
                <a:close/>
              </a:path>
            </a:pathLst>
          </a:cu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050" dirty="0">
              <a:ln>
                <a:solidFill>
                  <a:sysClr val="windowText" lastClr="000000"/>
                </a:solidFill>
              </a:ln>
              <a:latin typeface="DM Mono" panose="020B0509040201040103" pitchFamily="49" charset="77"/>
            </a:endParaRPr>
          </a:p>
        </p:txBody>
      </p:sp>
      <p:sp>
        <p:nvSpPr>
          <p:cNvPr id="16" name="Freeform 15">
            <a:extLst>
              <a:ext uri="{FF2B5EF4-FFF2-40B4-BE49-F238E27FC236}">
                <a16:creationId xmlns:a16="http://schemas.microsoft.com/office/drawing/2014/main" id="{8BD1E8ED-AC4C-9966-59CB-6566BAC8B36E}"/>
              </a:ext>
            </a:extLst>
          </p:cNvPr>
          <p:cNvSpPr/>
          <p:nvPr/>
        </p:nvSpPr>
        <p:spPr>
          <a:xfrm>
            <a:off x="5242322" y="1285875"/>
            <a:ext cx="1273374" cy="1425179"/>
          </a:xfrm>
          <a:custGeom>
            <a:avLst/>
            <a:gdLst>
              <a:gd name="connsiteX0" fmla="*/ 978694 w 1697832"/>
              <a:gd name="connsiteY0" fmla="*/ 0 h 1900238"/>
              <a:gd name="connsiteX1" fmla="*/ 1670735 w 1697832"/>
              <a:gd name="connsiteY1" fmla="*/ 278284 h 1900238"/>
              <a:gd name="connsiteX2" fmla="*/ 1697832 w 1697832"/>
              <a:gd name="connsiteY2" fmla="*/ 310166 h 1900238"/>
              <a:gd name="connsiteX3" fmla="*/ 1605421 w 1697832"/>
              <a:gd name="connsiteY3" fmla="*/ 418899 h 1900238"/>
              <a:gd name="connsiteX4" fmla="*/ 1438275 w 1697832"/>
              <a:gd name="connsiteY4" fmla="*/ 950119 h 1900238"/>
              <a:gd name="connsiteX5" fmla="*/ 1605421 w 1697832"/>
              <a:gd name="connsiteY5" fmla="*/ 1481339 h 1900238"/>
              <a:gd name="connsiteX6" fmla="*/ 1697832 w 1697832"/>
              <a:gd name="connsiteY6" fmla="*/ 1590072 h 1900238"/>
              <a:gd name="connsiteX7" fmla="*/ 1670735 w 1697832"/>
              <a:gd name="connsiteY7" fmla="*/ 1621955 h 1900238"/>
              <a:gd name="connsiteX8" fmla="*/ 978694 w 1697832"/>
              <a:gd name="connsiteY8" fmla="*/ 1900238 h 1900238"/>
              <a:gd name="connsiteX9" fmla="*/ 0 w 1697832"/>
              <a:gd name="connsiteY9" fmla="*/ 950119 h 1900238"/>
              <a:gd name="connsiteX10" fmla="*/ 978694 w 1697832"/>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2" h="1900238">
                <a:moveTo>
                  <a:pt x="978694" y="0"/>
                </a:moveTo>
                <a:cubicBezTo>
                  <a:pt x="1248953" y="0"/>
                  <a:pt x="1493627" y="106346"/>
                  <a:pt x="1670735" y="278284"/>
                </a:cubicBezTo>
                <a:lnTo>
                  <a:pt x="1697832" y="310166"/>
                </a:lnTo>
                <a:lnTo>
                  <a:pt x="1605421" y="418899"/>
                </a:lnTo>
                <a:cubicBezTo>
                  <a:pt x="1499894" y="570539"/>
                  <a:pt x="1438275" y="753343"/>
                  <a:pt x="1438275" y="950119"/>
                </a:cubicBezTo>
                <a:cubicBezTo>
                  <a:pt x="1438275" y="1146895"/>
                  <a:pt x="1499894" y="1329700"/>
                  <a:pt x="1605421" y="1481339"/>
                </a:cubicBezTo>
                <a:lnTo>
                  <a:pt x="1697832" y="1590072"/>
                </a:lnTo>
                <a:lnTo>
                  <a:pt x="1670735" y="1621955"/>
                </a:lnTo>
                <a:cubicBezTo>
                  <a:pt x="1493627" y="1793892"/>
                  <a:pt x="1248953" y="1900238"/>
                  <a:pt x="978694" y="1900238"/>
                </a:cubicBezTo>
                <a:cubicBezTo>
                  <a:pt x="438176" y="1900238"/>
                  <a:pt x="0" y="1474855"/>
                  <a:pt x="0" y="950119"/>
                </a:cubicBezTo>
                <a:cubicBezTo>
                  <a:pt x="0" y="425383"/>
                  <a:pt x="438176" y="0"/>
                  <a:pt x="978694" y="0"/>
                </a:cubicBezTo>
                <a:close/>
              </a:path>
            </a:pathLst>
          </a:custGeom>
          <a:solidFill>
            <a:schemeClr val="tx2"/>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200" dirty="0">
                <a:ln>
                  <a:solidFill>
                    <a:sysClr val="windowText" lastClr="000000"/>
                  </a:solidFill>
                </a:ln>
                <a:solidFill>
                  <a:schemeClr val="tx1"/>
                </a:solidFill>
                <a:latin typeface="DM Mono" panose="020B0509040201040103" pitchFamily="49" charset="77"/>
              </a:rPr>
              <a:t>Mobile </a:t>
            </a:r>
          </a:p>
          <a:p>
            <a:pPr algn="ctr"/>
            <a:r>
              <a:rPr lang="en-US" sz="1200" dirty="0">
                <a:ln>
                  <a:solidFill>
                    <a:sysClr val="windowText" lastClr="000000"/>
                  </a:solidFill>
                </a:ln>
                <a:solidFill>
                  <a:schemeClr val="tx1"/>
                </a:solidFill>
                <a:latin typeface="DM Mono" panose="020B0509040201040103" pitchFamily="49" charset="77"/>
              </a:rPr>
              <a:t>Reviews</a:t>
            </a:r>
          </a:p>
        </p:txBody>
      </p:sp>
      <p:sp>
        <p:nvSpPr>
          <p:cNvPr id="17" name="Freeform 16">
            <a:extLst>
              <a:ext uri="{FF2B5EF4-FFF2-40B4-BE49-F238E27FC236}">
                <a16:creationId xmlns:a16="http://schemas.microsoft.com/office/drawing/2014/main" id="{0D6A53C9-8A4C-AA92-D109-3CD04801EDB5}"/>
              </a:ext>
            </a:extLst>
          </p:cNvPr>
          <p:cNvSpPr/>
          <p:nvPr/>
        </p:nvSpPr>
        <p:spPr>
          <a:xfrm>
            <a:off x="6515697" y="1285875"/>
            <a:ext cx="1273373" cy="1425179"/>
          </a:xfrm>
          <a:custGeom>
            <a:avLst/>
            <a:gdLst>
              <a:gd name="connsiteX0" fmla="*/ 719137 w 1697831"/>
              <a:gd name="connsiteY0" fmla="*/ 0 h 1900238"/>
              <a:gd name="connsiteX1" fmla="*/ 1697831 w 1697831"/>
              <a:gd name="connsiteY1" fmla="*/ 950119 h 1900238"/>
              <a:gd name="connsiteX2" fmla="*/ 719137 w 1697831"/>
              <a:gd name="connsiteY2" fmla="*/ 1900238 h 1900238"/>
              <a:gd name="connsiteX3" fmla="*/ 27096 w 1697831"/>
              <a:gd name="connsiteY3" fmla="*/ 1621955 h 1900238"/>
              <a:gd name="connsiteX4" fmla="*/ 0 w 1697831"/>
              <a:gd name="connsiteY4" fmla="*/ 1590072 h 1900238"/>
              <a:gd name="connsiteX5" fmla="*/ 92410 w 1697831"/>
              <a:gd name="connsiteY5" fmla="*/ 1481339 h 1900238"/>
              <a:gd name="connsiteX6" fmla="*/ 259556 w 1697831"/>
              <a:gd name="connsiteY6" fmla="*/ 950119 h 1900238"/>
              <a:gd name="connsiteX7" fmla="*/ 92410 w 1697831"/>
              <a:gd name="connsiteY7" fmla="*/ 418899 h 1900238"/>
              <a:gd name="connsiteX8" fmla="*/ 0 w 1697831"/>
              <a:gd name="connsiteY8" fmla="*/ 310166 h 1900238"/>
              <a:gd name="connsiteX9" fmla="*/ 27096 w 1697831"/>
              <a:gd name="connsiteY9" fmla="*/ 278284 h 1900238"/>
              <a:gd name="connsiteX10" fmla="*/ 719137 w 1697831"/>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1" h="1900238">
                <a:moveTo>
                  <a:pt x="719137" y="0"/>
                </a:moveTo>
                <a:cubicBezTo>
                  <a:pt x="1259655" y="0"/>
                  <a:pt x="1697831" y="425383"/>
                  <a:pt x="1697831" y="950119"/>
                </a:cubicBezTo>
                <a:cubicBezTo>
                  <a:pt x="1697831" y="1474855"/>
                  <a:pt x="1259655" y="1900238"/>
                  <a:pt x="719137" y="1900238"/>
                </a:cubicBezTo>
                <a:cubicBezTo>
                  <a:pt x="448878" y="1900238"/>
                  <a:pt x="204205" y="1793892"/>
                  <a:pt x="27096" y="1621955"/>
                </a:cubicBezTo>
                <a:lnTo>
                  <a:pt x="0" y="1590072"/>
                </a:lnTo>
                <a:lnTo>
                  <a:pt x="92410" y="1481339"/>
                </a:lnTo>
                <a:cubicBezTo>
                  <a:pt x="197938" y="1329700"/>
                  <a:pt x="259556" y="1146895"/>
                  <a:pt x="259556" y="950119"/>
                </a:cubicBezTo>
                <a:cubicBezTo>
                  <a:pt x="259556" y="753343"/>
                  <a:pt x="197938" y="570539"/>
                  <a:pt x="92410" y="418899"/>
                </a:cubicBezTo>
                <a:lnTo>
                  <a:pt x="0" y="310166"/>
                </a:lnTo>
                <a:lnTo>
                  <a:pt x="27096" y="278284"/>
                </a:lnTo>
                <a:cubicBezTo>
                  <a:pt x="204205" y="106346"/>
                  <a:pt x="448878" y="0"/>
                  <a:pt x="719137" y="0"/>
                </a:cubicBezTo>
                <a:close/>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200" dirty="0" err="1">
                <a:ln>
                  <a:solidFill>
                    <a:sysClr val="windowText" lastClr="000000"/>
                  </a:solidFill>
                </a:ln>
                <a:solidFill>
                  <a:schemeClr val="tx1"/>
                </a:solidFill>
                <a:latin typeface="DM Mono" panose="020B0509040201040103" pitchFamily="49" charset="77"/>
              </a:rPr>
              <a:t>Checkins</a:t>
            </a:r>
            <a:endParaRPr lang="en-US" sz="1200" dirty="0">
              <a:ln>
                <a:solidFill>
                  <a:sysClr val="windowText" lastClr="000000"/>
                </a:solidFill>
              </a:ln>
              <a:solidFill>
                <a:schemeClr val="tx1"/>
              </a:solidFill>
              <a:latin typeface="DM Mono" panose="020B0509040201040103" pitchFamily="49" charset="77"/>
            </a:endParaRPr>
          </a:p>
        </p:txBody>
      </p:sp>
      <p:sp>
        <p:nvSpPr>
          <p:cNvPr id="18" name="5-Point Star 17">
            <a:extLst>
              <a:ext uri="{FF2B5EF4-FFF2-40B4-BE49-F238E27FC236}">
                <a16:creationId xmlns:a16="http://schemas.microsoft.com/office/drawing/2014/main" id="{7F53ADCF-53E7-F29C-3EF8-8EC02ECBCAD0}"/>
              </a:ext>
            </a:extLst>
          </p:cNvPr>
          <p:cNvSpPr/>
          <p:nvPr/>
        </p:nvSpPr>
        <p:spPr>
          <a:xfrm>
            <a:off x="1245253" y="2381523"/>
            <a:ext cx="186359" cy="186359"/>
          </a:xfrm>
          <a:prstGeom prst="star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9" name="5-Point Star 18">
            <a:extLst>
              <a:ext uri="{FF2B5EF4-FFF2-40B4-BE49-F238E27FC236}">
                <a16:creationId xmlns:a16="http://schemas.microsoft.com/office/drawing/2014/main" id="{9359CBF8-D96E-A35C-6F0D-E284CDA36750}"/>
              </a:ext>
            </a:extLst>
          </p:cNvPr>
          <p:cNvSpPr/>
          <p:nvPr/>
        </p:nvSpPr>
        <p:spPr>
          <a:xfrm>
            <a:off x="2027920" y="2146853"/>
            <a:ext cx="186359" cy="186359"/>
          </a:xfrm>
          <a:prstGeom prst="star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pic>
        <p:nvPicPr>
          <p:cNvPr id="21" name="Graphic 20" descr="Checkbox Checked with solid fill">
            <a:extLst>
              <a:ext uri="{FF2B5EF4-FFF2-40B4-BE49-F238E27FC236}">
                <a16:creationId xmlns:a16="http://schemas.microsoft.com/office/drawing/2014/main" id="{020934EB-2DC1-CA15-8DBD-81ADF46C2EF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968998" y="1692301"/>
            <a:ext cx="346769" cy="346769"/>
          </a:xfrm>
          <a:prstGeom prst="rect">
            <a:avLst/>
          </a:prstGeom>
        </p:spPr>
      </p:pic>
      <p:pic>
        <p:nvPicPr>
          <p:cNvPr id="22" name="Graphic 21" descr="Checkbox Checked with solid fill">
            <a:extLst>
              <a:ext uri="{FF2B5EF4-FFF2-40B4-BE49-F238E27FC236}">
                <a16:creationId xmlns:a16="http://schemas.microsoft.com/office/drawing/2014/main" id="{F9013C90-9E11-B3D1-382D-5F5F73AC03E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485502" y="2301318"/>
            <a:ext cx="346769" cy="346769"/>
          </a:xfrm>
          <a:prstGeom prst="rect">
            <a:avLst/>
          </a:prstGeom>
        </p:spPr>
      </p:pic>
      <p:sp>
        <p:nvSpPr>
          <p:cNvPr id="23" name="5-Point Star 22">
            <a:extLst>
              <a:ext uri="{FF2B5EF4-FFF2-40B4-BE49-F238E27FC236}">
                <a16:creationId xmlns:a16="http://schemas.microsoft.com/office/drawing/2014/main" id="{7DED7138-149D-346F-3995-D584E7220643}"/>
              </a:ext>
            </a:extLst>
          </p:cNvPr>
          <p:cNvSpPr/>
          <p:nvPr/>
        </p:nvSpPr>
        <p:spPr>
          <a:xfrm>
            <a:off x="5589863" y="2381523"/>
            <a:ext cx="186359" cy="186359"/>
          </a:xfrm>
          <a:prstGeom prst="star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4" name="5-Point Star 23">
            <a:extLst>
              <a:ext uri="{FF2B5EF4-FFF2-40B4-BE49-F238E27FC236}">
                <a16:creationId xmlns:a16="http://schemas.microsoft.com/office/drawing/2014/main" id="{AEC02CDC-0F92-7EA9-F6B7-8EFAFB724136}"/>
              </a:ext>
            </a:extLst>
          </p:cNvPr>
          <p:cNvSpPr/>
          <p:nvPr/>
        </p:nvSpPr>
        <p:spPr>
          <a:xfrm>
            <a:off x="6422516" y="2146853"/>
            <a:ext cx="186359" cy="186359"/>
          </a:xfrm>
          <a:prstGeom prst="star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pic>
        <p:nvPicPr>
          <p:cNvPr id="25" name="Graphic 24" descr="Checkbox Checked with solid fill">
            <a:extLst>
              <a:ext uri="{FF2B5EF4-FFF2-40B4-BE49-F238E27FC236}">
                <a16:creationId xmlns:a16="http://schemas.microsoft.com/office/drawing/2014/main" id="{26F132C0-BB30-DFC7-4244-06608957227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330051" y="1695367"/>
            <a:ext cx="346769" cy="346769"/>
          </a:xfrm>
          <a:prstGeom prst="rect">
            <a:avLst/>
          </a:prstGeom>
        </p:spPr>
      </p:pic>
      <p:pic>
        <p:nvPicPr>
          <p:cNvPr id="26" name="Graphic 25" descr="Checkbox Checked with solid fill">
            <a:extLst>
              <a:ext uri="{FF2B5EF4-FFF2-40B4-BE49-F238E27FC236}">
                <a16:creationId xmlns:a16="http://schemas.microsoft.com/office/drawing/2014/main" id="{2FD5F01C-5E17-06C7-337B-355EE9DB5B8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902947" y="2333212"/>
            <a:ext cx="346769" cy="346769"/>
          </a:xfrm>
          <a:prstGeom prst="rect">
            <a:avLst/>
          </a:prstGeom>
        </p:spPr>
      </p:pic>
      <p:sp>
        <p:nvSpPr>
          <p:cNvPr id="27" name="TextBox 26">
            <a:extLst>
              <a:ext uri="{FF2B5EF4-FFF2-40B4-BE49-F238E27FC236}">
                <a16:creationId xmlns:a16="http://schemas.microsoft.com/office/drawing/2014/main" id="{0FEEB19A-EAE8-B1CD-3D5A-F13A7006FBAC}"/>
              </a:ext>
            </a:extLst>
          </p:cNvPr>
          <p:cNvSpPr txBox="1"/>
          <p:nvPr/>
        </p:nvSpPr>
        <p:spPr>
          <a:xfrm>
            <a:off x="955348" y="2981739"/>
            <a:ext cx="2217274" cy="713400"/>
          </a:xfrm>
          <a:prstGeom prst="rect">
            <a:avLst/>
          </a:prstGeom>
          <a:noFill/>
        </p:spPr>
        <p:txBody>
          <a:bodyPr wrap="none" rtlCol="0">
            <a:spAutoFit/>
          </a:bodyPr>
          <a:lstStyle/>
          <a:p>
            <a:r>
              <a:rPr lang="en-US" sz="1200" dirty="0" err="1">
                <a:solidFill>
                  <a:schemeClr val="tx1"/>
                </a:solidFill>
                <a:latin typeface="DM Mono" panose="020B0509040201040103" pitchFamily="49" charset="77"/>
              </a:rPr>
              <a:t>num_checkins</a:t>
            </a:r>
            <a:r>
              <a:rPr lang="en-US" sz="1200" dirty="0">
                <a:solidFill>
                  <a:schemeClr val="tx1"/>
                </a:solidFill>
                <a:latin typeface="DM Mono" panose="020B0509040201040103" pitchFamily="49" charset="77"/>
              </a:rPr>
              <a:t>: 	 2</a:t>
            </a:r>
          </a:p>
          <a:p>
            <a:r>
              <a:rPr lang="en-US" sz="1200" dirty="0" err="1">
                <a:solidFill>
                  <a:schemeClr val="tx1"/>
                </a:solidFill>
                <a:latin typeface="DM Mono" panose="020B0509040201040103" pitchFamily="49" charset="77"/>
              </a:rPr>
              <a:t>num_reviews</a:t>
            </a:r>
            <a:r>
              <a:rPr lang="en-US" sz="1200" dirty="0">
                <a:solidFill>
                  <a:schemeClr val="tx1"/>
                </a:solidFill>
                <a:latin typeface="DM Mono" panose="020B0509040201040103" pitchFamily="49" charset="77"/>
              </a:rPr>
              <a:t>:	 2</a:t>
            </a:r>
          </a:p>
          <a:p>
            <a:pPr>
              <a:lnSpc>
                <a:spcPct val="150000"/>
              </a:lnSpc>
            </a:pPr>
            <a:r>
              <a:rPr lang="en-US" sz="1200" dirty="0" err="1">
                <a:solidFill>
                  <a:schemeClr val="tx1"/>
                </a:solidFill>
                <a:latin typeface="DM Mono" panose="020B0509040201040103" pitchFamily="49" charset="77"/>
              </a:rPr>
              <a:t>num_interactions</a:t>
            </a:r>
            <a:r>
              <a:rPr lang="en-US" sz="1200" dirty="0">
                <a:solidFill>
                  <a:schemeClr val="tx1"/>
                </a:solidFill>
                <a:latin typeface="DM Mono" panose="020B0509040201040103" pitchFamily="49" charset="77"/>
              </a:rPr>
              <a:t>:	 4</a:t>
            </a:r>
          </a:p>
        </p:txBody>
      </p:sp>
      <p:cxnSp>
        <p:nvCxnSpPr>
          <p:cNvPr id="29" name="Straight Connector 28">
            <a:extLst>
              <a:ext uri="{FF2B5EF4-FFF2-40B4-BE49-F238E27FC236}">
                <a16:creationId xmlns:a16="http://schemas.microsoft.com/office/drawing/2014/main" id="{17FDCE66-2B23-D44E-4BFC-D7C224AF403B}"/>
              </a:ext>
            </a:extLst>
          </p:cNvPr>
          <p:cNvCxnSpPr/>
          <p:nvPr/>
        </p:nvCxnSpPr>
        <p:spPr>
          <a:xfrm>
            <a:off x="955348" y="3436454"/>
            <a:ext cx="1652135" cy="0"/>
          </a:xfrm>
          <a:prstGeom prst="line">
            <a:avLst/>
          </a:prstGeom>
        </p:spPr>
        <p:style>
          <a:lnRef idx="1">
            <a:schemeClr val="dk1"/>
          </a:lnRef>
          <a:fillRef idx="0">
            <a:schemeClr val="dk1"/>
          </a:fillRef>
          <a:effectRef idx="0">
            <a:schemeClr val="dk1"/>
          </a:effectRef>
          <a:fontRef idx="minor">
            <a:schemeClr val="tx1"/>
          </a:fontRef>
        </p:style>
      </p:cxnSp>
      <p:pic>
        <p:nvPicPr>
          <p:cNvPr id="31" name="Graphic 30" descr="Add with solid fill">
            <a:extLst>
              <a:ext uri="{FF2B5EF4-FFF2-40B4-BE49-F238E27FC236}">
                <a16:creationId xmlns:a16="http://schemas.microsoft.com/office/drawing/2014/main" id="{995C6242-020E-3DBA-1761-79714EE984D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45927" y="3225083"/>
            <a:ext cx="203597" cy="203597"/>
          </a:xfrm>
          <a:prstGeom prst="rect">
            <a:avLst/>
          </a:prstGeom>
        </p:spPr>
      </p:pic>
      <p:sp>
        <p:nvSpPr>
          <p:cNvPr id="32" name="TextBox 31">
            <a:extLst>
              <a:ext uri="{FF2B5EF4-FFF2-40B4-BE49-F238E27FC236}">
                <a16:creationId xmlns:a16="http://schemas.microsoft.com/office/drawing/2014/main" id="{8098F823-BDB2-0AE9-527E-14526A3E8481}"/>
              </a:ext>
            </a:extLst>
          </p:cNvPr>
          <p:cNvSpPr txBox="1"/>
          <p:nvPr/>
        </p:nvSpPr>
        <p:spPr>
          <a:xfrm>
            <a:off x="5494960" y="2981739"/>
            <a:ext cx="2217274" cy="713400"/>
          </a:xfrm>
          <a:prstGeom prst="rect">
            <a:avLst/>
          </a:prstGeom>
          <a:noFill/>
        </p:spPr>
        <p:txBody>
          <a:bodyPr wrap="none" rtlCol="0">
            <a:spAutoFit/>
          </a:bodyPr>
          <a:lstStyle/>
          <a:p>
            <a:r>
              <a:rPr lang="en-US" sz="1200" dirty="0" err="1">
                <a:solidFill>
                  <a:schemeClr val="tx1"/>
                </a:solidFill>
                <a:latin typeface="DM Mono" panose="020B0509040201040103" pitchFamily="49" charset="77"/>
              </a:rPr>
              <a:t>num_checkins</a:t>
            </a:r>
            <a:r>
              <a:rPr lang="en-US" sz="1200" dirty="0">
                <a:solidFill>
                  <a:schemeClr val="tx1"/>
                </a:solidFill>
                <a:latin typeface="DM Mono" panose="020B0509040201040103" pitchFamily="49" charset="77"/>
              </a:rPr>
              <a:t>: 	 2</a:t>
            </a:r>
          </a:p>
          <a:p>
            <a:r>
              <a:rPr lang="en-US" sz="1200" dirty="0" err="1">
                <a:solidFill>
                  <a:schemeClr val="tx1"/>
                </a:solidFill>
                <a:latin typeface="DM Mono" panose="020B0509040201040103" pitchFamily="49" charset="77"/>
              </a:rPr>
              <a:t>num_reviews</a:t>
            </a:r>
            <a:r>
              <a:rPr lang="en-US" sz="1200" dirty="0">
                <a:solidFill>
                  <a:schemeClr val="tx1"/>
                </a:solidFill>
                <a:latin typeface="DM Mono" panose="020B0509040201040103" pitchFamily="49" charset="77"/>
              </a:rPr>
              <a:t>:	 1</a:t>
            </a:r>
          </a:p>
          <a:p>
            <a:pPr>
              <a:lnSpc>
                <a:spcPct val="150000"/>
              </a:lnSpc>
            </a:pPr>
            <a:r>
              <a:rPr lang="en-US" sz="1200" dirty="0" err="1">
                <a:solidFill>
                  <a:schemeClr val="tx1"/>
                </a:solidFill>
                <a:latin typeface="DM Mono" panose="020B0509040201040103" pitchFamily="49" charset="77"/>
              </a:rPr>
              <a:t>num_interactions</a:t>
            </a:r>
            <a:r>
              <a:rPr lang="en-US" sz="1200" dirty="0">
                <a:solidFill>
                  <a:schemeClr val="tx1"/>
                </a:solidFill>
                <a:latin typeface="DM Mono" panose="020B0509040201040103" pitchFamily="49" charset="77"/>
              </a:rPr>
              <a:t>:	 3</a:t>
            </a:r>
          </a:p>
        </p:txBody>
      </p:sp>
      <p:cxnSp>
        <p:nvCxnSpPr>
          <p:cNvPr id="33" name="Straight Connector 32">
            <a:extLst>
              <a:ext uri="{FF2B5EF4-FFF2-40B4-BE49-F238E27FC236}">
                <a16:creationId xmlns:a16="http://schemas.microsoft.com/office/drawing/2014/main" id="{951E22A2-BFD6-D5EF-3A12-9FF345E806E1}"/>
              </a:ext>
            </a:extLst>
          </p:cNvPr>
          <p:cNvCxnSpPr/>
          <p:nvPr/>
        </p:nvCxnSpPr>
        <p:spPr>
          <a:xfrm>
            <a:off x="5494961" y="3436454"/>
            <a:ext cx="1652135" cy="0"/>
          </a:xfrm>
          <a:prstGeom prst="line">
            <a:avLst/>
          </a:prstGeom>
        </p:spPr>
        <p:style>
          <a:lnRef idx="1">
            <a:schemeClr val="dk1"/>
          </a:lnRef>
          <a:fillRef idx="0">
            <a:schemeClr val="dk1"/>
          </a:fillRef>
          <a:effectRef idx="0">
            <a:schemeClr val="dk1"/>
          </a:effectRef>
          <a:fontRef idx="minor">
            <a:schemeClr val="tx1"/>
          </a:fontRef>
        </p:style>
      </p:cxnSp>
      <p:pic>
        <p:nvPicPr>
          <p:cNvPr id="34" name="Graphic 33" descr="Add with solid fill">
            <a:extLst>
              <a:ext uri="{FF2B5EF4-FFF2-40B4-BE49-F238E27FC236}">
                <a16:creationId xmlns:a16="http://schemas.microsoft.com/office/drawing/2014/main" id="{13D6F26D-D796-4A55-831D-4D5CED00DA9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285540" y="3225083"/>
            <a:ext cx="203597" cy="203597"/>
          </a:xfrm>
          <a:prstGeom prst="rect">
            <a:avLst/>
          </a:prstGeom>
        </p:spPr>
      </p:pic>
      <p:sp>
        <p:nvSpPr>
          <p:cNvPr id="35" name="5-Point Star 34">
            <a:extLst>
              <a:ext uri="{FF2B5EF4-FFF2-40B4-BE49-F238E27FC236}">
                <a16:creationId xmlns:a16="http://schemas.microsoft.com/office/drawing/2014/main" id="{9687FCCD-4419-437E-A87E-E334232F73E5}"/>
              </a:ext>
            </a:extLst>
          </p:cNvPr>
          <p:cNvSpPr/>
          <p:nvPr/>
        </p:nvSpPr>
        <p:spPr>
          <a:xfrm>
            <a:off x="1680090" y="2384009"/>
            <a:ext cx="186359" cy="186359"/>
          </a:xfrm>
          <a:prstGeom prst="star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6" name="5-Point Star 35">
            <a:extLst>
              <a:ext uri="{FF2B5EF4-FFF2-40B4-BE49-F238E27FC236}">
                <a16:creationId xmlns:a16="http://schemas.microsoft.com/office/drawing/2014/main" id="{2FEDEC51-5BAB-64CE-0EC8-144861B976FF}"/>
              </a:ext>
            </a:extLst>
          </p:cNvPr>
          <p:cNvSpPr/>
          <p:nvPr/>
        </p:nvSpPr>
        <p:spPr>
          <a:xfrm>
            <a:off x="6175528" y="2381523"/>
            <a:ext cx="186359" cy="186359"/>
          </a:xfrm>
          <a:prstGeom prst="star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Tree>
    <p:extLst>
      <p:ext uri="{BB962C8B-B14F-4D97-AF65-F5344CB8AC3E}">
        <p14:creationId xmlns:p14="http://schemas.microsoft.com/office/powerpoint/2010/main" val="4139671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9" presetClass="entr" presetSubtype="0" decel="10000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p:cTn id="7" dur="500" fill="hold"/>
                                        <p:tgtEl>
                                          <p:spTgt spid="18"/>
                                        </p:tgtEl>
                                        <p:attrNameLst>
                                          <p:attrName>ppt_w</p:attrName>
                                        </p:attrNameLst>
                                      </p:cBhvr>
                                      <p:tavLst>
                                        <p:tav tm="0">
                                          <p:val>
                                            <p:fltVal val="0"/>
                                          </p:val>
                                        </p:tav>
                                        <p:tav tm="100000">
                                          <p:val>
                                            <p:strVal val="#ppt_w"/>
                                          </p:val>
                                        </p:tav>
                                      </p:tavLst>
                                    </p:anim>
                                    <p:anim calcmode="lin" valueType="num">
                                      <p:cBhvr>
                                        <p:cTn id="8" dur="500" fill="hold"/>
                                        <p:tgtEl>
                                          <p:spTgt spid="18"/>
                                        </p:tgtEl>
                                        <p:attrNameLst>
                                          <p:attrName>ppt_h</p:attrName>
                                        </p:attrNameLst>
                                      </p:cBhvr>
                                      <p:tavLst>
                                        <p:tav tm="0">
                                          <p:val>
                                            <p:fltVal val="0"/>
                                          </p:val>
                                        </p:tav>
                                        <p:tav tm="100000">
                                          <p:val>
                                            <p:strVal val="#ppt_h"/>
                                          </p:val>
                                        </p:tav>
                                      </p:tavLst>
                                    </p:anim>
                                    <p:anim calcmode="lin" valueType="num">
                                      <p:cBhvr>
                                        <p:cTn id="9" dur="500" fill="hold"/>
                                        <p:tgtEl>
                                          <p:spTgt spid="18"/>
                                        </p:tgtEl>
                                        <p:attrNameLst>
                                          <p:attrName>style.rotation</p:attrName>
                                        </p:attrNameLst>
                                      </p:cBhvr>
                                      <p:tavLst>
                                        <p:tav tm="0">
                                          <p:val>
                                            <p:fltVal val="360"/>
                                          </p:val>
                                        </p:tav>
                                        <p:tav tm="100000">
                                          <p:val>
                                            <p:fltVal val="0"/>
                                          </p:val>
                                        </p:tav>
                                      </p:tavLst>
                                    </p:anim>
                                    <p:animEffect transition="in" filter="fade">
                                      <p:cBhvr>
                                        <p:cTn id="10" dur="500"/>
                                        <p:tgtEl>
                                          <p:spTgt spid="18"/>
                                        </p:tgtEl>
                                      </p:cBhvr>
                                    </p:animEffect>
                                  </p:childTnLst>
                                </p:cTn>
                              </p:par>
                              <p:par>
                                <p:cTn id="11" presetID="49" presetClass="entr" presetSubtype="0" decel="10000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anim calcmode="lin" valueType="num">
                                      <p:cBhvr>
                                        <p:cTn id="13" dur="500" fill="hold"/>
                                        <p:tgtEl>
                                          <p:spTgt spid="23"/>
                                        </p:tgtEl>
                                        <p:attrNameLst>
                                          <p:attrName>ppt_w</p:attrName>
                                        </p:attrNameLst>
                                      </p:cBhvr>
                                      <p:tavLst>
                                        <p:tav tm="0">
                                          <p:val>
                                            <p:fltVal val="0"/>
                                          </p:val>
                                        </p:tav>
                                        <p:tav tm="100000">
                                          <p:val>
                                            <p:strVal val="#ppt_w"/>
                                          </p:val>
                                        </p:tav>
                                      </p:tavLst>
                                    </p:anim>
                                    <p:anim calcmode="lin" valueType="num">
                                      <p:cBhvr>
                                        <p:cTn id="14" dur="500" fill="hold"/>
                                        <p:tgtEl>
                                          <p:spTgt spid="23"/>
                                        </p:tgtEl>
                                        <p:attrNameLst>
                                          <p:attrName>ppt_h</p:attrName>
                                        </p:attrNameLst>
                                      </p:cBhvr>
                                      <p:tavLst>
                                        <p:tav tm="0">
                                          <p:val>
                                            <p:fltVal val="0"/>
                                          </p:val>
                                        </p:tav>
                                        <p:tav tm="100000">
                                          <p:val>
                                            <p:strVal val="#ppt_h"/>
                                          </p:val>
                                        </p:tav>
                                      </p:tavLst>
                                    </p:anim>
                                    <p:anim calcmode="lin" valueType="num">
                                      <p:cBhvr>
                                        <p:cTn id="15" dur="500" fill="hold"/>
                                        <p:tgtEl>
                                          <p:spTgt spid="23"/>
                                        </p:tgtEl>
                                        <p:attrNameLst>
                                          <p:attrName>style.rotation</p:attrName>
                                        </p:attrNameLst>
                                      </p:cBhvr>
                                      <p:tavLst>
                                        <p:tav tm="0">
                                          <p:val>
                                            <p:fltVal val="360"/>
                                          </p:val>
                                        </p:tav>
                                        <p:tav tm="100000">
                                          <p:val>
                                            <p:fltVal val="0"/>
                                          </p:val>
                                        </p:tav>
                                      </p:tavLst>
                                    </p:anim>
                                    <p:animEffect transition="in" filter="fade">
                                      <p:cBhvr>
                                        <p:cTn id="16" dur="500"/>
                                        <p:tgtEl>
                                          <p:spTgt spid="23"/>
                                        </p:tgtEl>
                                      </p:cBhvr>
                                    </p:animEffect>
                                  </p:childTnLst>
                                </p:cTn>
                              </p:par>
                            </p:childTnLst>
                          </p:cTn>
                        </p:par>
                        <p:par>
                          <p:cTn id="17" fill="hold">
                            <p:stCondLst>
                              <p:cond delay="500"/>
                            </p:stCondLst>
                            <p:childTnLst>
                              <p:par>
                                <p:cTn id="18" presetID="49" presetClass="entr" presetSubtype="0" decel="100000" fill="hold" grpId="0" nodeType="afterEffect">
                                  <p:stCondLst>
                                    <p:cond delay="0"/>
                                  </p:stCondLst>
                                  <p:childTnLst>
                                    <p:set>
                                      <p:cBhvr>
                                        <p:cTn id="19" dur="1" fill="hold">
                                          <p:stCondLst>
                                            <p:cond delay="0"/>
                                          </p:stCondLst>
                                        </p:cTn>
                                        <p:tgtEl>
                                          <p:spTgt spid="35"/>
                                        </p:tgtEl>
                                        <p:attrNameLst>
                                          <p:attrName>style.visibility</p:attrName>
                                        </p:attrNameLst>
                                      </p:cBhvr>
                                      <p:to>
                                        <p:strVal val="visible"/>
                                      </p:to>
                                    </p:set>
                                    <p:anim calcmode="lin" valueType="num">
                                      <p:cBhvr>
                                        <p:cTn id="20" dur="500" fill="hold"/>
                                        <p:tgtEl>
                                          <p:spTgt spid="35"/>
                                        </p:tgtEl>
                                        <p:attrNameLst>
                                          <p:attrName>ppt_w</p:attrName>
                                        </p:attrNameLst>
                                      </p:cBhvr>
                                      <p:tavLst>
                                        <p:tav tm="0">
                                          <p:val>
                                            <p:fltVal val="0"/>
                                          </p:val>
                                        </p:tav>
                                        <p:tav tm="100000">
                                          <p:val>
                                            <p:strVal val="#ppt_w"/>
                                          </p:val>
                                        </p:tav>
                                      </p:tavLst>
                                    </p:anim>
                                    <p:anim calcmode="lin" valueType="num">
                                      <p:cBhvr>
                                        <p:cTn id="21" dur="500" fill="hold"/>
                                        <p:tgtEl>
                                          <p:spTgt spid="35"/>
                                        </p:tgtEl>
                                        <p:attrNameLst>
                                          <p:attrName>ppt_h</p:attrName>
                                        </p:attrNameLst>
                                      </p:cBhvr>
                                      <p:tavLst>
                                        <p:tav tm="0">
                                          <p:val>
                                            <p:fltVal val="0"/>
                                          </p:val>
                                        </p:tav>
                                        <p:tav tm="100000">
                                          <p:val>
                                            <p:strVal val="#ppt_h"/>
                                          </p:val>
                                        </p:tav>
                                      </p:tavLst>
                                    </p:anim>
                                    <p:anim calcmode="lin" valueType="num">
                                      <p:cBhvr>
                                        <p:cTn id="22" dur="500" fill="hold"/>
                                        <p:tgtEl>
                                          <p:spTgt spid="35"/>
                                        </p:tgtEl>
                                        <p:attrNameLst>
                                          <p:attrName>style.rotation</p:attrName>
                                        </p:attrNameLst>
                                      </p:cBhvr>
                                      <p:tavLst>
                                        <p:tav tm="0">
                                          <p:val>
                                            <p:fltVal val="360"/>
                                          </p:val>
                                        </p:tav>
                                        <p:tav tm="100000">
                                          <p:val>
                                            <p:fltVal val="0"/>
                                          </p:val>
                                        </p:tav>
                                      </p:tavLst>
                                    </p:anim>
                                    <p:animEffect transition="in" filter="fade">
                                      <p:cBhvr>
                                        <p:cTn id="23" dur="500"/>
                                        <p:tgtEl>
                                          <p:spTgt spid="35"/>
                                        </p:tgtEl>
                                      </p:cBhvr>
                                    </p:animEffect>
                                  </p:childTnLst>
                                </p:cTn>
                              </p:par>
                              <p:par>
                                <p:cTn id="24" presetID="49" presetClass="entr" presetSubtype="0" decel="100000" fill="hold" grpId="0" nodeType="withEffect">
                                  <p:stCondLst>
                                    <p:cond delay="0"/>
                                  </p:stCondLst>
                                  <p:childTnLst>
                                    <p:set>
                                      <p:cBhvr>
                                        <p:cTn id="25" dur="1" fill="hold">
                                          <p:stCondLst>
                                            <p:cond delay="0"/>
                                          </p:stCondLst>
                                        </p:cTn>
                                        <p:tgtEl>
                                          <p:spTgt spid="36"/>
                                        </p:tgtEl>
                                        <p:attrNameLst>
                                          <p:attrName>style.visibility</p:attrName>
                                        </p:attrNameLst>
                                      </p:cBhvr>
                                      <p:to>
                                        <p:strVal val="visible"/>
                                      </p:to>
                                    </p:set>
                                    <p:anim calcmode="lin" valueType="num">
                                      <p:cBhvr>
                                        <p:cTn id="26" dur="500" fill="hold"/>
                                        <p:tgtEl>
                                          <p:spTgt spid="36"/>
                                        </p:tgtEl>
                                        <p:attrNameLst>
                                          <p:attrName>ppt_w</p:attrName>
                                        </p:attrNameLst>
                                      </p:cBhvr>
                                      <p:tavLst>
                                        <p:tav tm="0">
                                          <p:val>
                                            <p:fltVal val="0"/>
                                          </p:val>
                                        </p:tav>
                                        <p:tav tm="100000">
                                          <p:val>
                                            <p:strVal val="#ppt_w"/>
                                          </p:val>
                                        </p:tav>
                                      </p:tavLst>
                                    </p:anim>
                                    <p:anim calcmode="lin" valueType="num">
                                      <p:cBhvr>
                                        <p:cTn id="27" dur="500" fill="hold"/>
                                        <p:tgtEl>
                                          <p:spTgt spid="36"/>
                                        </p:tgtEl>
                                        <p:attrNameLst>
                                          <p:attrName>ppt_h</p:attrName>
                                        </p:attrNameLst>
                                      </p:cBhvr>
                                      <p:tavLst>
                                        <p:tav tm="0">
                                          <p:val>
                                            <p:fltVal val="0"/>
                                          </p:val>
                                        </p:tav>
                                        <p:tav tm="100000">
                                          <p:val>
                                            <p:strVal val="#ppt_h"/>
                                          </p:val>
                                        </p:tav>
                                      </p:tavLst>
                                    </p:anim>
                                    <p:anim calcmode="lin" valueType="num">
                                      <p:cBhvr>
                                        <p:cTn id="28" dur="500" fill="hold"/>
                                        <p:tgtEl>
                                          <p:spTgt spid="36"/>
                                        </p:tgtEl>
                                        <p:attrNameLst>
                                          <p:attrName>style.rotation</p:attrName>
                                        </p:attrNameLst>
                                      </p:cBhvr>
                                      <p:tavLst>
                                        <p:tav tm="0">
                                          <p:val>
                                            <p:fltVal val="360"/>
                                          </p:val>
                                        </p:tav>
                                        <p:tav tm="100000">
                                          <p:val>
                                            <p:fltVal val="0"/>
                                          </p:val>
                                        </p:tav>
                                      </p:tavLst>
                                    </p:anim>
                                    <p:animEffect transition="in" filter="fade">
                                      <p:cBhvr>
                                        <p:cTn id="29" dur="500"/>
                                        <p:tgtEl>
                                          <p:spTgt spid="36"/>
                                        </p:tgtEl>
                                      </p:cBhvr>
                                    </p:animEffect>
                                  </p:childTnLst>
                                </p:cTn>
                              </p:par>
                            </p:childTnLst>
                          </p:cTn>
                        </p:par>
                        <p:par>
                          <p:cTn id="30" fill="hold">
                            <p:stCondLst>
                              <p:cond delay="1000"/>
                            </p:stCondLst>
                            <p:childTnLst>
                              <p:par>
                                <p:cTn id="31" presetID="49" presetClass="entr" presetSubtype="0" decel="100000" fill="hold" grpId="0" nodeType="afterEffect">
                                  <p:stCondLst>
                                    <p:cond delay="0"/>
                                  </p:stCondLst>
                                  <p:childTnLst>
                                    <p:set>
                                      <p:cBhvr>
                                        <p:cTn id="32" dur="1" fill="hold">
                                          <p:stCondLst>
                                            <p:cond delay="0"/>
                                          </p:stCondLst>
                                        </p:cTn>
                                        <p:tgtEl>
                                          <p:spTgt spid="19"/>
                                        </p:tgtEl>
                                        <p:attrNameLst>
                                          <p:attrName>style.visibility</p:attrName>
                                        </p:attrNameLst>
                                      </p:cBhvr>
                                      <p:to>
                                        <p:strVal val="visible"/>
                                      </p:to>
                                    </p:set>
                                    <p:anim calcmode="lin" valueType="num">
                                      <p:cBhvr>
                                        <p:cTn id="33" dur="500" fill="hold"/>
                                        <p:tgtEl>
                                          <p:spTgt spid="19"/>
                                        </p:tgtEl>
                                        <p:attrNameLst>
                                          <p:attrName>ppt_w</p:attrName>
                                        </p:attrNameLst>
                                      </p:cBhvr>
                                      <p:tavLst>
                                        <p:tav tm="0">
                                          <p:val>
                                            <p:fltVal val="0"/>
                                          </p:val>
                                        </p:tav>
                                        <p:tav tm="100000">
                                          <p:val>
                                            <p:strVal val="#ppt_w"/>
                                          </p:val>
                                        </p:tav>
                                      </p:tavLst>
                                    </p:anim>
                                    <p:anim calcmode="lin" valueType="num">
                                      <p:cBhvr>
                                        <p:cTn id="34" dur="500" fill="hold"/>
                                        <p:tgtEl>
                                          <p:spTgt spid="19"/>
                                        </p:tgtEl>
                                        <p:attrNameLst>
                                          <p:attrName>ppt_h</p:attrName>
                                        </p:attrNameLst>
                                      </p:cBhvr>
                                      <p:tavLst>
                                        <p:tav tm="0">
                                          <p:val>
                                            <p:fltVal val="0"/>
                                          </p:val>
                                        </p:tav>
                                        <p:tav tm="100000">
                                          <p:val>
                                            <p:strVal val="#ppt_h"/>
                                          </p:val>
                                        </p:tav>
                                      </p:tavLst>
                                    </p:anim>
                                    <p:anim calcmode="lin" valueType="num">
                                      <p:cBhvr>
                                        <p:cTn id="35" dur="500" fill="hold"/>
                                        <p:tgtEl>
                                          <p:spTgt spid="19"/>
                                        </p:tgtEl>
                                        <p:attrNameLst>
                                          <p:attrName>style.rotation</p:attrName>
                                        </p:attrNameLst>
                                      </p:cBhvr>
                                      <p:tavLst>
                                        <p:tav tm="0">
                                          <p:val>
                                            <p:fltVal val="360"/>
                                          </p:val>
                                        </p:tav>
                                        <p:tav tm="100000">
                                          <p:val>
                                            <p:fltVal val="0"/>
                                          </p:val>
                                        </p:tav>
                                      </p:tavLst>
                                    </p:anim>
                                    <p:animEffect transition="in" filter="fade">
                                      <p:cBhvr>
                                        <p:cTn id="36" dur="500"/>
                                        <p:tgtEl>
                                          <p:spTgt spid="19"/>
                                        </p:tgtEl>
                                      </p:cBhvr>
                                    </p:animEffect>
                                  </p:childTnLst>
                                </p:cTn>
                              </p:par>
                              <p:par>
                                <p:cTn id="37" presetID="49" presetClass="entr" presetSubtype="0" decel="100000" fill="hold" grpId="0" nodeType="withEffect">
                                  <p:stCondLst>
                                    <p:cond delay="0"/>
                                  </p:stCondLst>
                                  <p:childTnLst>
                                    <p:set>
                                      <p:cBhvr>
                                        <p:cTn id="38" dur="1" fill="hold">
                                          <p:stCondLst>
                                            <p:cond delay="0"/>
                                          </p:stCondLst>
                                        </p:cTn>
                                        <p:tgtEl>
                                          <p:spTgt spid="24"/>
                                        </p:tgtEl>
                                        <p:attrNameLst>
                                          <p:attrName>style.visibility</p:attrName>
                                        </p:attrNameLst>
                                      </p:cBhvr>
                                      <p:to>
                                        <p:strVal val="visible"/>
                                      </p:to>
                                    </p:set>
                                    <p:anim calcmode="lin" valueType="num">
                                      <p:cBhvr>
                                        <p:cTn id="39" dur="500" fill="hold"/>
                                        <p:tgtEl>
                                          <p:spTgt spid="24"/>
                                        </p:tgtEl>
                                        <p:attrNameLst>
                                          <p:attrName>ppt_w</p:attrName>
                                        </p:attrNameLst>
                                      </p:cBhvr>
                                      <p:tavLst>
                                        <p:tav tm="0">
                                          <p:val>
                                            <p:fltVal val="0"/>
                                          </p:val>
                                        </p:tav>
                                        <p:tav tm="100000">
                                          <p:val>
                                            <p:strVal val="#ppt_w"/>
                                          </p:val>
                                        </p:tav>
                                      </p:tavLst>
                                    </p:anim>
                                    <p:anim calcmode="lin" valueType="num">
                                      <p:cBhvr>
                                        <p:cTn id="40" dur="500" fill="hold"/>
                                        <p:tgtEl>
                                          <p:spTgt spid="24"/>
                                        </p:tgtEl>
                                        <p:attrNameLst>
                                          <p:attrName>ppt_h</p:attrName>
                                        </p:attrNameLst>
                                      </p:cBhvr>
                                      <p:tavLst>
                                        <p:tav tm="0">
                                          <p:val>
                                            <p:fltVal val="0"/>
                                          </p:val>
                                        </p:tav>
                                        <p:tav tm="100000">
                                          <p:val>
                                            <p:strVal val="#ppt_h"/>
                                          </p:val>
                                        </p:tav>
                                      </p:tavLst>
                                    </p:anim>
                                    <p:anim calcmode="lin" valueType="num">
                                      <p:cBhvr>
                                        <p:cTn id="41" dur="500" fill="hold"/>
                                        <p:tgtEl>
                                          <p:spTgt spid="24"/>
                                        </p:tgtEl>
                                        <p:attrNameLst>
                                          <p:attrName>style.rotation</p:attrName>
                                        </p:attrNameLst>
                                      </p:cBhvr>
                                      <p:tavLst>
                                        <p:tav tm="0">
                                          <p:val>
                                            <p:fltVal val="360"/>
                                          </p:val>
                                        </p:tav>
                                        <p:tav tm="100000">
                                          <p:val>
                                            <p:fltVal val="0"/>
                                          </p:val>
                                        </p:tav>
                                      </p:tavLst>
                                    </p:anim>
                                    <p:animEffect transition="in" filter="fade">
                                      <p:cBhvr>
                                        <p:cTn id="42" dur="500"/>
                                        <p:tgtEl>
                                          <p:spTgt spid="24"/>
                                        </p:tgtEl>
                                      </p:cBhvr>
                                    </p:animEffect>
                                  </p:childTnLst>
                                </p:cTn>
                              </p:par>
                            </p:childTnLst>
                          </p:cTn>
                        </p:par>
                        <p:par>
                          <p:cTn id="43" fill="hold">
                            <p:stCondLst>
                              <p:cond delay="1500"/>
                            </p:stCondLst>
                            <p:childTnLst>
                              <p:par>
                                <p:cTn id="44" presetID="49" presetClass="entr" presetSubtype="0" decel="100000" fill="hold" nodeType="afterEffect">
                                  <p:stCondLst>
                                    <p:cond delay="0"/>
                                  </p:stCondLst>
                                  <p:childTnLst>
                                    <p:set>
                                      <p:cBhvr>
                                        <p:cTn id="45" dur="1" fill="hold">
                                          <p:stCondLst>
                                            <p:cond delay="0"/>
                                          </p:stCondLst>
                                        </p:cTn>
                                        <p:tgtEl>
                                          <p:spTgt spid="21"/>
                                        </p:tgtEl>
                                        <p:attrNameLst>
                                          <p:attrName>style.visibility</p:attrName>
                                        </p:attrNameLst>
                                      </p:cBhvr>
                                      <p:to>
                                        <p:strVal val="visible"/>
                                      </p:to>
                                    </p:set>
                                    <p:anim calcmode="lin" valueType="num">
                                      <p:cBhvr>
                                        <p:cTn id="46" dur="500" fill="hold"/>
                                        <p:tgtEl>
                                          <p:spTgt spid="21"/>
                                        </p:tgtEl>
                                        <p:attrNameLst>
                                          <p:attrName>ppt_w</p:attrName>
                                        </p:attrNameLst>
                                      </p:cBhvr>
                                      <p:tavLst>
                                        <p:tav tm="0">
                                          <p:val>
                                            <p:fltVal val="0"/>
                                          </p:val>
                                        </p:tav>
                                        <p:tav tm="100000">
                                          <p:val>
                                            <p:strVal val="#ppt_w"/>
                                          </p:val>
                                        </p:tav>
                                      </p:tavLst>
                                    </p:anim>
                                    <p:anim calcmode="lin" valueType="num">
                                      <p:cBhvr>
                                        <p:cTn id="47" dur="500" fill="hold"/>
                                        <p:tgtEl>
                                          <p:spTgt spid="21"/>
                                        </p:tgtEl>
                                        <p:attrNameLst>
                                          <p:attrName>ppt_h</p:attrName>
                                        </p:attrNameLst>
                                      </p:cBhvr>
                                      <p:tavLst>
                                        <p:tav tm="0">
                                          <p:val>
                                            <p:fltVal val="0"/>
                                          </p:val>
                                        </p:tav>
                                        <p:tav tm="100000">
                                          <p:val>
                                            <p:strVal val="#ppt_h"/>
                                          </p:val>
                                        </p:tav>
                                      </p:tavLst>
                                    </p:anim>
                                    <p:anim calcmode="lin" valueType="num">
                                      <p:cBhvr>
                                        <p:cTn id="48" dur="500" fill="hold"/>
                                        <p:tgtEl>
                                          <p:spTgt spid="21"/>
                                        </p:tgtEl>
                                        <p:attrNameLst>
                                          <p:attrName>style.rotation</p:attrName>
                                        </p:attrNameLst>
                                      </p:cBhvr>
                                      <p:tavLst>
                                        <p:tav tm="0">
                                          <p:val>
                                            <p:fltVal val="360"/>
                                          </p:val>
                                        </p:tav>
                                        <p:tav tm="100000">
                                          <p:val>
                                            <p:fltVal val="0"/>
                                          </p:val>
                                        </p:tav>
                                      </p:tavLst>
                                    </p:anim>
                                    <p:animEffect transition="in" filter="fade">
                                      <p:cBhvr>
                                        <p:cTn id="49" dur="500"/>
                                        <p:tgtEl>
                                          <p:spTgt spid="21"/>
                                        </p:tgtEl>
                                      </p:cBhvr>
                                    </p:animEffect>
                                  </p:childTnLst>
                                </p:cTn>
                              </p:par>
                              <p:par>
                                <p:cTn id="50" presetID="49" presetClass="entr" presetSubtype="0" decel="100000" fill="hold" nodeType="withEffect">
                                  <p:stCondLst>
                                    <p:cond delay="0"/>
                                  </p:stCondLst>
                                  <p:childTnLst>
                                    <p:set>
                                      <p:cBhvr>
                                        <p:cTn id="51" dur="1" fill="hold">
                                          <p:stCondLst>
                                            <p:cond delay="0"/>
                                          </p:stCondLst>
                                        </p:cTn>
                                        <p:tgtEl>
                                          <p:spTgt spid="25"/>
                                        </p:tgtEl>
                                        <p:attrNameLst>
                                          <p:attrName>style.visibility</p:attrName>
                                        </p:attrNameLst>
                                      </p:cBhvr>
                                      <p:to>
                                        <p:strVal val="visible"/>
                                      </p:to>
                                    </p:set>
                                    <p:anim calcmode="lin" valueType="num">
                                      <p:cBhvr>
                                        <p:cTn id="52" dur="500" fill="hold"/>
                                        <p:tgtEl>
                                          <p:spTgt spid="25"/>
                                        </p:tgtEl>
                                        <p:attrNameLst>
                                          <p:attrName>ppt_w</p:attrName>
                                        </p:attrNameLst>
                                      </p:cBhvr>
                                      <p:tavLst>
                                        <p:tav tm="0">
                                          <p:val>
                                            <p:fltVal val="0"/>
                                          </p:val>
                                        </p:tav>
                                        <p:tav tm="100000">
                                          <p:val>
                                            <p:strVal val="#ppt_w"/>
                                          </p:val>
                                        </p:tav>
                                      </p:tavLst>
                                    </p:anim>
                                    <p:anim calcmode="lin" valueType="num">
                                      <p:cBhvr>
                                        <p:cTn id="53" dur="500" fill="hold"/>
                                        <p:tgtEl>
                                          <p:spTgt spid="25"/>
                                        </p:tgtEl>
                                        <p:attrNameLst>
                                          <p:attrName>ppt_h</p:attrName>
                                        </p:attrNameLst>
                                      </p:cBhvr>
                                      <p:tavLst>
                                        <p:tav tm="0">
                                          <p:val>
                                            <p:fltVal val="0"/>
                                          </p:val>
                                        </p:tav>
                                        <p:tav tm="100000">
                                          <p:val>
                                            <p:strVal val="#ppt_h"/>
                                          </p:val>
                                        </p:tav>
                                      </p:tavLst>
                                    </p:anim>
                                    <p:anim calcmode="lin" valueType="num">
                                      <p:cBhvr>
                                        <p:cTn id="54" dur="500" fill="hold"/>
                                        <p:tgtEl>
                                          <p:spTgt spid="25"/>
                                        </p:tgtEl>
                                        <p:attrNameLst>
                                          <p:attrName>style.rotation</p:attrName>
                                        </p:attrNameLst>
                                      </p:cBhvr>
                                      <p:tavLst>
                                        <p:tav tm="0">
                                          <p:val>
                                            <p:fltVal val="360"/>
                                          </p:val>
                                        </p:tav>
                                        <p:tav tm="100000">
                                          <p:val>
                                            <p:fltVal val="0"/>
                                          </p:val>
                                        </p:tav>
                                      </p:tavLst>
                                    </p:anim>
                                    <p:animEffect transition="in" filter="fade">
                                      <p:cBhvr>
                                        <p:cTn id="55" dur="500"/>
                                        <p:tgtEl>
                                          <p:spTgt spid="25"/>
                                        </p:tgtEl>
                                      </p:cBhvr>
                                    </p:animEffect>
                                  </p:childTnLst>
                                </p:cTn>
                              </p:par>
                            </p:childTnLst>
                          </p:cTn>
                        </p:par>
                        <p:par>
                          <p:cTn id="56" fill="hold">
                            <p:stCondLst>
                              <p:cond delay="2000"/>
                            </p:stCondLst>
                            <p:childTnLst>
                              <p:par>
                                <p:cTn id="57" presetID="49" presetClass="entr" presetSubtype="0" decel="100000" fill="hold" nodeType="afterEffect">
                                  <p:stCondLst>
                                    <p:cond delay="0"/>
                                  </p:stCondLst>
                                  <p:childTnLst>
                                    <p:set>
                                      <p:cBhvr>
                                        <p:cTn id="58" dur="1" fill="hold">
                                          <p:stCondLst>
                                            <p:cond delay="0"/>
                                          </p:stCondLst>
                                        </p:cTn>
                                        <p:tgtEl>
                                          <p:spTgt spid="22"/>
                                        </p:tgtEl>
                                        <p:attrNameLst>
                                          <p:attrName>style.visibility</p:attrName>
                                        </p:attrNameLst>
                                      </p:cBhvr>
                                      <p:to>
                                        <p:strVal val="visible"/>
                                      </p:to>
                                    </p:set>
                                    <p:anim calcmode="lin" valueType="num">
                                      <p:cBhvr>
                                        <p:cTn id="59" dur="500" fill="hold"/>
                                        <p:tgtEl>
                                          <p:spTgt spid="22"/>
                                        </p:tgtEl>
                                        <p:attrNameLst>
                                          <p:attrName>ppt_w</p:attrName>
                                        </p:attrNameLst>
                                      </p:cBhvr>
                                      <p:tavLst>
                                        <p:tav tm="0">
                                          <p:val>
                                            <p:fltVal val="0"/>
                                          </p:val>
                                        </p:tav>
                                        <p:tav tm="100000">
                                          <p:val>
                                            <p:strVal val="#ppt_w"/>
                                          </p:val>
                                        </p:tav>
                                      </p:tavLst>
                                    </p:anim>
                                    <p:anim calcmode="lin" valueType="num">
                                      <p:cBhvr>
                                        <p:cTn id="60" dur="500" fill="hold"/>
                                        <p:tgtEl>
                                          <p:spTgt spid="22"/>
                                        </p:tgtEl>
                                        <p:attrNameLst>
                                          <p:attrName>ppt_h</p:attrName>
                                        </p:attrNameLst>
                                      </p:cBhvr>
                                      <p:tavLst>
                                        <p:tav tm="0">
                                          <p:val>
                                            <p:fltVal val="0"/>
                                          </p:val>
                                        </p:tav>
                                        <p:tav tm="100000">
                                          <p:val>
                                            <p:strVal val="#ppt_h"/>
                                          </p:val>
                                        </p:tav>
                                      </p:tavLst>
                                    </p:anim>
                                    <p:anim calcmode="lin" valueType="num">
                                      <p:cBhvr>
                                        <p:cTn id="61" dur="500" fill="hold"/>
                                        <p:tgtEl>
                                          <p:spTgt spid="22"/>
                                        </p:tgtEl>
                                        <p:attrNameLst>
                                          <p:attrName>style.rotation</p:attrName>
                                        </p:attrNameLst>
                                      </p:cBhvr>
                                      <p:tavLst>
                                        <p:tav tm="0">
                                          <p:val>
                                            <p:fltVal val="360"/>
                                          </p:val>
                                        </p:tav>
                                        <p:tav tm="100000">
                                          <p:val>
                                            <p:fltVal val="0"/>
                                          </p:val>
                                        </p:tav>
                                      </p:tavLst>
                                    </p:anim>
                                    <p:animEffect transition="in" filter="fade">
                                      <p:cBhvr>
                                        <p:cTn id="62" dur="500"/>
                                        <p:tgtEl>
                                          <p:spTgt spid="22"/>
                                        </p:tgtEl>
                                      </p:cBhvr>
                                    </p:animEffect>
                                  </p:childTnLst>
                                </p:cTn>
                              </p:par>
                              <p:par>
                                <p:cTn id="63" presetID="49" presetClass="entr" presetSubtype="0" decel="100000" fill="hold" nodeType="withEffect">
                                  <p:stCondLst>
                                    <p:cond delay="0"/>
                                  </p:stCondLst>
                                  <p:childTnLst>
                                    <p:set>
                                      <p:cBhvr>
                                        <p:cTn id="64" dur="1" fill="hold">
                                          <p:stCondLst>
                                            <p:cond delay="0"/>
                                          </p:stCondLst>
                                        </p:cTn>
                                        <p:tgtEl>
                                          <p:spTgt spid="26"/>
                                        </p:tgtEl>
                                        <p:attrNameLst>
                                          <p:attrName>style.visibility</p:attrName>
                                        </p:attrNameLst>
                                      </p:cBhvr>
                                      <p:to>
                                        <p:strVal val="visible"/>
                                      </p:to>
                                    </p:set>
                                    <p:anim calcmode="lin" valueType="num">
                                      <p:cBhvr>
                                        <p:cTn id="65" dur="500" fill="hold"/>
                                        <p:tgtEl>
                                          <p:spTgt spid="26"/>
                                        </p:tgtEl>
                                        <p:attrNameLst>
                                          <p:attrName>ppt_w</p:attrName>
                                        </p:attrNameLst>
                                      </p:cBhvr>
                                      <p:tavLst>
                                        <p:tav tm="0">
                                          <p:val>
                                            <p:fltVal val="0"/>
                                          </p:val>
                                        </p:tav>
                                        <p:tav tm="100000">
                                          <p:val>
                                            <p:strVal val="#ppt_w"/>
                                          </p:val>
                                        </p:tav>
                                      </p:tavLst>
                                    </p:anim>
                                    <p:anim calcmode="lin" valueType="num">
                                      <p:cBhvr>
                                        <p:cTn id="66" dur="500" fill="hold"/>
                                        <p:tgtEl>
                                          <p:spTgt spid="26"/>
                                        </p:tgtEl>
                                        <p:attrNameLst>
                                          <p:attrName>ppt_h</p:attrName>
                                        </p:attrNameLst>
                                      </p:cBhvr>
                                      <p:tavLst>
                                        <p:tav tm="0">
                                          <p:val>
                                            <p:fltVal val="0"/>
                                          </p:val>
                                        </p:tav>
                                        <p:tav tm="100000">
                                          <p:val>
                                            <p:strVal val="#ppt_h"/>
                                          </p:val>
                                        </p:tav>
                                      </p:tavLst>
                                    </p:anim>
                                    <p:anim calcmode="lin" valueType="num">
                                      <p:cBhvr>
                                        <p:cTn id="67" dur="500" fill="hold"/>
                                        <p:tgtEl>
                                          <p:spTgt spid="26"/>
                                        </p:tgtEl>
                                        <p:attrNameLst>
                                          <p:attrName>style.rotation</p:attrName>
                                        </p:attrNameLst>
                                      </p:cBhvr>
                                      <p:tavLst>
                                        <p:tav tm="0">
                                          <p:val>
                                            <p:fltVal val="360"/>
                                          </p:val>
                                        </p:tav>
                                        <p:tav tm="100000">
                                          <p:val>
                                            <p:fltVal val="0"/>
                                          </p:val>
                                        </p:tav>
                                      </p:tavLst>
                                    </p:anim>
                                    <p:animEffect transition="in" filter="fade">
                                      <p:cBhvr>
                                        <p:cTn id="68" dur="500"/>
                                        <p:tgtEl>
                                          <p:spTgt spid="26"/>
                                        </p:tgtEl>
                                      </p:cBhvr>
                                    </p:animEffec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27"/>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31"/>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29"/>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32"/>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33"/>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34"/>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26" presetClass="emph" presetSubtype="0" fill="hold" nodeType="clickEffect">
                                  <p:stCondLst>
                                    <p:cond delay="0"/>
                                  </p:stCondLst>
                                  <p:childTnLst>
                                    <p:animEffect transition="out" filter="fade">
                                      <p:cBhvr>
                                        <p:cTn id="88" dur="500" tmFilter="0, 0; .2, .5; .8, .5; 1, 0"/>
                                        <p:tgtEl>
                                          <p:spTgt spid="21"/>
                                        </p:tgtEl>
                                      </p:cBhvr>
                                    </p:animEffect>
                                    <p:animScale>
                                      <p:cBhvr>
                                        <p:cTn id="89" dur="250" autoRev="1" fill="hold"/>
                                        <p:tgtEl>
                                          <p:spTgt spid="21"/>
                                        </p:tgtEl>
                                      </p:cBhvr>
                                      <p:by x="105000" y="105000"/>
                                    </p:animScale>
                                  </p:childTnLst>
                                </p:cTn>
                              </p:par>
                              <p:par>
                                <p:cTn id="90" presetID="26" presetClass="emph" presetSubtype="0" fill="hold" nodeType="withEffect">
                                  <p:stCondLst>
                                    <p:cond delay="0"/>
                                  </p:stCondLst>
                                  <p:childTnLst>
                                    <p:animEffect transition="out" filter="fade">
                                      <p:cBhvr>
                                        <p:cTn id="91" dur="500" tmFilter="0, 0; .2, .5; .8, .5; 1, 0"/>
                                        <p:tgtEl>
                                          <p:spTgt spid="22"/>
                                        </p:tgtEl>
                                      </p:cBhvr>
                                    </p:animEffect>
                                    <p:animScale>
                                      <p:cBhvr>
                                        <p:cTn id="92" dur="250" autoRev="1" fill="hold"/>
                                        <p:tgtEl>
                                          <p:spTgt spid="22"/>
                                        </p:tgtEl>
                                      </p:cBhvr>
                                      <p:by x="105000" y="105000"/>
                                    </p:animScale>
                                  </p:childTnLst>
                                </p:cTn>
                              </p:par>
                              <p:par>
                                <p:cTn id="93" presetID="26" presetClass="emph" presetSubtype="0" fill="hold" grpId="1" nodeType="withEffect">
                                  <p:stCondLst>
                                    <p:cond delay="0"/>
                                  </p:stCondLst>
                                  <p:childTnLst>
                                    <p:animEffect transition="out" filter="fade">
                                      <p:cBhvr>
                                        <p:cTn id="94" dur="500" tmFilter="0, 0; .2, .5; .8, .5; 1, 0"/>
                                        <p:tgtEl>
                                          <p:spTgt spid="35"/>
                                        </p:tgtEl>
                                      </p:cBhvr>
                                    </p:animEffect>
                                    <p:animScale>
                                      <p:cBhvr>
                                        <p:cTn id="95" dur="250" autoRev="1" fill="hold"/>
                                        <p:tgtEl>
                                          <p:spTgt spid="35"/>
                                        </p:tgtEl>
                                      </p:cBhvr>
                                      <p:by x="105000" y="105000"/>
                                    </p:animScale>
                                  </p:childTnLst>
                                </p:cTn>
                              </p:par>
                              <p:par>
                                <p:cTn id="96" presetID="26" presetClass="emph" presetSubtype="0" fill="hold" grpId="1" nodeType="withEffect">
                                  <p:stCondLst>
                                    <p:cond delay="0"/>
                                  </p:stCondLst>
                                  <p:childTnLst>
                                    <p:animEffect transition="out" filter="fade">
                                      <p:cBhvr>
                                        <p:cTn id="97" dur="500" tmFilter="0, 0; .2, .5; .8, .5; 1, 0"/>
                                        <p:tgtEl>
                                          <p:spTgt spid="18"/>
                                        </p:tgtEl>
                                      </p:cBhvr>
                                    </p:animEffect>
                                    <p:animScale>
                                      <p:cBhvr>
                                        <p:cTn id="98" dur="250" autoRev="1" fill="hold"/>
                                        <p:tgtEl>
                                          <p:spTgt spid="18"/>
                                        </p:tgtEl>
                                      </p:cBhvr>
                                      <p:by x="105000" y="105000"/>
                                    </p:animScale>
                                  </p:childTnLst>
                                </p:cTn>
                              </p:par>
                            </p:childTnLst>
                          </p:cTn>
                        </p:par>
                      </p:childTnLst>
                    </p:cTn>
                  </p:par>
                  <p:par>
                    <p:cTn id="99" fill="hold">
                      <p:stCondLst>
                        <p:cond delay="indefinite"/>
                      </p:stCondLst>
                      <p:childTnLst>
                        <p:par>
                          <p:cTn id="100" fill="hold">
                            <p:stCondLst>
                              <p:cond delay="0"/>
                            </p:stCondLst>
                            <p:childTnLst>
                              <p:par>
                                <p:cTn id="101" presetID="26" presetClass="emph" presetSubtype="0" fill="hold" nodeType="clickEffect">
                                  <p:stCondLst>
                                    <p:cond delay="0"/>
                                  </p:stCondLst>
                                  <p:childTnLst>
                                    <p:animEffect transition="out" filter="fade">
                                      <p:cBhvr>
                                        <p:cTn id="102" dur="500" tmFilter="0, 0; .2, .5; .8, .5; 1, 0"/>
                                        <p:tgtEl>
                                          <p:spTgt spid="25"/>
                                        </p:tgtEl>
                                      </p:cBhvr>
                                    </p:animEffect>
                                    <p:animScale>
                                      <p:cBhvr>
                                        <p:cTn id="103" dur="250" autoRev="1" fill="hold"/>
                                        <p:tgtEl>
                                          <p:spTgt spid="25"/>
                                        </p:tgtEl>
                                      </p:cBhvr>
                                      <p:by x="105000" y="105000"/>
                                    </p:animScale>
                                  </p:childTnLst>
                                </p:cTn>
                              </p:par>
                              <p:par>
                                <p:cTn id="104" presetID="26" presetClass="emph" presetSubtype="0" fill="hold" nodeType="withEffect">
                                  <p:stCondLst>
                                    <p:cond delay="0"/>
                                  </p:stCondLst>
                                  <p:childTnLst>
                                    <p:animEffect transition="out" filter="fade">
                                      <p:cBhvr>
                                        <p:cTn id="105" dur="500" tmFilter="0, 0; .2, .5; .8, .5; 1, 0"/>
                                        <p:tgtEl>
                                          <p:spTgt spid="26"/>
                                        </p:tgtEl>
                                      </p:cBhvr>
                                    </p:animEffect>
                                    <p:animScale>
                                      <p:cBhvr>
                                        <p:cTn id="106" dur="250" autoRev="1" fill="hold"/>
                                        <p:tgtEl>
                                          <p:spTgt spid="26"/>
                                        </p:tgtEl>
                                      </p:cBhvr>
                                      <p:by x="105000" y="105000"/>
                                    </p:animScale>
                                  </p:childTnLst>
                                </p:cTn>
                              </p:par>
                            </p:childTnLst>
                          </p:cTn>
                        </p:par>
                      </p:childTnLst>
                    </p:cTn>
                  </p:par>
                  <p:par>
                    <p:cTn id="107" fill="hold">
                      <p:stCondLst>
                        <p:cond delay="indefinite"/>
                      </p:stCondLst>
                      <p:childTnLst>
                        <p:par>
                          <p:cTn id="108" fill="hold">
                            <p:stCondLst>
                              <p:cond delay="0"/>
                            </p:stCondLst>
                            <p:childTnLst>
                              <p:par>
                                <p:cTn id="109" presetID="26" presetClass="emph" presetSubtype="0" fill="hold" grpId="1" nodeType="clickEffect">
                                  <p:stCondLst>
                                    <p:cond delay="0"/>
                                  </p:stCondLst>
                                  <p:childTnLst>
                                    <p:animEffect transition="out" filter="fade">
                                      <p:cBhvr>
                                        <p:cTn id="110" dur="500" tmFilter="0, 0; .2, .5; .8, .5; 1, 0"/>
                                        <p:tgtEl>
                                          <p:spTgt spid="24"/>
                                        </p:tgtEl>
                                      </p:cBhvr>
                                    </p:animEffect>
                                    <p:animScale>
                                      <p:cBhvr>
                                        <p:cTn id="111" dur="250" autoRev="1" fill="hold"/>
                                        <p:tgtEl>
                                          <p:spTgt spid="2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8" grpId="1" animBg="1"/>
      <p:bldP spid="19" grpId="0" animBg="1"/>
      <p:bldP spid="23" grpId="0" animBg="1"/>
      <p:bldP spid="24" grpId="0" animBg="1"/>
      <p:bldP spid="24" grpId="1" animBg="1"/>
      <p:bldP spid="27" grpId="0"/>
      <p:bldP spid="32" grpId="0"/>
      <p:bldP spid="35" grpId="0" animBg="1"/>
      <p:bldP spid="35" grpId="1" animBg="1"/>
      <p:bldP spid="3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75"/>
        <p:cNvGrpSpPr/>
        <p:nvPr/>
      </p:nvGrpSpPr>
      <p:grpSpPr>
        <a:xfrm>
          <a:off x="0" y="0"/>
          <a:ext cx="0" cy="0"/>
          <a:chOff x="0" y="0"/>
          <a:chExt cx="0" cy="0"/>
        </a:xfrm>
      </p:grpSpPr>
      <p:sp>
        <p:nvSpPr>
          <p:cNvPr id="576" name="Google Shape;576;p69"/>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19</a:t>
            </a:fld>
            <a:endParaRPr dirty="0"/>
          </a:p>
        </p:txBody>
      </p:sp>
      <p:sp>
        <p:nvSpPr>
          <p:cNvPr id="578" name="Google Shape;578;p69"/>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pic>
        <p:nvPicPr>
          <p:cNvPr id="8" name="Graphic 7" descr="Stopwatch outline">
            <a:extLst>
              <a:ext uri="{FF2B5EF4-FFF2-40B4-BE49-F238E27FC236}">
                <a16:creationId xmlns:a16="http://schemas.microsoft.com/office/drawing/2014/main" id="{12C2483C-D70C-7CF9-CEF4-A877C79B166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22412" y="1804318"/>
            <a:ext cx="1246460" cy="1246460"/>
          </a:xfrm>
          <a:prstGeom prst="rect">
            <a:avLst/>
          </a:prstGeom>
        </p:spPr>
      </p:pic>
      <p:pic>
        <p:nvPicPr>
          <p:cNvPr id="9" name="Graphic 8" descr="Stopwatch outline">
            <a:extLst>
              <a:ext uri="{FF2B5EF4-FFF2-40B4-BE49-F238E27FC236}">
                <a16:creationId xmlns:a16="http://schemas.microsoft.com/office/drawing/2014/main" id="{3FBCDF26-8DEE-0CB4-0A08-6D31668220F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89336" y="475605"/>
            <a:ext cx="1246460" cy="1246460"/>
          </a:xfrm>
          <a:prstGeom prst="rect">
            <a:avLst/>
          </a:prstGeom>
        </p:spPr>
      </p:pic>
      <p:pic>
        <p:nvPicPr>
          <p:cNvPr id="10" name="Graphic 9" descr="Stopwatch outline">
            <a:extLst>
              <a:ext uri="{FF2B5EF4-FFF2-40B4-BE49-F238E27FC236}">
                <a16:creationId xmlns:a16="http://schemas.microsoft.com/office/drawing/2014/main" id="{D41BA170-5711-680D-18D5-164DA456D88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89336" y="1804318"/>
            <a:ext cx="1246460" cy="1246460"/>
          </a:xfrm>
          <a:prstGeom prst="rect">
            <a:avLst/>
          </a:prstGeom>
        </p:spPr>
      </p:pic>
      <p:pic>
        <p:nvPicPr>
          <p:cNvPr id="11" name="Graphic 10" descr="Stopwatch outline">
            <a:extLst>
              <a:ext uri="{FF2B5EF4-FFF2-40B4-BE49-F238E27FC236}">
                <a16:creationId xmlns:a16="http://schemas.microsoft.com/office/drawing/2014/main" id="{E79E9336-9824-3679-427D-5115526470F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89336" y="3133030"/>
            <a:ext cx="1246460" cy="1246460"/>
          </a:xfrm>
          <a:prstGeom prst="rect">
            <a:avLst/>
          </a:prstGeom>
        </p:spPr>
      </p:pic>
      <p:cxnSp>
        <p:nvCxnSpPr>
          <p:cNvPr id="5" name="Straight Arrow Connector 4">
            <a:extLst>
              <a:ext uri="{FF2B5EF4-FFF2-40B4-BE49-F238E27FC236}">
                <a16:creationId xmlns:a16="http://schemas.microsoft.com/office/drawing/2014/main" id="{A37DA933-CC81-5B4A-3F99-B10087494E97}"/>
              </a:ext>
            </a:extLst>
          </p:cNvPr>
          <p:cNvCxnSpPr>
            <a:stCxn id="8" idx="3"/>
            <a:endCxn id="10" idx="1"/>
          </p:cNvCxnSpPr>
          <p:nvPr/>
        </p:nvCxnSpPr>
        <p:spPr>
          <a:xfrm>
            <a:off x="1868872" y="2427548"/>
            <a:ext cx="2020465"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Curved Connector 13">
            <a:extLst>
              <a:ext uri="{FF2B5EF4-FFF2-40B4-BE49-F238E27FC236}">
                <a16:creationId xmlns:a16="http://schemas.microsoft.com/office/drawing/2014/main" id="{DAEEE3EA-2999-530B-890D-D605A1B9A3C3}"/>
              </a:ext>
            </a:extLst>
          </p:cNvPr>
          <p:cNvCxnSpPr>
            <a:stCxn id="8" idx="3"/>
            <a:endCxn id="9" idx="1"/>
          </p:cNvCxnSpPr>
          <p:nvPr/>
        </p:nvCxnSpPr>
        <p:spPr>
          <a:xfrm flipV="1">
            <a:off x="1868872" y="1098835"/>
            <a:ext cx="2020465" cy="1328713"/>
          </a:xfrm>
          <a:prstGeom prst="curvedConnector3">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8" name="Curved Connector 17">
            <a:extLst>
              <a:ext uri="{FF2B5EF4-FFF2-40B4-BE49-F238E27FC236}">
                <a16:creationId xmlns:a16="http://schemas.microsoft.com/office/drawing/2014/main" id="{4F8D365D-C29C-0F54-4C61-D1DB54F3B0EF}"/>
              </a:ext>
            </a:extLst>
          </p:cNvPr>
          <p:cNvCxnSpPr>
            <a:cxnSpLocks/>
            <a:stCxn id="8" idx="3"/>
            <a:endCxn id="11" idx="1"/>
          </p:cNvCxnSpPr>
          <p:nvPr/>
        </p:nvCxnSpPr>
        <p:spPr>
          <a:xfrm>
            <a:off x="1868872" y="2427548"/>
            <a:ext cx="2020465" cy="1328713"/>
          </a:xfrm>
          <a:prstGeom prst="curvedConnector3">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5549BCFF-3336-0980-D019-E99BDCF28F3F}"/>
              </a:ext>
            </a:extLst>
          </p:cNvPr>
          <p:cNvSpPr txBox="1"/>
          <p:nvPr/>
        </p:nvSpPr>
        <p:spPr>
          <a:xfrm>
            <a:off x="5304600" y="925710"/>
            <a:ext cx="2887329" cy="369332"/>
          </a:xfrm>
          <a:prstGeom prst="rect">
            <a:avLst/>
          </a:prstGeom>
          <a:noFill/>
        </p:spPr>
        <p:txBody>
          <a:bodyPr wrap="none" rtlCol="0">
            <a:spAutoFit/>
          </a:bodyPr>
          <a:lstStyle/>
          <a:p>
            <a:r>
              <a:rPr lang="en-US" sz="1800" dirty="0">
                <a:latin typeface="DM Sans" pitchFamily="2" charset="77"/>
              </a:rPr>
              <a:t>Machine Learning Models</a:t>
            </a:r>
          </a:p>
        </p:txBody>
      </p:sp>
      <p:sp>
        <p:nvSpPr>
          <p:cNvPr id="22" name="TextBox 21">
            <a:extLst>
              <a:ext uri="{FF2B5EF4-FFF2-40B4-BE49-F238E27FC236}">
                <a16:creationId xmlns:a16="http://schemas.microsoft.com/office/drawing/2014/main" id="{F89009BB-D188-FC79-1E4F-ABE3165BEF9D}"/>
              </a:ext>
            </a:extLst>
          </p:cNvPr>
          <p:cNvSpPr txBox="1"/>
          <p:nvPr/>
        </p:nvSpPr>
        <p:spPr>
          <a:xfrm>
            <a:off x="5304600" y="2254423"/>
            <a:ext cx="1021433" cy="369332"/>
          </a:xfrm>
          <a:prstGeom prst="rect">
            <a:avLst/>
          </a:prstGeom>
          <a:noFill/>
        </p:spPr>
        <p:txBody>
          <a:bodyPr wrap="none" rtlCol="0">
            <a:spAutoFit/>
          </a:bodyPr>
          <a:lstStyle/>
          <a:p>
            <a:r>
              <a:rPr lang="en-US" sz="1800" dirty="0">
                <a:latin typeface="DM Sans" pitchFamily="2" charset="77"/>
              </a:rPr>
              <a:t>Reports</a:t>
            </a:r>
          </a:p>
        </p:txBody>
      </p:sp>
      <p:sp>
        <p:nvSpPr>
          <p:cNvPr id="23" name="TextBox 22">
            <a:extLst>
              <a:ext uri="{FF2B5EF4-FFF2-40B4-BE49-F238E27FC236}">
                <a16:creationId xmlns:a16="http://schemas.microsoft.com/office/drawing/2014/main" id="{1F063B3A-2E47-D91A-BD4D-F851A4713F78}"/>
              </a:ext>
            </a:extLst>
          </p:cNvPr>
          <p:cNvSpPr txBox="1"/>
          <p:nvPr/>
        </p:nvSpPr>
        <p:spPr>
          <a:xfrm>
            <a:off x="5304600" y="3583136"/>
            <a:ext cx="1810111" cy="369332"/>
          </a:xfrm>
          <a:prstGeom prst="rect">
            <a:avLst/>
          </a:prstGeom>
          <a:noFill/>
        </p:spPr>
        <p:txBody>
          <a:bodyPr wrap="none" rtlCol="0">
            <a:spAutoFit/>
          </a:bodyPr>
          <a:lstStyle/>
          <a:p>
            <a:r>
              <a:rPr lang="en-US" sz="1800" dirty="0">
                <a:latin typeface="DM Sans" pitchFamily="2" charset="77"/>
              </a:rPr>
              <a:t>Other Pipelines</a:t>
            </a:r>
          </a:p>
        </p:txBody>
      </p:sp>
      <p:sp>
        <p:nvSpPr>
          <p:cNvPr id="24" name="TextBox 23">
            <a:extLst>
              <a:ext uri="{FF2B5EF4-FFF2-40B4-BE49-F238E27FC236}">
                <a16:creationId xmlns:a16="http://schemas.microsoft.com/office/drawing/2014/main" id="{B0620895-8719-16AF-5F32-A0D162B55ED3}"/>
              </a:ext>
            </a:extLst>
          </p:cNvPr>
          <p:cNvSpPr txBox="1"/>
          <p:nvPr/>
        </p:nvSpPr>
        <p:spPr>
          <a:xfrm>
            <a:off x="-18486" y="3223883"/>
            <a:ext cx="2528257" cy="923330"/>
          </a:xfrm>
          <a:prstGeom prst="rect">
            <a:avLst/>
          </a:prstGeom>
          <a:noFill/>
        </p:spPr>
        <p:txBody>
          <a:bodyPr wrap="none" rtlCol="0">
            <a:spAutoFit/>
          </a:bodyPr>
          <a:lstStyle/>
          <a:p>
            <a:pPr algn="ctr"/>
            <a:r>
              <a:rPr lang="en-US" sz="1800" dirty="0">
                <a:latin typeface="DM Sans" pitchFamily="2" charset="77"/>
              </a:rPr>
              <a:t>The </a:t>
            </a:r>
          </a:p>
          <a:p>
            <a:pPr algn="ctr"/>
            <a:r>
              <a:rPr lang="en-US" sz="1800" dirty="0" err="1">
                <a:latin typeface="DM Mono" panose="020B0509040201040103" pitchFamily="49" charset="77"/>
                <a:cs typeface="Courier New" panose="02070309020205020404" pitchFamily="49" charset="0"/>
              </a:rPr>
              <a:t>pandemic_recovery</a:t>
            </a:r>
            <a:endParaRPr lang="en-US" sz="1800" dirty="0">
              <a:latin typeface="DM Mono" panose="020B0509040201040103" pitchFamily="49" charset="77"/>
              <a:cs typeface="Courier New" panose="02070309020205020404" pitchFamily="49" charset="0"/>
            </a:endParaRPr>
          </a:p>
          <a:p>
            <a:pPr algn="ctr"/>
            <a:r>
              <a:rPr lang="en-US" sz="1800" dirty="0">
                <a:latin typeface="DM Sans" pitchFamily="2" charset="77"/>
              </a:rPr>
              <a:t>table</a:t>
            </a:r>
          </a:p>
        </p:txBody>
      </p:sp>
    </p:spTree>
    <p:extLst>
      <p:ext uri="{BB962C8B-B14F-4D97-AF65-F5344CB8AC3E}">
        <p14:creationId xmlns:p14="http://schemas.microsoft.com/office/powerpoint/2010/main" val="31200131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0.xml><?xml version="1.0" encoding="utf-8"?>
<p:sld xmlns:a="http://schemas.openxmlformats.org/drawingml/2006/main" xmlns:r="http://schemas.openxmlformats.org/officeDocument/2006/relationships" xmlns:p="http://schemas.openxmlformats.org/presentationml/2006/main" show="0">
  <p:cSld>
    <p:spTree>
      <p:nvGrpSpPr>
        <p:cNvPr id="1" name="Shape 878"/>
        <p:cNvGrpSpPr/>
        <p:nvPr/>
      </p:nvGrpSpPr>
      <p:grpSpPr>
        <a:xfrm>
          <a:off x="0" y="0"/>
          <a:ext cx="0" cy="0"/>
          <a:chOff x="0" y="0"/>
          <a:chExt cx="0" cy="0"/>
        </a:xfrm>
      </p:grpSpPr>
      <p:sp>
        <p:nvSpPr>
          <p:cNvPr id="880" name="Google Shape;880;p80"/>
          <p:cNvSpPr txBox="1">
            <a:spLocks noGrp="1"/>
          </p:cNvSpPr>
          <p:nvPr>
            <p:ph type="title"/>
          </p:nvPr>
        </p:nvSpPr>
        <p:spPr>
          <a:prstGeom prst="rect">
            <a:avLst/>
          </a:prstGeom>
        </p:spPr>
        <p:txBody>
          <a:bodyPr spcFirstLastPara="1" wrap="square" lIns="0" tIns="0" rIns="0" bIns="0" anchor="ctr" anchorCtr="0">
            <a:noAutofit/>
          </a:bodyPr>
          <a:lstStyle/>
          <a:p>
            <a:r>
              <a:rPr lang="en"/>
              <a:t>DBT Tests</a:t>
            </a:r>
            <a:endParaRPr/>
          </a:p>
          <a:p>
            <a:r>
              <a:rPr lang="en" sz="1350">
                <a:solidFill>
                  <a:srgbClr val="808080"/>
                </a:solidFill>
              </a:rPr>
              <a:t>(Data Build Tool)</a:t>
            </a:r>
            <a:endParaRPr sz="1350">
              <a:solidFill>
                <a:srgbClr val="808080"/>
              </a:solidFill>
            </a:endParaRPr>
          </a:p>
        </p:txBody>
      </p:sp>
      <p:sp>
        <p:nvSpPr>
          <p:cNvPr id="881" name="Google Shape;881;p80"/>
          <p:cNvSpPr txBox="1">
            <a:spLocks noGrp="1"/>
          </p:cNvSpPr>
          <p:nvPr>
            <p:ph type="subTitle" idx="1"/>
          </p:nvPr>
        </p:nvSpPr>
        <p:spPr>
          <a:xfrm>
            <a:off x="574798" y="1052477"/>
            <a:ext cx="7994475" cy="437625"/>
          </a:xfrm>
          <a:prstGeom prst="rect">
            <a:avLst/>
          </a:prstGeom>
        </p:spPr>
        <p:txBody>
          <a:bodyPr spcFirstLastPara="1" wrap="square" lIns="0" tIns="0" rIns="0" bIns="0" anchor="t" anchorCtr="0">
            <a:noAutofit/>
          </a:bodyPr>
          <a:lstStyle/>
          <a:p>
            <a:pPr marL="0" indent="0"/>
            <a:r>
              <a:rPr lang="en"/>
              <a:t>Ensure our code behaves as expected in production</a:t>
            </a:r>
            <a:endParaRPr/>
          </a:p>
        </p:txBody>
      </p:sp>
      <p:sp>
        <p:nvSpPr>
          <p:cNvPr id="882" name="Google Shape;882;p80"/>
          <p:cNvSpPr txBox="1">
            <a:spLocks noGrp="1"/>
          </p:cNvSpPr>
          <p:nvPr>
            <p:ph type="body" idx="2"/>
          </p:nvPr>
        </p:nvSpPr>
        <p:spPr>
          <a:xfrm>
            <a:off x="574782" y="1962994"/>
            <a:ext cx="3665250" cy="2007000"/>
          </a:xfrm>
          <a:prstGeom prst="rect">
            <a:avLst/>
          </a:prstGeom>
        </p:spPr>
        <p:txBody>
          <a:bodyPr spcFirstLastPara="1" wrap="square" lIns="0" tIns="0" rIns="0" bIns="0" anchor="t" anchorCtr="0">
            <a:noAutofit/>
          </a:bodyPr>
          <a:lstStyle/>
          <a:p>
            <a:pPr marL="0" indent="0">
              <a:lnSpc>
                <a:spcPct val="100000"/>
              </a:lnSpc>
              <a:spcBef>
                <a:spcPts val="0"/>
              </a:spcBef>
              <a:buNone/>
            </a:pPr>
            <a:r>
              <a:rPr lang="en" sz="1500" dirty="0">
                <a:solidFill>
                  <a:schemeClr val="accent1"/>
                </a:solidFill>
                <a:ea typeface="Courier New"/>
                <a:cs typeface="Courier New"/>
                <a:sym typeface="Courier New"/>
              </a:rPr>
              <a:t>Generic Test:</a:t>
            </a:r>
            <a:endParaRPr sz="1725" dirty="0">
              <a:solidFill>
                <a:schemeClr val="accent1"/>
              </a:solidFill>
              <a:ea typeface="Courier New"/>
              <a:cs typeface="Courier New"/>
              <a:sym typeface="Courier New"/>
            </a:endParaRPr>
          </a:p>
          <a:p>
            <a:pPr marL="0" indent="0">
              <a:lnSpc>
                <a:spcPct val="100000"/>
              </a:lnSpc>
              <a:spcBef>
                <a:spcPts val="0"/>
              </a:spcBef>
              <a:buNone/>
            </a:pPr>
            <a:endParaRPr sz="1200" dirty="0">
              <a:solidFill>
                <a:srgbClr val="FFCB8B"/>
              </a:solidFill>
              <a:ea typeface="Courier New"/>
              <a:cs typeface="Courier New"/>
              <a:sym typeface="Courier New"/>
            </a:endParaRPr>
          </a:p>
          <a:p>
            <a:pPr marL="0" indent="0">
              <a:lnSpc>
                <a:spcPct val="100000"/>
              </a:lnSpc>
              <a:spcBef>
                <a:spcPts val="0"/>
              </a:spcBef>
              <a:buNone/>
            </a:pPr>
            <a:r>
              <a:rPr lang="en" sz="1200" dirty="0">
                <a:solidFill>
                  <a:schemeClr val="accent3"/>
                </a:solidFill>
                <a:ea typeface="Courier New"/>
                <a:cs typeface="Courier New"/>
                <a:sym typeface="Courier New"/>
              </a:rPr>
              <a:t>models</a:t>
            </a:r>
            <a:r>
              <a:rPr lang="en" sz="1200" dirty="0">
                <a:solidFill>
                  <a:srgbClr val="C792EA"/>
                </a:solidFill>
                <a:ea typeface="Courier New"/>
                <a:cs typeface="Courier New"/>
                <a:sym typeface="Courier New"/>
              </a:rPr>
              <a:t>:</a:t>
            </a:r>
            <a:endParaRPr sz="1200" dirty="0">
              <a:solidFill>
                <a:srgbClr val="C792EA"/>
              </a:solidFill>
              <a:ea typeface="Courier New"/>
              <a:cs typeface="Courier New"/>
              <a:sym typeface="Courier New"/>
            </a:endParaRPr>
          </a:p>
          <a:p>
            <a:pPr marL="0" indent="0">
              <a:lnSpc>
                <a:spcPct val="100000"/>
              </a:lnSpc>
              <a:spcBef>
                <a:spcPts val="0"/>
              </a:spcBef>
              <a:buNone/>
            </a:pPr>
            <a:r>
              <a:rPr lang="en" sz="1200" dirty="0">
                <a:solidFill>
                  <a:srgbClr val="D6DEEB"/>
                </a:solidFill>
                <a:ea typeface="Courier New"/>
                <a:cs typeface="Courier New"/>
                <a:sym typeface="Courier New"/>
              </a:rPr>
              <a:t> </a:t>
            </a:r>
            <a:r>
              <a:rPr lang="en" sz="1200" dirty="0">
                <a:solidFill>
                  <a:srgbClr val="C792EA"/>
                </a:solidFill>
                <a:ea typeface="Courier New"/>
                <a:cs typeface="Courier New"/>
                <a:sym typeface="Courier New"/>
              </a:rPr>
              <a:t>-</a:t>
            </a:r>
            <a:r>
              <a:rPr lang="en" sz="1200" dirty="0">
                <a:solidFill>
                  <a:srgbClr val="D6DEEB"/>
                </a:solidFill>
                <a:ea typeface="Courier New"/>
                <a:cs typeface="Courier New"/>
                <a:sym typeface="Courier New"/>
              </a:rPr>
              <a:t> </a:t>
            </a:r>
            <a:r>
              <a:rPr lang="en" sz="1200" dirty="0">
                <a:solidFill>
                  <a:schemeClr val="accent3"/>
                </a:solidFill>
                <a:ea typeface="Courier New"/>
                <a:cs typeface="Courier New"/>
                <a:sym typeface="Courier New"/>
              </a:rPr>
              <a:t>name</a:t>
            </a:r>
            <a:r>
              <a:rPr lang="en" sz="1200" dirty="0">
                <a:solidFill>
                  <a:srgbClr val="C792EA"/>
                </a:solidFill>
                <a:ea typeface="Courier New"/>
                <a:cs typeface="Courier New"/>
                <a:sym typeface="Courier New"/>
              </a:rPr>
              <a:t>:</a:t>
            </a:r>
            <a:r>
              <a:rPr lang="en" sz="1200" dirty="0">
                <a:solidFill>
                  <a:srgbClr val="D6DEEB"/>
                </a:solidFill>
                <a:ea typeface="Courier New"/>
                <a:cs typeface="Courier New"/>
                <a:sym typeface="Courier New"/>
              </a:rPr>
              <a:t> </a:t>
            </a:r>
            <a:r>
              <a:rPr lang="en" sz="1200" dirty="0" err="1">
                <a:solidFill>
                  <a:schemeClr val="dk2"/>
                </a:solidFill>
                <a:ea typeface="Courier New"/>
                <a:cs typeface="Courier New"/>
                <a:sym typeface="Courier New"/>
              </a:rPr>
              <a:t>pandemic_recovery</a:t>
            </a:r>
            <a:endParaRPr sz="1200" dirty="0">
              <a:solidFill>
                <a:schemeClr val="dk2"/>
              </a:solidFill>
              <a:ea typeface="Courier New"/>
              <a:cs typeface="Courier New"/>
              <a:sym typeface="Courier New"/>
            </a:endParaRPr>
          </a:p>
          <a:p>
            <a:pPr marL="0" indent="0">
              <a:lnSpc>
                <a:spcPct val="100000"/>
              </a:lnSpc>
              <a:spcBef>
                <a:spcPts val="0"/>
              </a:spcBef>
              <a:buNone/>
            </a:pPr>
            <a:r>
              <a:rPr lang="en" sz="1200" dirty="0">
                <a:solidFill>
                  <a:srgbClr val="D6DEEB"/>
                </a:solidFill>
                <a:ea typeface="Courier New"/>
                <a:cs typeface="Courier New"/>
                <a:sym typeface="Courier New"/>
              </a:rPr>
              <a:t>   </a:t>
            </a:r>
            <a:r>
              <a:rPr lang="en" sz="1200" dirty="0">
                <a:solidFill>
                  <a:schemeClr val="accent3"/>
                </a:solidFill>
                <a:ea typeface="Courier New"/>
                <a:cs typeface="Courier New"/>
                <a:sym typeface="Courier New"/>
              </a:rPr>
              <a:t>columns</a:t>
            </a:r>
            <a:r>
              <a:rPr lang="en" sz="1200" dirty="0">
                <a:solidFill>
                  <a:srgbClr val="C792EA"/>
                </a:solidFill>
                <a:ea typeface="Courier New"/>
                <a:cs typeface="Courier New"/>
                <a:sym typeface="Courier New"/>
              </a:rPr>
              <a:t>:</a:t>
            </a:r>
            <a:endParaRPr sz="1200" dirty="0">
              <a:solidFill>
                <a:srgbClr val="C792EA"/>
              </a:solidFill>
              <a:ea typeface="Courier New"/>
              <a:cs typeface="Courier New"/>
              <a:sym typeface="Courier New"/>
            </a:endParaRPr>
          </a:p>
          <a:p>
            <a:pPr marL="0" indent="0">
              <a:lnSpc>
                <a:spcPct val="100000"/>
              </a:lnSpc>
              <a:spcBef>
                <a:spcPts val="0"/>
              </a:spcBef>
              <a:buNone/>
            </a:pPr>
            <a:r>
              <a:rPr lang="en" sz="1200" dirty="0">
                <a:solidFill>
                  <a:srgbClr val="D6DEEB"/>
                </a:solidFill>
                <a:ea typeface="Courier New"/>
                <a:cs typeface="Courier New"/>
                <a:sym typeface="Courier New"/>
              </a:rPr>
              <a:t>     </a:t>
            </a:r>
            <a:r>
              <a:rPr lang="en" sz="1200" dirty="0">
                <a:solidFill>
                  <a:srgbClr val="C792EA"/>
                </a:solidFill>
                <a:ea typeface="Courier New"/>
                <a:cs typeface="Courier New"/>
                <a:sym typeface="Courier New"/>
              </a:rPr>
              <a:t>-</a:t>
            </a:r>
            <a:r>
              <a:rPr lang="en" sz="1200" dirty="0">
                <a:solidFill>
                  <a:srgbClr val="D6DEEB"/>
                </a:solidFill>
                <a:ea typeface="Courier New"/>
                <a:cs typeface="Courier New"/>
                <a:sym typeface="Courier New"/>
              </a:rPr>
              <a:t> </a:t>
            </a:r>
            <a:r>
              <a:rPr lang="en" sz="1200" dirty="0">
                <a:solidFill>
                  <a:schemeClr val="accent3"/>
                </a:solidFill>
                <a:ea typeface="Courier New"/>
                <a:cs typeface="Courier New"/>
                <a:sym typeface="Courier New"/>
              </a:rPr>
              <a:t>name</a:t>
            </a:r>
            <a:r>
              <a:rPr lang="en" sz="1200" dirty="0">
                <a:solidFill>
                  <a:srgbClr val="C792EA"/>
                </a:solidFill>
                <a:ea typeface="Courier New"/>
                <a:cs typeface="Courier New"/>
                <a:sym typeface="Courier New"/>
              </a:rPr>
              <a:t>:</a:t>
            </a:r>
            <a:r>
              <a:rPr lang="en" sz="1200" dirty="0">
                <a:solidFill>
                  <a:srgbClr val="D6DEEB"/>
                </a:solidFill>
                <a:ea typeface="Courier New"/>
                <a:cs typeface="Courier New"/>
                <a:sym typeface="Courier New"/>
              </a:rPr>
              <a:t> </a:t>
            </a:r>
            <a:r>
              <a:rPr lang="en" sz="1200" dirty="0" err="1">
                <a:solidFill>
                  <a:schemeClr val="dk2"/>
                </a:solidFill>
                <a:ea typeface="Courier New"/>
                <a:cs typeface="Courier New"/>
                <a:sym typeface="Courier New"/>
              </a:rPr>
              <a:t>business_id</a:t>
            </a:r>
            <a:endParaRPr sz="1200" dirty="0">
              <a:solidFill>
                <a:schemeClr val="dk2"/>
              </a:solidFill>
              <a:ea typeface="Courier New"/>
              <a:cs typeface="Courier New"/>
              <a:sym typeface="Courier New"/>
            </a:endParaRPr>
          </a:p>
          <a:p>
            <a:pPr marL="0" indent="0">
              <a:lnSpc>
                <a:spcPct val="100000"/>
              </a:lnSpc>
              <a:spcBef>
                <a:spcPts val="0"/>
              </a:spcBef>
              <a:buNone/>
            </a:pPr>
            <a:r>
              <a:rPr lang="en" sz="1200" dirty="0">
                <a:solidFill>
                  <a:srgbClr val="D6DEEB"/>
                </a:solidFill>
                <a:ea typeface="Courier New"/>
                <a:cs typeface="Courier New"/>
                <a:sym typeface="Courier New"/>
              </a:rPr>
              <a:t>       </a:t>
            </a:r>
            <a:r>
              <a:rPr lang="en" sz="1200" dirty="0">
                <a:solidFill>
                  <a:schemeClr val="accent3"/>
                </a:solidFill>
                <a:ea typeface="Courier New"/>
                <a:cs typeface="Courier New"/>
                <a:sym typeface="Courier New"/>
              </a:rPr>
              <a:t>tests</a:t>
            </a:r>
            <a:r>
              <a:rPr lang="en" sz="1200" dirty="0">
                <a:solidFill>
                  <a:srgbClr val="C792EA"/>
                </a:solidFill>
                <a:ea typeface="Courier New"/>
                <a:cs typeface="Courier New"/>
                <a:sym typeface="Courier New"/>
              </a:rPr>
              <a:t>:</a:t>
            </a:r>
            <a:endParaRPr sz="1200" dirty="0">
              <a:solidFill>
                <a:srgbClr val="C792EA"/>
              </a:solidFill>
              <a:ea typeface="Courier New"/>
              <a:cs typeface="Courier New"/>
              <a:sym typeface="Courier New"/>
            </a:endParaRPr>
          </a:p>
          <a:p>
            <a:pPr indent="342900">
              <a:lnSpc>
                <a:spcPct val="100000"/>
              </a:lnSpc>
              <a:spcBef>
                <a:spcPts val="0"/>
              </a:spcBef>
              <a:buNone/>
            </a:pPr>
            <a:r>
              <a:rPr lang="en" sz="1200" dirty="0">
                <a:solidFill>
                  <a:srgbClr val="C792EA"/>
                </a:solidFill>
                <a:ea typeface="Courier New"/>
                <a:cs typeface="Courier New"/>
                <a:sym typeface="Courier New"/>
              </a:rPr>
              <a:t>-</a:t>
            </a:r>
            <a:r>
              <a:rPr lang="en" sz="1200" dirty="0">
                <a:solidFill>
                  <a:srgbClr val="D6DEEB"/>
                </a:solidFill>
                <a:uFill>
                  <a:noFill/>
                </a:uFill>
                <a:ea typeface="Courier New"/>
                <a:cs typeface="Courier New"/>
                <a:sym typeface="Courier New"/>
                <a:hlinkClick r:id="rId3">
                  <a:extLst>
                    <a:ext uri="{A12FA001-AC4F-418D-AE19-62706E023703}">
                      <ahyp:hlinkClr xmlns:ahyp="http://schemas.microsoft.com/office/drawing/2018/hyperlinkcolor" val="tx"/>
                    </a:ext>
                  </a:extLst>
                </a:hlinkClick>
              </a:rPr>
              <a:t> </a:t>
            </a:r>
            <a:r>
              <a:rPr lang="en" sz="1200" dirty="0" err="1">
                <a:ea typeface="Courier New"/>
                <a:cs typeface="Courier New"/>
                <a:sym typeface="Courier New"/>
              </a:rPr>
              <a:t>not_null</a:t>
            </a:r>
            <a:endParaRPr sz="1200" dirty="0">
              <a:ea typeface="Courier New"/>
              <a:cs typeface="Courier New"/>
              <a:sym typeface="Courier New"/>
            </a:endParaRPr>
          </a:p>
          <a:p>
            <a:pPr indent="342900">
              <a:lnSpc>
                <a:spcPct val="100000"/>
              </a:lnSpc>
              <a:spcBef>
                <a:spcPts val="0"/>
              </a:spcBef>
              <a:buNone/>
            </a:pPr>
            <a:r>
              <a:rPr lang="en" sz="1200" dirty="0">
                <a:solidFill>
                  <a:srgbClr val="C792EA"/>
                </a:solidFill>
                <a:ea typeface="Courier New"/>
                <a:cs typeface="Courier New"/>
                <a:sym typeface="Courier New"/>
              </a:rPr>
              <a:t>-</a:t>
            </a:r>
            <a:r>
              <a:rPr lang="en" sz="1200" dirty="0">
                <a:ea typeface="Courier New"/>
                <a:cs typeface="Courier New"/>
                <a:sym typeface="Courier New"/>
              </a:rPr>
              <a:t> unique</a:t>
            </a:r>
            <a:endParaRPr sz="1200" dirty="0">
              <a:ea typeface="Courier New"/>
              <a:cs typeface="Courier New"/>
              <a:sym typeface="Courier New"/>
            </a:endParaRPr>
          </a:p>
          <a:p>
            <a:pPr marL="0" indent="0">
              <a:lnSpc>
                <a:spcPct val="100000"/>
              </a:lnSpc>
              <a:spcBef>
                <a:spcPts val="0"/>
              </a:spcBef>
              <a:buNone/>
            </a:pPr>
            <a:r>
              <a:rPr lang="en" sz="1500" dirty="0">
                <a:ea typeface="Courier New"/>
                <a:cs typeface="Courier New"/>
                <a:sym typeface="Courier New"/>
              </a:rPr>
              <a:t> 	  </a:t>
            </a:r>
            <a:endParaRPr dirty="0"/>
          </a:p>
        </p:txBody>
      </p:sp>
      <p:sp>
        <p:nvSpPr>
          <p:cNvPr id="879" name="Google Shape;879;p80"/>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190</a:t>
            </a:fld>
            <a:endParaRPr dirty="0"/>
          </a:p>
        </p:txBody>
      </p:sp>
      <p:sp>
        <p:nvSpPr>
          <p:cNvPr id="883" name="Google Shape;883;p80"/>
          <p:cNvSpPr txBox="1">
            <a:spLocks noGrp="1"/>
          </p:cNvSpPr>
          <p:nvPr>
            <p:ph type="body" idx="4294967295"/>
          </p:nvPr>
        </p:nvSpPr>
        <p:spPr>
          <a:xfrm>
            <a:off x="5478066" y="1910954"/>
            <a:ext cx="3664744" cy="2007394"/>
          </a:xfrm>
          <a:prstGeom prst="rect">
            <a:avLst/>
          </a:prstGeom>
        </p:spPr>
        <p:txBody>
          <a:bodyPr spcFirstLastPara="1" wrap="square" lIns="0" tIns="0" rIns="0" bIns="0" anchor="t" anchorCtr="0">
            <a:noAutofit/>
          </a:bodyPr>
          <a:lstStyle/>
          <a:p>
            <a:pPr marL="0" indent="0">
              <a:spcBef>
                <a:spcPts val="0"/>
              </a:spcBef>
              <a:buNone/>
            </a:pPr>
            <a:r>
              <a:rPr lang="en" sz="1500" dirty="0">
                <a:solidFill>
                  <a:schemeClr val="accent1"/>
                </a:solidFill>
                <a:ea typeface="Courier New"/>
                <a:cs typeface="Courier New"/>
                <a:sym typeface="Courier New"/>
              </a:rPr>
              <a:t>Specific Test:</a:t>
            </a:r>
            <a:endParaRPr sz="1500" dirty="0">
              <a:solidFill>
                <a:schemeClr val="accent1"/>
              </a:solidFill>
              <a:ea typeface="Courier New"/>
              <a:cs typeface="Courier New"/>
              <a:sym typeface="Courier New"/>
            </a:endParaRPr>
          </a:p>
          <a:p>
            <a:pPr marL="0" indent="0">
              <a:spcBef>
                <a:spcPts val="0"/>
              </a:spcBef>
              <a:buNone/>
            </a:pPr>
            <a:endParaRPr sz="1200" dirty="0">
              <a:solidFill>
                <a:srgbClr val="FFCB8B"/>
              </a:solidFill>
              <a:ea typeface="Courier New"/>
              <a:cs typeface="Courier New"/>
              <a:sym typeface="Courier New"/>
            </a:endParaRPr>
          </a:p>
          <a:p>
            <a:pPr marL="0" indent="0">
              <a:spcBef>
                <a:spcPts val="0"/>
              </a:spcBef>
              <a:buNone/>
            </a:pPr>
            <a:r>
              <a:rPr lang="en" sz="1200" dirty="0">
                <a:solidFill>
                  <a:schemeClr val="accent3"/>
                </a:solidFill>
                <a:ea typeface="Courier New"/>
                <a:cs typeface="Courier New"/>
                <a:sym typeface="Courier New"/>
              </a:rPr>
              <a:t>select</a:t>
            </a:r>
            <a:endParaRPr sz="1200" dirty="0">
              <a:solidFill>
                <a:schemeClr val="accent3"/>
              </a:solidFill>
              <a:ea typeface="Courier New"/>
              <a:cs typeface="Courier New"/>
              <a:sym typeface="Courier New"/>
            </a:endParaRPr>
          </a:p>
          <a:p>
            <a:pPr marL="0" indent="0">
              <a:spcBef>
                <a:spcPts val="0"/>
              </a:spcBef>
              <a:buNone/>
            </a:pPr>
            <a:r>
              <a:rPr lang="en" sz="1200" dirty="0">
                <a:solidFill>
                  <a:srgbClr val="FFCB8B"/>
                </a:solidFill>
                <a:ea typeface="Courier New"/>
                <a:cs typeface="Courier New"/>
                <a:sym typeface="Courier New"/>
              </a:rPr>
              <a:t>  </a:t>
            </a:r>
            <a:r>
              <a:rPr lang="en" sz="1200" dirty="0">
                <a:solidFill>
                  <a:schemeClr val="dk2"/>
                </a:solidFill>
                <a:ea typeface="Courier New"/>
                <a:cs typeface="Courier New"/>
                <a:sym typeface="Courier New"/>
              </a:rPr>
              <a:t> </a:t>
            </a:r>
            <a:r>
              <a:rPr lang="en" sz="1200" dirty="0" err="1">
                <a:solidFill>
                  <a:schemeClr val="dk2"/>
                </a:solidFill>
                <a:ea typeface="Courier New"/>
                <a:cs typeface="Courier New"/>
                <a:sym typeface="Courier New"/>
              </a:rPr>
              <a:t>business_id</a:t>
            </a:r>
            <a:r>
              <a:rPr lang="en" sz="1200" dirty="0">
                <a:solidFill>
                  <a:srgbClr val="C792EA"/>
                </a:solidFill>
                <a:ea typeface="Courier New"/>
                <a:cs typeface="Courier New"/>
                <a:sym typeface="Courier New"/>
              </a:rPr>
              <a:t>,</a:t>
            </a:r>
            <a:endParaRPr sz="1200" dirty="0">
              <a:solidFill>
                <a:srgbClr val="C792EA"/>
              </a:solidFill>
              <a:ea typeface="Courier New"/>
              <a:cs typeface="Courier New"/>
              <a:sym typeface="Courier New"/>
            </a:endParaRPr>
          </a:p>
          <a:p>
            <a:pPr marL="0" indent="0">
              <a:spcBef>
                <a:spcPts val="0"/>
              </a:spcBef>
              <a:buNone/>
            </a:pPr>
            <a:r>
              <a:rPr lang="en" sz="1200" dirty="0">
                <a:solidFill>
                  <a:schemeClr val="dk2"/>
                </a:solidFill>
                <a:ea typeface="Courier New"/>
                <a:cs typeface="Courier New"/>
                <a:sym typeface="Courier New"/>
              </a:rPr>
              <a:t>   </a:t>
            </a:r>
            <a:r>
              <a:rPr lang="en" sz="1200" dirty="0" err="1">
                <a:solidFill>
                  <a:schemeClr val="dk2"/>
                </a:solidFill>
                <a:ea typeface="Courier New"/>
                <a:cs typeface="Courier New"/>
                <a:sym typeface="Courier New"/>
              </a:rPr>
              <a:t>num_interactions</a:t>
            </a:r>
            <a:endParaRPr sz="1200" dirty="0">
              <a:solidFill>
                <a:schemeClr val="dk2"/>
              </a:solidFill>
              <a:ea typeface="Courier New"/>
              <a:cs typeface="Courier New"/>
              <a:sym typeface="Courier New"/>
            </a:endParaRPr>
          </a:p>
          <a:p>
            <a:pPr marL="0" indent="0">
              <a:spcBef>
                <a:spcPts val="0"/>
              </a:spcBef>
              <a:buNone/>
            </a:pPr>
            <a:r>
              <a:rPr lang="en" sz="1200" dirty="0">
                <a:solidFill>
                  <a:schemeClr val="accent3"/>
                </a:solidFill>
                <a:ea typeface="Courier New"/>
                <a:cs typeface="Courier New"/>
                <a:sym typeface="Courier New"/>
              </a:rPr>
              <a:t>from </a:t>
            </a:r>
            <a:r>
              <a:rPr lang="en" sz="1200" dirty="0">
                <a:solidFill>
                  <a:schemeClr val="lt2"/>
                </a:solidFill>
                <a:ea typeface="Courier New"/>
                <a:cs typeface="Courier New"/>
                <a:sym typeface="Courier New"/>
              </a:rPr>
              <a:t>{{ ref</a:t>
            </a:r>
            <a:r>
              <a:rPr lang="en" sz="1200" dirty="0">
                <a:solidFill>
                  <a:srgbClr val="C792EA"/>
                </a:solidFill>
                <a:ea typeface="Courier New"/>
                <a:cs typeface="Courier New"/>
                <a:sym typeface="Courier New"/>
              </a:rPr>
              <a:t>(</a:t>
            </a:r>
            <a:r>
              <a:rPr lang="en" sz="1200" dirty="0">
                <a:solidFill>
                  <a:schemeClr val="accent5"/>
                </a:solidFill>
                <a:ea typeface="Courier New"/>
                <a:cs typeface="Courier New"/>
                <a:sym typeface="Courier New"/>
              </a:rPr>
              <a:t>'</a:t>
            </a:r>
            <a:r>
              <a:rPr lang="en" sz="1200" dirty="0" err="1">
                <a:solidFill>
                  <a:schemeClr val="accent5"/>
                </a:solidFill>
                <a:ea typeface="Courier New"/>
                <a:cs typeface="Courier New"/>
                <a:sym typeface="Courier New"/>
              </a:rPr>
              <a:t>pandemic_recovery</a:t>
            </a:r>
            <a:r>
              <a:rPr lang="en" sz="1200" dirty="0">
                <a:solidFill>
                  <a:schemeClr val="accent5"/>
                </a:solidFill>
                <a:ea typeface="Courier New"/>
                <a:cs typeface="Courier New"/>
                <a:sym typeface="Courier New"/>
              </a:rPr>
              <a:t>'</a:t>
            </a:r>
            <a:r>
              <a:rPr lang="en" sz="1200" dirty="0">
                <a:solidFill>
                  <a:srgbClr val="C792EA"/>
                </a:solidFill>
                <a:ea typeface="Courier New"/>
                <a:cs typeface="Courier New"/>
                <a:sym typeface="Courier New"/>
              </a:rPr>
              <a:t>)</a:t>
            </a:r>
            <a:r>
              <a:rPr lang="en" sz="1200" dirty="0">
                <a:solidFill>
                  <a:schemeClr val="lt2"/>
                </a:solidFill>
                <a:ea typeface="Courier New"/>
                <a:cs typeface="Courier New"/>
                <a:sym typeface="Courier New"/>
              </a:rPr>
              <a:t>}}</a:t>
            </a:r>
            <a:endParaRPr sz="1200" dirty="0">
              <a:solidFill>
                <a:schemeClr val="lt2"/>
              </a:solidFill>
              <a:ea typeface="Courier New"/>
              <a:cs typeface="Courier New"/>
              <a:sym typeface="Courier New"/>
            </a:endParaRPr>
          </a:p>
          <a:p>
            <a:pPr marL="0" indent="0">
              <a:spcBef>
                <a:spcPts val="0"/>
              </a:spcBef>
              <a:buNone/>
            </a:pPr>
            <a:r>
              <a:rPr lang="en" sz="1200" dirty="0">
                <a:solidFill>
                  <a:schemeClr val="accent3"/>
                </a:solidFill>
                <a:ea typeface="Courier New"/>
                <a:cs typeface="Courier New"/>
                <a:sym typeface="Courier New"/>
              </a:rPr>
              <a:t>where</a:t>
            </a:r>
            <a:r>
              <a:rPr lang="en" sz="1200" dirty="0">
                <a:solidFill>
                  <a:srgbClr val="FFC66D"/>
                </a:solidFill>
                <a:ea typeface="Courier New"/>
                <a:cs typeface="Courier New"/>
                <a:sym typeface="Courier New"/>
              </a:rPr>
              <a:t> </a:t>
            </a:r>
            <a:r>
              <a:rPr lang="en" sz="1200" dirty="0" err="1">
                <a:ea typeface="Courier New"/>
                <a:cs typeface="Courier New"/>
                <a:sym typeface="Courier New"/>
              </a:rPr>
              <a:t>num_interactions</a:t>
            </a:r>
            <a:r>
              <a:rPr lang="en" sz="1200" dirty="0">
                <a:ea typeface="Courier New"/>
                <a:cs typeface="Courier New"/>
                <a:sym typeface="Courier New"/>
              </a:rPr>
              <a:t> </a:t>
            </a:r>
            <a:r>
              <a:rPr lang="en" sz="1200" dirty="0">
                <a:solidFill>
                  <a:srgbClr val="C792EA"/>
                </a:solidFill>
                <a:ea typeface="Courier New"/>
                <a:cs typeface="Courier New"/>
                <a:sym typeface="Courier New"/>
              </a:rPr>
              <a:t>!=</a:t>
            </a:r>
            <a:r>
              <a:rPr lang="en" sz="1200" dirty="0">
                <a:ea typeface="Courier New"/>
                <a:cs typeface="Courier New"/>
                <a:sym typeface="Courier New"/>
              </a:rPr>
              <a:t> </a:t>
            </a:r>
            <a:endParaRPr sz="1200" dirty="0">
              <a:ea typeface="Courier New"/>
              <a:cs typeface="Courier New"/>
              <a:sym typeface="Courier New"/>
            </a:endParaRPr>
          </a:p>
          <a:p>
            <a:pPr marL="0" indent="342900">
              <a:spcBef>
                <a:spcPts val="0"/>
              </a:spcBef>
              <a:buNone/>
            </a:pPr>
            <a:r>
              <a:rPr lang="en" sz="1200" dirty="0" err="1">
                <a:ea typeface="Courier New"/>
                <a:cs typeface="Courier New"/>
                <a:sym typeface="Courier New"/>
              </a:rPr>
              <a:t>num_reviews</a:t>
            </a:r>
            <a:r>
              <a:rPr lang="en" sz="1200" dirty="0">
                <a:ea typeface="Courier New"/>
                <a:cs typeface="Courier New"/>
                <a:sym typeface="Courier New"/>
              </a:rPr>
              <a:t> </a:t>
            </a:r>
            <a:r>
              <a:rPr lang="en" sz="1200" dirty="0">
                <a:solidFill>
                  <a:srgbClr val="C792EA"/>
                </a:solidFill>
                <a:ea typeface="Courier New"/>
                <a:cs typeface="Courier New"/>
                <a:sym typeface="Courier New"/>
              </a:rPr>
              <a:t>+</a:t>
            </a:r>
            <a:endParaRPr sz="1200" dirty="0">
              <a:solidFill>
                <a:srgbClr val="C792EA"/>
              </a:solidFill>
              <a:ea typeface="Courier New"/>
              <a:cs typeface="Courier New"/>
              <a:sym typeface="Courier New"/>
            </a:endParaRPr>
          </a:p>
          <a:p>
            <a:pPr marL="0" indent="342900">
              <a:spcBef>
                <a:spcPts val="0"/>
              </a:spcBef>
              <a:buNone/>
            </a:pPr>
            <a:r>
              <a:rPr lang="en" sz="1200" dirty="0" err="1">
                <a:ea typeface="Courier New"/>
                <a:cs typeface="Courier New"/>
                <a:sym typeface="Courier New"/>
              </a:rPr>
              <a:t>num_checkins</a:t>
            </a:r>
            <a:r>
              <a:rPr lang="en" sz="1200" dirty="0">
                <a:ea typeface="Courier New"/>
                <a:cs typeface="Courier New"/>
                <a:sym typeface="Courier New"/>
              </a:rPr>
              <a:t> </a:t>
            </a:r>
            <a:r>
              <a:rPr lang="en" sz="1200" dirty="0">
                <a:solidFill>
                  <a:srgbClr val="C792EA"/>
                </a:solidFill>
                <a:ea typeface="Courier New"/>
                <a:cs typeface="Courier New"/>
                <a:sym typeface="Courier New"/>
              </a:rPr>
              <a:t>+</a:t>
            </a:r>
            <a:endParaRPr sz="1200" dirty="0">
              <a:solidFill>
                <a:srgbClr val="C792EA"/>
              </a:solidFill>
              <a:ea typeface="Courier New"/>
              <a:cs typeface="Courier New"/>
              <a:sym typeface="Courier New"/>
            </a:endParaRPr>
          </a:p>
          <a:p>
            <a:pPr marL="0" indent="342900">
              <a:spcBef>
                <a:spcPts val="0"/>
              </a:spcBef>
              <a:buNone/>
            </a:pPr>
            <a:r>
              <a:rPr lang="en" sz="1200" dirty="0" err="1">
                <a:ea typeface="Courier New"/>
                <a:cs typeface="Courier New"/>
                <a:sym typeface="Courier New"/>
              </a:rPr>
              <a:t>num_tips</a:t>
            </a:r>
            <a:endParaRPr sz="1200" dirty="0">
              <a:ea typeface="Courier New"/>
              <a:cs typeface="Courier New"/>
              <a:sym typeface="Courier New"/>
            </a:endParaRPr>
          </a:p>
          <a:p>
            <a:pPr marL="0" indent="0">
              <a:spcBef>
                <a:spcPts val="0"/>
              </a:spcBef>
              <a:buNone/>
            </a:pPr>
            <a:endParaRPr sz="1500" dirty="0">
              <a:solidFill>
                <a:srgbClr val="FFCB8B"/>
              </a:solidFill>
              <a:ea typeface="Courier New"/>
              <a:cs typeface="Courier New"/>
              <a:sym typeface="Courier New"/>
            </a:endParaRPr>
          </a:p>
          <a:p>
            <a:pPr marL="0" indent="0">
              <a:spcBef>
                <a:spcPts val="0"/>
              </a:spcBef>
              <a:buNone/>
            </a:pPr>
            <a:endParaRPr sz="1500" dirty="0">
              <a:solidFill>
                <a:srgbClr val="FFCB8B"/>
              </a:solidFill>
              <a:ea typeface="Courier New"/>
              <a:cs typeface="Courier New"/>
              <a:sym typeface="Courier New"/>
            </a:endParaRPr>
          </a:p>
          <a:p>
            <a:pPr marL="0" indent="0">
              <a:spcBef>
                <a:spcPts val="0"/>
              </a:spcBef>
              <a:buNone/>
            </a:pPr>
            <a:r>
              <a:rPr lang="en" sz="1500" dirty="0">
                <a:ea typeface="Courier New"/>
                <a:cs typeface="Courier New"/>
                <a:sym typeface="Courier New"/>
              </a:rPr>
              <a:t> 	  </a:t>
            </a:r>
            <a:endParaRPr dirty="0"/>
          </a:p>
        </p:txBody>
      </p:sp>
      <p:sp>
        <p:nvSpPr>
          <p:cNvPr id="884" name="Google Shape;884;p80"/>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Tree>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0">
  <p:cSld>
    <p:spTree>
      <p:nvGrpSpPr>
        <p:cNvPr id="1" name="Shape 575"/>
        <p:cNvGrpSpPr/>
        <p:nvPr/>
      </p:nvGrpSpPr>
      <p:grpSpPr>
        <a:xfrm>
          <a:off x="0" y="0"/>
          <a:ext cx="0" cy="0"/>
          <a:chOff x="0" y="0"/>
          <a:chExt cx="0" cy="0"/>
        </a:xfrm>
      </p:grpSpPr>
      <p:sp>
        <p:nvSpPr>
          <p:cNvPr id="576" name="Google Shape;576;p69"/>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191</a:t>
            </a:fld>
            <a:endParaRPr dirty="0"/>
          </a:p>
        </p:txBody>
      </p:sp>
      <p:sp>
        <p:nvSpPr>
          <p:cNvPr id="577" name="Google Shape;577;p69"/>
          <p:cNvSpPr txBox="1"/>
          <p:nvPr/>
        </p:nvSpPr>
        <p:spPr>
          <a:xfrm>
            <a:off x="793960" y="1113300"/>
            <a:ext cx="7556175" cy="784808"/>
          </a:xfrm>
          <a:prstGeom prst="rect">
            <a:avLst/>
          </a:prstGeom>
          <a:noFill/>
          <a:ln>
            <a:noFill/>
          </a:ln>
        </p:spPr>
        <p:txBody>
          <a:bodyPr spcFirstLastPara="1" wrap="square" lIns="68569" tIns="68569" rIns="68569" bIns="68569" anchor="t" anchorCtr="0">
            <a:spAutoFit/>
          </a:bodyPr>
          <a:lstStyle/>
          <a:p>
            <a:r>
              <a:rPr lang="en" sz="4200" dirty="0">
                <a:solidFill>
                  <a:schemeClr val="accent3"/>
                </a:solidFill>
                <a:latin typeface="DM Mono" panose="020B0509040201040103" pitchFamily="49" charset="77"/>
                <a:ea typeface="DM Sans"/>
                <a:cs typeface="DM Sans"/>
                <a:sym typeface="DM Sans"/>
              </a:rPr>
              <a:t>5 days</a:t>
            </a:r>
            <a:r>
              <a:rPr lang="en" sz="4200" dirty="0">
                <a:latin typeface="DM Mono" panose="020B0509040201040103" pitchFamily="49" charset="77"/>
                <a:ea typeface="DM Sans"/>
                <a:cs typeface="DM Sans"/>
                <a:sym typeface="DM Sans"/>
              </a:rPr>
              <a:t> to find the bug, </a:t>
            </a:r>
            <a:endParaRPr sz="4200" dirty="0">
              <a:latin typeface="DM Mono" panose="020B0509040201040103" pitchFamily="49" charset="77"/>
              <a:ea typeface="DM Sans"/>
              <a:cs typeface="DM Sans"/>
              <a:sym typeface="DM Sans"/>
            </a:endParaRPr>
          </a:p>
        </p:txBody>
      </p:sp>
      <p:sp>
        <p:nvSpPr>
          <p:cNvPr id="578" name="Google Shape;578;p69"/>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cxnSp>
        <p:nvCxnSpPr>
          <p:cNvPr id="8" name="Straight Connector 7">
            <a:extLst>
              <a:ext uri="{FF2B5EF4-FFF2-40B4-BE49-F238E27FC236}">
                <a16:creationId xmlns:a16="http://schemas.microsoft.com/office/drawing/2014/main" id="{DCC5A1D8-FF13-0EA0-1A39-E58F56B8F43C}"/>
              </a:ext>
            </a:extLst>
          </p:cNvPr>
          <p:cNvCxnSpPr>
            <a:cxnSpLocks/>
          </p:cNvCxnSpPr>
          <p:nvPr/>
        </p:nvCxnSpPr>
        <p:spPr>
          <a:xfrm>
            <a:off x="4766642" y="2141599"/>
            <a:ext cx="0" cy="107404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BFAC9BB-810F-A166-2B6C-908542A39DCC}"/>
              </a:ext>
            </a:extLst>
          </p:cNvPr>
          <p:cNvCxnSpPr>
            <a:cxnSpLocks/>
          </p:cNvCxnSpPr>
          <p:nvPr/>
        </p:nvCxnSpPr>
        <p:spPr>
          <a:xfrm>
            <a:off x="4572309" y="2150979"/>
            <a:ext cx="0" cy="107404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F2D29AD1-1268-BC9E-0962-A60914BE51BC}"/>
              </a:ext>
            </a:extLst>
          </p:cNvPr>
          <p:cNvCxnSpPr>
            <a:cxnSpLocks/>
          </p:cNvCxnSpPr>
          <p:nvPr/>
        </p:nvCxnSpPr>
        <p:spPr>
          <a:xfrm>
            <a:off x="3815942" y="2150979"/>
            <a:ext cx="0" cy="107404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D52CBD65-8F41-ED47-A85E-619D61C39E53}"/>
              </a:ext>
            </a:extLst>
          </p:cNvPr>
          <p:cNvCxnSpPr>
            <a:cxnSpLocks/>
          </p:cNvCxnSpPr>
          <p:nvPr/>
        </p:nvCxnSpPr>
        <p:spPr>
          <a:xfrm>
            <a:off x="3297053" y="2171933"/>
            <a:ext cx="0" cy="107404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6CAA2883-69A3-DD02-36DA-19DDD3DE228B}"/>
              </a:ext>
            </a:extLst>
          </p:cNvPr>
          <p:cNvCxnSpPr>
            <a:cxnSpLocks/>
          </p:cNvCxnSpPr>
          <p:nvPr/>
        </p:nvCxnSpPr>
        <p:spPr>
          <a:xfrm>
            <a:off x="2540451" y="2171933"/>
            <a:ext cx="0" cy="107404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6158081C-D6E4-197A-47E7-083BB80E6B47}"/>
              </a:ext>
            </a:extLst>
          </p:cNvPr>
          <p:cNvSpPr txBox="1"/>
          <p:nvPr/>
        </p:nvSpPr>
        <p:spPr>
          <a:xfrm>
            <a:off x="793867" y="2044976"/>
            <a:ext cx="742511" cy="276999"/>
          </a:xfrm>
          <a:prstGeom prst="rect">
            <a:avLst/>
          </a:prstGeom>
          <a:noFill/>
        </p:spPr>
        <p:txBody>
          <a:bodyPr wrap="none" rtlCol="0">
            <a:spAutoFit/>
          </a:bodyPr>
          <a:lstStyle/>
          <a:p>
            <a:r>
              <a:rPr lang="en-US" sz="1200" dirty="0">
                <a:latin typeface="DM Mono" panose="020B0509040201040103" pitchFamily="49" charset="77"/>
              </a:rPr>
              <a:t>Fixing</a:t>
            </a:r>
          </a:p>
        </p:txBody>
      </p:sp>
      <p:sp>
        <p:nvSpPr>
          <p:cNvPr id="14" name="TextBox 13">
            <a:extLst>
              <a:ext uri="{FF2B5EF4-FFF2-40B4-BE49-F238E27FC236}">
                <a16:creationId xmlns:a16="http://schemas.microsoft.com/office/drawing/2014/main" id="{1ABA841A-CD68-7F08-B54A-8592C5BA0F80}"/>
              </a:ext>
            </a:extLst>
          </p:cNvPr>
          <p:cNvSpPr txBox="1"/>
          <p:nvPr/>
        </p:nvSpPr>
        <p:spPr>
          <a:xfrm>
            <a:off x="793866" y="3089745"/>
            <a:ext cx="1579278" cy="276999"/>
          </a:xfrm>
          <a:prstGeom prst="rect">
            <a:avLst/>
          </a:prstGeom>
          <a:noFill/>
        </p:spPr>
        <p:txBody>
          <a:bodyPr wrap="none" rtlCol="0">
            <a:spAutoFit/>
          </a:bodyPr>
          <a:lstStyle/>
          <a:p>
            <a:r>
              <a:rPr lang="en-US" sz="1200" dirty="0">
                <a:latin typeface="DM Mono" panose="020B0509040201040103" pitchFamily="49" charset="77"/>
              </a:rPr>
              <a:t>Running the job</a:t>
            </a:r>
          </a:p>
        </p:txBody>
      </p:sp>
      <p:cxnSp>
        <p:nvCxnSpPr>
          <p:cNvPr id="15" name="Straight Connector 14">
            <a:extLst>
              <a:ext uri="{FF2B5EF4-FFF2-40B4-BE49-F238E27FC236}">
                <a16:creationId xmlns:a16="http://schemas.microsoft.com/office/drawing/2014/main" id="{8CED253F-AB3E-0534-4371-2731D3585896}"/>
              </a:ext>
            </a:extLst>
          </p:cNvPr>
          <p:cNvCxnSpPr>
            <a:cxnSpLocks/>
          </p:cNvCxnSpPr>
          <p:nvPr/>
        </p:nvCxnSpPr>
        <p:spPr>
          <a:xfrm>
            <a:off x="2094944" y="1898107"/>
            <a:ext cx="1824" cy="157979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4AEF3AE5-E612-1B77-281B-9AE6B189E6EA}"/>
              </a:ext>
            </a:extLst>
          </p:cNvPr>
          <p:cNvSpPr txBox="1"/>
          <p:nvPr/>
        </p:nvSpPr>
        <p:spPr>
          <a:xfrm>
            <a:off x="2548426" y="3574265"/>
            <a:ext cx="556563" cy="276999"/>
          </a:xfrm>
          <a:prstGeom prst="rect">
            <a:avLst/>
          </a:prstGeom>
          <a:noFill/>
        </p:spPr>
        <p:txBody>
          <a:bodyPr wrap="none" rtlCol="0">
            <a:spAutoFit/>
          </a:bodyPr>
          <a:lstStyle/>
          <a:p>
            <a:r>
              <a:rPr lang="en-US" sz="1200" dirty="0">
                <a:latin typeface="DM Mono" panose="020B0509040201040103" pitchFamily="49" charset="77"/>
              </a:rPr>
              <a:t>Time</a:t>
            </a:r>
          </a:p>
        </p:txBody>
      </p:sp>
      <p:cxnSp>
        <p:nvCxnSpPr>
          <p:cNvPr id="17" name="Straight Arrow Connector 16">
            <a:extLst>
              <a:ext uri="{FF2B5EF4-FFF2-40B4-BE49-F238E27FC236}">
                <a16:creationId xmlns:a16="http://schemas.microsoft.com/office/drawing/2014/main" id="{DD540165-DFB3-1CB5-A240-22BC96E85335}"/>
              </a:ext>
            </a:extLst>
          </p:cNvPr>
          <p:cNvCxnSpPr>
            <a:cxnSpLocks/>
            <a:stCxn id="16" idx="3"/>
          </p:cNvCxnSpPr>
          <p:nvPr/>
        </p:nvCxnSpPr>
        <p:spPr>
          <a:xfrm flipV="1">
            <a:off x="3104989" y="3701223"/>
            <a:ext cx="3052813" cy="1154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1695540-5224-00E6-6B3E-924B5B9A5855}"/>
              </a:ext>
            </a:extLst>
          </p:cNvPr>
          <p:cNvCxnSpPr/>
          <p:nvPr/>
        </p:nvCxnSpPr>
        <p:spPr>
          <a:xfrm>
            <a:off x="2094943" y="2171933"/>
            <a:ext cx="453482" cy="0"/>
          </a:xfrm>
          <a:prstGeom prst="line">
            <a:avLst/>
          </a:prstGeom>
          <a:ln w="571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FE7E9F79-75F6-33C5-82EB-949A9FFB8E81}"/>
              </a:ext>
            </a:extLst>
          </p:cNvPr>
          <p:cNvCxnSpPr>
            <a:cxnSpLocks/>
          </p:cNvCxnSpPr>
          <p:nvPr/>
        </p:nvCxnSpPr>
        <p:spPr>
          <a:xfrm flipV="1">
            <a:off x="2653501" y="3225484"/>
            <a:ext cx="647684" cy="321"/>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FD5C2D6-257D-6363-12A6-07DA8E9B647F}"/>
              </a:ext>
            </a:extLst>
          </p:cNvPr>
          <p:cNvCxnSpPr>
            <a:cxnSpLocks/>
          </p:cNvCxnSpPr>
          <p:nvPr/>
        </p:nvCxnSpPr>
        <p:spPr>
          <a:xfrm>
            <a:off x="3290160" y="2165555"/>
            <a:ext cx="531405" cy="0"/>
          </a:xfrm>
          <a:prstGeom prst="line">
            <a:avLst/>
          </a:prstGeom>
          <a:ln w="571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83754C3B-930A-188E-8C13-3F80CF4A0C23}"/>
              </a:ext>
            </a:extLst>
          </p:cNvPr>
          <p:cNvCxnSpPr>
            <a:cxnSpLocks/>
          </p:cNvCxnSpPr>
          <p:nvPr/>
        </p:nvCxnSpPr>
        <p:spPr>
          <a:xfrm>
            <a:off x="4565417" y="2161318"/>
            <a:ext cx="207308" cy="0"/>
          </a:xfrm>
          <a:prstGeom prst="line">
            <a:avLst/>
          </a:prstGeom>
          <a:ln w="571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3A5027DF-B4AC-7220-1BF4-8F08C9B4AE52}"/>
              </a:ext>
            </a:extLst>
          </p:cNvPr>
          <p:cNvCxnSpPr>
            <a:cxnSpLocks/>
          </p:cNvCxnSpPr>
          <p:nvPr/>
        </p:nvCxnSpPr>
        <p:spPr>
          <a:xfrm>
            <a:off x="2535405" y="3225230"/>
            <a:ext cx="118432" cy="0"/>
          </a:xfrm>
          <a:prstGeom prst="line">
            <a:avLst/>
          </a:prstGeom>
          <a:ln w="571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0CDF2C28-CD52-1BAF-2FFA-55DF40380DCE}"/>
              </a:ext>
            </a:extLst>
          </p:cNvPr>
          <p:cNvCxnSpPr>
            <a:cxnSpLocks/>
          </p:cNvCxnSpPr>
          <p:nvPr/>
        </p:nvCxnSpPr>
        <p:spPr>
          <a:xfrm flipV="1">
            <a:off x="3929639" y="3224216"/>
            <a:ext cx="647684" cy="321"/>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6CC08E06-EA7B-3911-241A-D28B7FC525DF}"/>
              </a:ext>
            </a:extLst>
          </p:cNvPr>
          <p:cNvCxnSpPr>
            <a:cxnSpLocks/>
          </p:cNvCxnSpPr>
          <p:nvPr/>
        </p:nvCxnSpPr>
        <p:spPr>
          <a:xfrm>
            <a:off x="3811292" y="3224450"/>
            <a:ext cx="118432" cy="0"/>
          </a:xfrm>
          <a:prstGeom prst="line">
            <a:avLst/>
          </a:prstGeom>
          <a:ln w="571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7B25A097-5511-0463-54A6-CAE7CEC7F9BF}"/>
              </a:ext>
            </a:extLst>
          </p:cNvPr>
          <p:cNvCxnSpPr>
            <a:cxnSpLocks/>
          </p:cNvCxnSpPr>
          <p:nvPr/>
        </p:nvCxnSpPr>
        <p:spPr>
          <a:xfrm>
            <a:off x="4761879" y="3222789"/>
            <a:ext cx="118432" cy="0"/>
          </a:xfrm>
          <a:prstGeom prst="line">
            <a:avLst/>
          </a:prstGeom>
          <a:ln w="571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E5085656-4DFD-A2A1-0BFE-9BABF8E547ED}"/>
              </a:ext>
            </a:extLst>
          </p:cNvPr>
          <p:cNvCxnSpPr>
            <a:cxnSpLocks/>
          </p:cNvCxnSpPr>
          <p:nvPr/>
        </p:nvCxnSpPr>
        <p:spPr>
          <a:xfrm flipV="1">
            <a:off x="4880311" y="3225428"/>
            <a:ext cx="647684" cy="321"/>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994C6AF-53DD-87C9-7B01-45057417243C}"/>
              </a:ext>
            </a:extLst>
          </p:cNvPr>
          <p:cNvCxnSpPr>
            <a:cxnSpLocks/>
          </p:cNvCxnSpPr>
          <p:nvPr/>
        </p:nvCxnSpPr>
        <p:spPr>
          <a:xfrm>
            <a:off x="5522698" y="3224421"/>
            <a:ext cx="57536" cy="0"/>
          </a:xfrm>
          <a:prstGeom prst="line">
            <a:avLst/>
          </a:prstGeom>
          <a:ln w="571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70A79B38-F4FF-70C8-1309-42BC7DD5C97F}"/>
              </a:ext>
            </a:extLst>
          </p:cNvPr>
          <p:cNvCxnSpPr>
            <a:cxnSpLocks/>
          </p:cNvCxnSpPr>
          <p:nvPr/>
        </p:nvCxnSpPr>
        <p:spPr>
          <a:xfrm>
            <a:off x="5580234" y="3226379"/>
            <a:ext cx="642387" cy="1853"/>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pic>
        <p:nvPicPr>
          <p:cNvPr id="35" name="Graphic 34" descr="Stopwatch 25% outline">
            <a:extLst>
              <a:ext uri="{FF2B5EF4-FFF2-40B4-BE49-F238E27FC236}">
                <a16:creationId xmlns:a16="http://schemas.microsoft.com/office/drawing/2014/main" id="{B9602328-A875-D304-DA98-E2E9E27E762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61848" y="148575"/>
            <a:ext cx="1246459" cy="1246459"/>
          </a:xfrm>
          <a:prstGeom prst="rect">
            <a:avLst/>
          </a:prstGeom>
        </p:spPr>
      </p:pic>
    </p:spTree>
    <p:extLst>
      <p:ext uri="{BB962C8B-B14F-4D97-AF65-F5344CB8AC3E}">
        <p14:creationId xmlns:p14="http://schemas.microsoft.com/office/powerpoint/2010/main" val="1335642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4"/>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0"/>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23"/>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9"/>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1"/>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25"/>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8"/>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26"/>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27"/>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6" grpId="0"/>
    </p:bldLst>
  </p:timing>
</p:sld>
</file>

<file path=ppt/slides/slide192.xml><?xml version="1.0" encoding="utf-8"?>
<p:sld xmlns:a="http://schemas.openxmlformats.org/drawingml/2006/main" xmlns:r="http://schemas.openxmlformats.org/officeDocument/2006/relationships" xmlns:p="http://schemas.openxmlformats.org/presentationml/2006/main" show="0">
  <p:cSld>
    <p:spTree>
      <p:nvGrpSpPr>
        <p:cNvPr id="1" name="Shape 871"/>
        <p:cNvGrpSpPr/>
        <p:nvPr/>
      </p:nvGrpSpPr>
      <p:grpSpPr>
        <a:xfrm>
          <a:off x="0" y="0"/>
          <a:ext cx="0" cy="0"/>
          <a:chOff x="0" y="0"/>
          <a:chExt cx="0" cy="0"/>
        </a:xfrm>
      </p:grpSpPr>
      <p:sp>
        <p:nvSpPr>
          <p:cNvPr id="872" name="Google Shape;872;p79"/>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192</a:t>
            </a:fld>
            <a:endParaRPr dirty="0"/>
          </a:p>
        </p:txBody>
      </p:sp>
      <p:pic>
        <p:nvPicPr>
          <p:cNvPr id="873" name="Google Shape;873;p79"/>
          <p:cNvPicPr preferRelativeResize="0"/>
          <p:nvPr/>
        </p:nvPicPr>
        <p:blipFill>
          <a:blip r:embed="rId3">
            <a:alphaModFix/>
          </a:blip>
          <a:stretch>
            <a:fillRect/>
          </a:stretch>
        </p:blipFill>
        <p:spPr>
          <a:xfrm>
            <a:off x="825798" y="647194"/>
            <a:ext cx="10514699" cy="3501488"/>
          </a:xfrm>
          <a:prstGeom prst="rect">
            <a:avLst/>
          </a:prstGeom>
          <a:noFill/>
          <a:ln>
            <a:noFill/>
          </a:ln>
        </p:spPr>
      </p:pic>
      <p:sp>
        <p:nvSpPr>
          <p:cNvPr id="874" name="Google Shape;874;p79"/>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dirty="0">
                <a:solidFill>
                  <a:srgbClr val="D6DEEB"/>
                </a:solidFill>
                <a:latin typeface="Impact"/>
                <a:ea typeface="Impact"/>
                <a:cs typeface="Impact"/>
                <a:sym typeface="Impact"/>
              </a:rPr>
              <a:t>@</a:t>
            </a:r>
            <a:r>
              <a:rPr lang="en" sz="3000" dirty="0" err="1">
                <a:solidFill>
                  <a:srgbClr val="D6DEEB"/>
                </a:solidFill>
                <a:latin typeface="Impact"/>
                <a:ea typeface="Impact"/>
                <a:cs typeface="Impact"/>
                <a:sym typeface="Impact"/>
              </a:rPr>
              <a:t>jmasonlee</a:t>
            </a:r>
            <a:endParaRPr sz="3000" dirty="0">
              <a:solidFill>
                <a:srgbClr val="D6DEEB"/>
              </a:solidFill>
              <a:latin typeface="Impact"/>
              <a:ea typeface="Impact"/>
              <a:cs typeface="Impact"/>
              <a:sym typeface="Impact"/>
            </a:endParaRPr>
          </a:p>
        </p:txBody>
      </p:sp>
    </p:spTree>
    <p:extLst>
      <p:ext uri="{BB962C8B-B14F-4D97-AF65-F5344CB8AC3E}">
        <p14:creationId xmlns:p14="http://schemas.microsoft.com/office/powerpoint/2010/main" val="1245087435"/>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0">
  <p:cSld>
    <p:spTree>
      <p:nvGrpSpPr>
        <p:cNvPr id="1" name="Shape 809"/>
        <p:cNvGrpSpPr/>
        <p:nvPr/>
      </p:nvGrpSpPr>
      <p:grpSpPr>
        <a:xfrm>
          <a:off x="0" y="0"/>
          <a:ext cx="0" cy="0"/>
          <a:chOff x="0" y="0"/>
          <a:chExt cx="0" cy="0"/>
        </a:xfrm>
      </p:grpSpPr>
      <p:sp>
        <p:nvSpPr>
          <p:cNvPr id="810" name="Google Shape;810;p77"/>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193</a:t>
            </a:fld>
            <a:endParaRPr dirty="0"/>
          </a:p>
        </p:txBody>
      </p:sp>
      <p:grpSp>
        <p:nvGrpSpPr>
          <p:cNvPr id="811" name="Google Shape;811;p77"/>
          <p:cNvGrpSpPr/>
          <p:nvPr/>
        </p:nvGrpSpPr>
        <p:grpSpPr>
          <a:xfrm>
            <a:off x="906162" y="1385260"/>
            <a:ext cx="7232408" cy="2372854"/>
            <a:chOff x="1264714" y="1068250"/>
            <a:chExt cx="9643211" cy="3163805"/>
          </a:xfrm>
        </p:grpSpPr>
        <p:grpSp>
          <p:nvGrpSpPr>
            <p:cNvPr id="812" name="Google Shape;812;p77"/>
            <p:cNvGrpSpPr/>
            <p:nvPr/>
          </p:nvGrpSpPr>
          <p:grpSpPr>
            <a:xfrm>
              <a:off x="1264714" y="1068250"/>
              <a:ext cx="9504011" cy="1169522"/>
              <a:chOff x="1264714" y="1068250"/>
              <a:chExt cx="9504011" cy="1169522"/>
            </a:xfrm>
          </p:grpSpPr>
          <p:sp>
            <p:nvSpPr>
              <p:cNvPr id="813" name="Google Shape;813;p77"/>
              <p:cNvSpPr txBox="1"/>
              <p:nvPr/>
            </p:nvSpPr>
            <p:spPr>
              <a:xfrm>
                <a:off x="2485425" y="1068250"/>
                <a:ext cx="8283300" cy="1169522"/>
              </a:xfrm>
              <a:prstGeom prst="rect">
                <a:avLst/>
              </a:prstGeom>
              <a:noFill/>
              <a:ln>
                <a:noFill/>
              </a:ln>
            </p:spPr>
            <p:txBody>
              <a:bodyPr spcFirstLastPara="1" wrap="square" lIns="68569" tIns="68569" rIns="68569" bIns="68569" anchor="t" anchorCtr="0">
                <a:spAutoFit/>
              </a:bodyPr>
              <a:lstStyle/>
              <a:p>
                <a:r>
                  <a:rPr lang="en" sz="4800" dirty="0">
                    <a:solidFill>
                      <a:schemeClr val="accent3"/>
                    </a:solidFill>
                    <a:latin typeface="DM Mono" panose="020B0509040201040103" pitchFamily="49" charset="77"/>
                    <a:ea typeface="DM Sans"/>
                    <a:cs typeface="DM Sans"/>
                    <a:sym typeface="DM Sans"/>
                  </a:rPr>
                  <a:t>Reproducible</a:t>
                </a:r>
                <a:endParaRPr sz="4800" dirty="0">
                  <a:solidFill>
                    <a:schemeClr val="accent3"/>
                  </a:solidFill>
                  <a:latin typeface="DM Mono" panose="020B0509040201040103" pitchFamily="49" charset="77"/>
                  <a:ea typeface="DM Sans"/>
                  <a:cs typeface="DM Sans"/>
                  <a:sym typeface="DM Sans"/>
                </a:endParaRPr>
              </a:p>
            </p:txBody>
          </p:sp>
          <p:sp>
            <p:nvSpPr>
              <p:cNvPr id="814" name="Google Shape;814;p77"/>
              <p:cNvSpPr/>
              <p:nvPr/>
            </p:nvSpPr>
            <p:spPr>
              <a:xfrm>
                <a:off x="1264714" y="1394200"/>
                <a:ext cx="517800" cy="517800"/>
              </a:xfrm>
              <a:prstGeom prst="ellipse">
                <a:avLst/>
              </a:prstGeom>
              <a:solidFill>
                <a:schemeClr val="accent1"/>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815" name="Google Shape;815;p77"/>
              <p:cNvSpPr txBox="1"/>
              <p:nvPr/>
            </p:nvSpPr>
            <p:spPr>
              <a:xfrm>
                <a:off x="1333125" y="1525900"/>
                <a:ext cx="381000" cy="254400"/>
              </a:xfrm>
              <a:prstGeom prst="rect">
                <a:avLst/>
              </a:prstGeom>
              <a:solidFill>
                <a:schemeClr val="accent1"/>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816" name="Google Shape;816;p77"/>
            <p:cNvGrpSpPr/>
            <p:nvPr/>
          </p:nvGrpSpPr>
          <p:grpSpPr>
            <a:xfrm>
              <a:off x="1264714" y="3062533"/>
              <a:ext cx="9643211" cy="1169522"/>
              <a:chOff x="1264714" y="3062533"/>
              <a:chExt cx="9643211" cy="1169522"/>
            </a:xfrm>
          </p:grpSpPr>
          <p:grpSp>
            <p:nvGrpSpPr>
              <p:cNvPr id="817" name="Google Shape;817;p77"/>
              <p:cNvGrpSpPr/>
              <p:nvPr/>
            </p:nvGrpSpPr>
            <p:grpSpPr>
              <a:xfrm>
                <a:off x="1264714" y="3388483"/>
                <a:ext cx="517800" cy="517800"/>
                <a:chOff x="9069139" y="3565127"/>
                <a:chExt cx="517800" cy="517800"/>
              </a:xfrm>
            </p:grpSpPr>
            <p:sp>
              <p:nvSpPr>
                <p:cNvPr id="818" name="Google Shape;818;p77"/>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819" name="Google Shape;819;p77"/>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
            <p:nvSpPr>
              <p:cNvPr id="820" name="Google Shape;820;p77"/>
              <p:cNvSpPr txBox="1"/>
              <p:nvPr/>
            </p:nvSpPr>
            <p:spPr>
              <a:xfrm>
                <a:off x="2485425" y="3062533"/>
                <a:ext cx="8422500" cy="1169522"/>
              </a:xfrm>
              <a:prstGeom prst="rect">
                <a:avLst/>
              </a:prstGeom>
              <a:noFill/>
              <a:ln>
                <a:noFill/>
              </a:ln>
            </p:spPr>
            <p:txBody>
              <a:bodyPr spcFirstLastPara="1" wrap="square" lIns="68569" tIns="68569" rIns="68569" bIns="68569" anchor="t" anchorCtr="0">
                <a:spAutoFit/>
              </a:bodyPr>
              <a:lstStyle/>
              <a:p>
                <a:r>
                  <a:rPr lang="en" sz="4800" dirty="0">
                    <a:solidFill>
                      <a:schemeClr val="accent3"/>
                    </a:solidFill>
                    <a:latin typeface="DM Sans" pitchFamily="2" charset="77"/>
                    <a:ea typeface="DM Sans"/>
                    <a:cs typeface="DM Sans"/>
                    <a:sym typeface="DM Sans"/>
                  </a:rPr>
                  <a:t>Confidence Inspiring</a:t>
                </a:r>
                <a:endParaRPr sz="1050" dirty="0">
                  <a:latin typeface="DM Sans" pitchFamily="2" charset="77"/>
                </a:endParaRPr>
              </a:p>
            </p:txBody>
          </p:sp>
        </p:grpSp>
        <p:grpSp>
          <p:nvGrpSpPr>
            <p:cNvPr id="821" name="Google Shape;821;p77"/>
            <p:cNvGrpSpPr/>
            <p:nvPr/>
          </p:nvGrpSpPr>
          <p:grpSpPr>
            <a:xfrm>
              <a:off x="1264714" y="2065392"/>
              <a:ext cx="9643211" cy="1169522"/>
              <a:chOff x="1264714" y="2065392"/>
              <a:chExt cx="9643211" cy="1169522"/>
            </a:xfrm>
          </p:grpSpPr>
          <p:sp>
            <p:nvSpPr>
              <p:cNvPr id="822" name="Google Shape;822;p77"/>
              <p:cNvSpPr/>
              <p:nvPr/>
            </p:nvSpPr>
            <p:spPr>
              <a:xfrm>
                <a:off x="1264714" y="2391342"/>
                <a:ext cx="517800" cy="517800"/>
              </a:xfrm>
              <a:prstGeom prst="ellipse">
                <a:avLst/>
              </a:prstGeom>
              <a:solidFill>
                <a:schemeClr val="accent1"/>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823" name="Google Shape;823;p77"/>
              <p:cNvSpPr txBox="1"/>
              <p:nvPr/>
            </p:nvSpPr>
            <p:spPr>
              <a:xfrm>
                <a:off x="1333125" y="2523042"/>
                <a:ext cx="381000" cy="254400"/>
              </a:xfrm>
              <a:prstGeom prst="rect">
                <a:avLst/>
              </a:prstGeom>
              <a:solidFill>
                <a:schemeClr val="accent1"/>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sp>
            <p:nvSpPr>
              <p:cNvPr id="824" name="Google Shape;824;p77"/>
              <p:cNvSpPr txBox="1"/>
              <p:nvPr/>
            </p:nvSpPr>
            <p:spPr>
              <a:xfrm>
                <a:off x="2485425" y="2065392"/>
                <a:ext cx="8422500" cy="1169522"/>
              </a:xfrm>
              <a:prstGeom prst="rect">
                <a:avLst/>
              </a:prstGeom>
              <a:noFill/>
              <a:ln>
                <a:noFill/>
              </a:ln>
            </p:spPr>
            <p:txBody>
              <a:bodyPr spcFirstLastPara="1" wrap="square" lIns="68569" tIns="68569" rIns="68569" bIns="68569" anchor="t" anchorCtr="0">
                <a:spAutoFit/>
              </a:bodyPr>
              <a:lstStyle/>
              <a:p>
                <a:r>
                  <a:rPr lang="en" sz="4800" dirty="0">
                    <a:solidFill>
                      <a:schemeClr val="accent3"/>
                    </a:solidFill>
                    <a:latin typeface="DM Sans" pitchFamily="2" charset="77"/>
                    <a:ea typeface="DM Sans"/>
                    <a:cs typeface="DM Sans"/>
                    <a:sym typeface="DM Sans"/>
                  </a:rPr>
                  <a:t>Fast</a:t>
                </a:r>
                <a:endParaRPr sz="1050" dirty="0">
                  <a:latin typeface="DM Sans" pitchFamily="2" charset="77"/>
                </a:endParaRPr>
              </a:p>
            </p:txBody>
          </p:sp>
        </p:grpSp>
      </p:grpSp>
      <p:sp>
        <p:nvSpPr>
          <p:cNvPr id="825" name="Google Shape;825;p77"/>
          <p:cNvSpPr txBox="1"/>
          <p:nvPr/>
        </p:nvSpPr>
        <p:spPr>
          <a:xfrm>
            <a:off x="458279" y="399001"/>
            <a:ext cx="7954650" cy="877141"/>
          </a:xfrm>
          <a:prstGeom prst="rect">
            <a:avLst/>
          </a:prstGeom>
          <a:noFill/>
          <a:ln>
            <a:noFill/>
          </a:ln>
        </p:spPr>
        <p:txBody>
          <a:bodyPr spcFirstLastPara="1" wrap="square" lIns="68569" tIns="68569" rIns="68569" bIns="68569" anchor="t" anchorCtr="0">
            <a:spAutoFit/>
          </a:bodyPr>
          <a:lstStyle/>
          <a:p>
            <a:r>
              <a:rPr lang="en" sz="4800" dirty="0">
                <a:solidFill>
                  <a:schemeClr val="accent3"/>
                </a:solidFill>
                <a:latin typeface="DM Sans" pitchFamily="2" charset="77"/>
                <a:ea typeface="DM Sans"/>
                <a:cs typeface="DM Sans"/>
                <a:sym typeface="DM Sans"/>
              </a:rPr>
              <a:t>Efficient tests are:</a:t>
            </a:r>
            <a:endParaRPr sz="4800" dirty="0">
              <a:solidFill>
                <a:schemeClr val="accent3"/>
              </a:solidFill>
              <a:latin typeface="DM Sans" pitchFamily="2" charset="77"/>
              <a:ea typeface="DM Sans"/>
              <a:cs typeface="DM Sans"/>
              <a:sym typeface="DM Sans"/>
            </a:endParaRPr>
          </a:p>
        </p:txBody>
      </p:sp>
      <p:sp>
        <p:nvSpPr>
          <p:cNvPr id="826" name="Google Shape;826;p77"/>
          <p:cNvSpPr txBox="1"/>
          <p:nvPr/>
        </p:nvSpPr>
        <p:spPr>
          <a:xfrm>
            <a:off x="1808035" y="3648601"/>
            <a:ext cx="6349950" cy="877141"/>
          </a:xfrm>
          <a:prstGeom prst="rect">
            <a:avLst/>
          </a:prstGeom>
          <a:noFill/>
          <a:ln>
            <a:noFill/>
          </a:ln>
        </p:spPr>
        <p:txBody>
          <a:bodyPr spcFirstLastPara="1" wrap="square" lIns="68569" tIns="68569" rIns="68569" bIns="68569" anchor="t" anchorCtr="0">
            <a:spAutoFit/>
          </a:bodyPr>
          <a:lstStyle/>
          <a:p>
            <a:r>
              <a:rPr lang="en" sz="4800" dirty="0">
                <a:solidFill>
                  <a:schemeClr val="accent3"/>
                </a:solidFill>
                <a:latin typeface="DM Sans" pitchFamily="2" charset="77"/>
                <a:ea typeface="DM Sans"/>
                <a:cs typeface="DM Sans"/>
                <a:sym typeface="DM Sans"/>
              </a:rPr>
              <a:t>Easy to write</a:t>
            </a:r>
            <a:endParaRPr sz="4800" dirty="0">
              <a:solidFill>
                <a:schemeClr val="accent3"/>
              </a:solidFill>
              <a:latin typeface="DM Sans" pitchFamily="2" charset="77"/>
              <a:ea typeface="DM Sans"/>
              <a:cs typeface="DM Sans"/>
              <a:sym typeface="DM Sans"/>
            </a:endParaRPr>
          </a:p>
        </p:txBody>
      </p:sp>
      <p:grpSp>
        <p:nvGrpSpPr>
          <p:cNvPr id="827" name="Google Shape;827;p77"/>
          <p:cNvGrpSpPr/>
          <p:nvPr/>
        </p:nvGrpSpPr>
        <p:grpSpPr>
          <a:xfrm>
            <a:off x="906152" y="3867244"/>
            <a:ext cx="388350" cy="388350"/>
            <a:chOff x="9069139" y="3565127"/>
            <a:chExt cx="517800" cy="517800"/>
          </a:xfrm>
        </p:grpSpPr>
        <p:sp>
          <p:nvSpPr>
            <p:cNvPr id="828" name="Google Shape;828;p77"/>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829" name="Google Shape;829;p77"/>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830" name="Google Shape;830;p77"/>
          <p:cNvGrpSpPr/>
          <p:nvPr/>
        </p:nvGrpSpPr>
        <p:grpSpPr>
          <a:xfrm>
            <a:off x="900153" y="1623025"/>
            <a:ext cx="400389" cy="401360"/>
            <a:chOff x="7813889" y="2330318"/>
            <a:chExt cx="517800" cy="517800"/>
          </a:xfrm>
        </p:grpSpPr>
        <p:sp>
          <p:nvSpPr>
            <p:cNvPr id="831" name="Google Shape;831;p77"/>
            <p:cNvSpPr/>
            <p:nvPr/>
          </p:nvSpPr>
          <p:spPr>
            <a:xfrm>
              <a:off x="7813889" y="2330318"/>
              <a:ext cx="517800" cy="517800"/>
            </a:xfrm>
            <a:prstGeom prst="ellipse">
              <a:avLst/>
            </a:prstGeom>
            <a:solidFill>
              <a:schemeClr val="accent5"/>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832" name="Google Shape;832;p77"/>
            <p:cNvSpPr txBox="1"/>
            <p:nvPr/>
          </p:nvSpPr>
          <p:spPr>
            <a:xfrm>
              <a:off x="7882287" y="2462016"/>
              <a:ext cx="381000" cy="254400"/>
            </a:xfrm>
            <a:prstGeom prst="rect">
              <a:avLst/>
            </a:prstGeom>
            <a:solidFill>
              <a:schemeClr val="accent5"/>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833" name="Google Shape;833;p77"/>
          <p:cNvGrpSpPr/>
          <p:nvPr/>
        </p:nvGrpSpPr>
        <p:grpSpPr>
          <a:xfrm>
            <a:off x="900153" y="3116435"/>
            <a:ext cx="400389" cy="401360"/>
            <a:chOff x="7813889" y="2330318"/>
            <a:chExt cx="517800" cy="517800"/>
          </a:xfrm>
        </p:grpSpPr>
        <p:sp>
          <p:nvSpPr>
            <p:cNvPr id="834" name="Google Shape;834;p77"/>
            <p:cNvSpPr/>
            <p:nvPr/>
          </p:nvSpPr>
          <p:spPr>
            <a:xfrm>
              <a:off x="7813889" y="2330318"/>
              <a:ext cx="517800" cy="517800"/>
            </a:xfrm>
            <a:prstGeom prst="ellipse">
              <a:avLst/>
            </a:prstGeom>
            <a:solidFill>
              <a:schemeClr val="accent5"/>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835" name="Google Shape;835;p77"/>
            <p:cNvSpPr txBox="1"/>
            <p:nvPr/>
          </p:nvSpPr>
          <p:spPr>
            <a:xfrm>
              <a:off x="7882287" y="2462016"/>
              <a:ext cx="381000" cy="254400"/>
            </a:xfrm>
            <a:prstGeom prst="rect">
              <a:avLst/>
            </a:prstGeom>
            <a:solidFill>
              <a:schemeClr val="accent5"/>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836" name="Google Shape;836;p77"/>
          <p:cNvGrpSpPr/>
          <p:nvPr/>
        </p:nvGrpSpPr>
        <p:grpSpPr>
          <a:xfrm>
            <a:off x="900134" y="2365610"/>
            <a:ext cx="400389" cy="401360"/>
            <a:chOff x="7813889" y="2330318"/>
            <a:chExt cx="517800" cy="517800"/>
          </a:xfrm>
        </p:grpSpPr>
        <p:sp>
          <p:nvSpPr>
            <p:cNvPr id="837" name="Google Shape;837;p77"/>
            <p:cNvSpPr/>
            <p:nvPr/>
          </p:nvSpPr>
          <p:spPr>
            <a:xfrm>
              <a:off x="7813889" y="2330318"/>
              <a:ext cx="517800" cy="517800"/>
            </a:xfrm>
            <a:prstGeom prst="ellipse">
              <a:avLst/>
            </a:prstGeom>
            <a:solidFill>
              <a:schemeClr val="accent5"/>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838" name="Google Shape;838;p77"/>
            <p:cNvSpPr txBox="1"/>
            <p:nvPr/>
          </p:nvSpPr>
          <p:spPr>
            <a:xfrm>
              <a:off x="7882287" y="2462016"/>
              <a:ext cx="381000" cy="254400"/>
            </a:xfrm>
            <a:prstGeom prst="rect">
              <a:avLst/>
            </a:prstGeom>
            <a:solidFill>
              <a:schemeClr val="accent5"/>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839" name="Google Shape;839;p77"/>
          <p:cNvGrpSpPr/>
          <p:nvPr/>
        </p:nvGrpSpPr>
        <p:grpSpPr>
          <a:xfrm>
            <a:off x="900153" y="3867250"/>
            <a:ext cx="400389" cy="401360"/>
            <a:chOff x="7813889" y="2330318"/>
            <a:chExt cx="517800" cy="517800"/>
          </a:xfrm>
        </p:grpSpPr>
        <p:sp>
          <p:nvSpPr>
            <p:cNvPr id="840" name="Google Shape;840;p77"/>
            <p:cNvSpPr/>
            <p:nvPr/>
          </p:nvSpPr>
          <p:spPr>
            <a:xfrm>
              <a:off x="7813889" y="2330318"/>
              <a:ext cx="517800" cy="517800"/>
            </a:xfrm>
            <a:prstGeom prst="ellipse">
              <a:avLst/>
            </a:prstGeom>
            <a:solidFill>
              <a:schemeClr val="accent5"/>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841" name="Google Shape;841;p77"/>
            <p:cNvSpPr txBox="1"/>
            <p:nvPr/>
          </p:nvSpPr>
          <p:spPr>
            <a:xfrm>
              <a:off x="7882287" y="2462016"/>
              <a:ext cx="381000" cy="254400"/>
            </a:xfrm>
            <a:prstGeom prst="rect">
              <a:avLst/>
            </a:prstGeom>
            <a:solidFill>
              <a:schemeClr val="accent5"/>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
        <p:nvSpPr>
          <p:cNvPr id="842" name="Google Shape;842;p77"/>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Tree>
    <p:extLst>
      <p:ext uri="{BB962C8B-B14F-4D97-AF65-F5344CB8AC3E}">
        <p14:creationId xmlns:p14="http://schemas.microsoft.com/office/powerpoint/2010/main" val="3359200165"/>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show="0">
  <p:cSld>
    <p:spTree>
      <p:nvGrpSpPr>
        <p:cNvPr id="1" name="Shape 618"/>
        <p:cNvGrpSpPr/>
        <p:nvPr/>
      </p:nvGrpSpPr>
      <p:grpSpPr>
        <a:xfrm>
          <a:off x="0" y="0"/>
          <a:ext cx="0" cy="0"/>
          <a:chOff x="0" y="0"/>
          <a:chExt cx="0" cy="0"/>
        </a:xfrm>
      </p:grpSpPr>
      <p:sp>
        <p:nvSpPr>
          <p:cNvPr id="619" name="Google Shape;619;p73"/>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194</a:t>
            </a:fld>
            <a:endParaRPr dirty="0"/>
          </a:p>
        </p:txBody>
      </p:sp>
      <p:grpSp>
        <p:nvGrpSpPr>
          <p:cNvPr id="620" name="Google Shape;620;p73"/>
          <p:cNvGrpSpPr/>
          <p:nvPr/>
        </p:nvGrpSpPr>
        <p:grpSpPr>
          <a:xfrm>
            <a:off x="906162" y="1385260"/>
            <a:ext cx="7128008" cy="877141"/>
            <a:chOff x="1264714" y="1068250"/>
            <a:chExt cx="9504011" cy="1169522"/>
          </a:xfrm>
        </p:grpSpPr>
        <p:sp>
          <p:nvSpPr>
            <p:cNvPr id="621" name="Google Shape;621;p73"/>
            <p:cNvSpPr txBox="1"/>
            <p:nvPr/>
          </p:nvSpPr>
          <p:spPr>
            <a:xfrm>
              <a:off x="2485425" y="1068250"/>
              <a:ext cx="8283300" cy="1169522"/>
            </a:xfrm>
            <a:prstGeom prst="rect">
              <a:avLst/>
            </a:prstGeom>
            <a:noFill/>
            <a:ln>
              <a:noFill/>
            </a:ln>
          </p:spPr>
          <p:txBody>
            <a:bodyPr spcFirstLastPara="1" wrap="square" lIns="68569" tIns="68569" rIns="68569" bIns="68569" anchor="t" anchorCtr="0">
              <a:spAutoFit/>
            </a:bodyPr>
            <a:lstStyle/>
            <a:p>
              <a:r>
                <a:rPr lang="en" sz="4800" dirty="0">
                  <a:solidFill>
                    <a:schemeClr val="accent3"/>
                  </a:solidFill>
                  <a:latin typeface="DM Mono" panose="020B0509040201040103" pitchFamily="49" charset="77"/>
                  <a:ea typeface="DM Sans"/>
                  <a:cs typeface="DM Sans"/>
                  <a:sym typeface="DM Sans"/>
                </a:rPr>
                <a:t>Reproducible</a:t>
              </a:r>
              <a:endParaRPr sz="4800" dirty="0">
                <a:solidFill>
                  <a:schemeClr val="accent3"/>
                </a:solidFill>
                <a:latin typeface="DM Mono" panose="020B0509040201040103" pitchFamily="49" charset="77"/>
                <a:ea typeface="DM Sans"/>
                <a:cs typeface="DM Sans"/>
                <a:sym typeface="DM Sans"/>
              </a:endParaRPr>
            </a:p>
          </p:txBody>
        </p:sp>
        <p:sp>
          <p:nvSpPr>
            <p:cNvPr id="622" name="Google Shape;622;p73"/>
            <p:cNvSpPr/>
            <p:nvPr/>
          </p:nvSpPr>
          <p:spPr>
            <a:xfrm>
              <a:off x="1264714" y="1394200"/>
              <a:ext cx="517800" cy="517800"/>
            </a:xfrm>
            <a:prstGeom prst="ellipse">
              <a:avLst/>
            </a:prstGeom>
            <a:solidFill>
              <a:schemeClr val="accent1"/>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623" name="Google Shape;623;p73"/>
            <p:cNvSpPr txBox="1"/>
            <p:nvPr/>
          </p:nvSpPr>
          <p:spPr>
            <a:xfrm>
              <a:off x="1333125" y="1525900"/>
              <a:ext cx="381000" cy="254400"/>
            </a:xfrm>
            <a:prstGeom prst="rect">
              <a:avLst/>
            </a:prstGeom>
            <a:solidFill>
              <a:schemeClr val="accent1"/>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624" name="Google Shape;624;p73"/>
          <p:cNvGrpSpPr/>
          <p:nvPr/>
        </p:nvGrpSpPr>
        <p:grpSpPr>
          <a:xfrm>
            <a:off x="906162" y="2880973"/>
            <a:ext cx="7232408" cy="1615805"/>
            <a:chOff x="1264714" y="3062533"/>
            <a:chExt cx="9643211" cy="2154407"/>
          </a:xfrm>
        </p:grpSpPr>
        <p:grpSp>
          <p:nvGrpSpPr>
            <p:cNvPr id="625" name="Google Shape;625;p73"/>
            <p:cNvGrpSpPr/>
            <p:nvPr/>
          </p:nvGrpSpPr>
          <p:grpSpPr>
            <a:xfrm>
              <a:off x="1264714" y="3388483"/>
              <a:ext cx="517800" cy="517800"/>
              <a:chOff x="9069139" y="3565127"/>
              <a:chExt cx="517800" cy="517800"/>
            </a:xfrm>
          </p:grpSpPr>
          <p:sp>
            <p:nvSpPr>
              <p:cNvPr id="626" name="Google Shape;626;p73"/>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627" name="Google Shape;627;p73"/>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
          <p:nvSpPr>
            <p:cNvPr id="628" name="Google Shape;628;p73"/>
            <p:cNvSpPr txBox="1"/>
            <p:nvPr/>
          </p:nvSpPr>
          <p:spPr>
            <a:xfrm>
              <a:off x="2485425" y="3062533"/>
              <a:ext cx="8422500" cy="2154407"/>
            </a:xfrm>
            <a:prstGeom prst="rect">
              <a:avLst/>
            </a:prstGeom>
            <a:noFill/>
            <a:ln>
              <a:noFill/>
            </a:ln>
          </p:spPr>
          <p:txBody>
            <a:bodyPr spcFirstLastPara="1" wrap="square" lIns="68569" tIns="68569" rIns="68569" bIns="68569" anchor="t" anchorCtr="0">
              <a:spAutoFit/>
            </a:bodyPr>
            <a:lstStyle/>
            <a:p>
              <a:r>
                <a:rPr lang="en" sz="4800" dirty="0">
                  <a:solidFill>
                    <a:schemeClr val="accent3"/>
                  </a:solidFill>
                  <a:latin typeface="DM Mono" panose="020B0509040201040103" pitchFamily="49" charset="77"/>
                  <a:ea typeface="DM Sans"/>
                  <a:cs typeface="DM Sans"/>
                  <a:sym typeface="DM Sans"/>
                </a:rPr>
                <a:t>Confidence Inspiring</a:t>
              </a:r>
              <a:endParaRPr sz="1050" dirty="0">
                <a:latin typeface="DM Mono" panose="020B0509040201040103" pitchFamily="49" charset="77"/>
              </a:endParaRPr>
            </a:p>
          </p:txBody>
        </p:sp>
      </p:grpSp>
      <p:grpSp>
        <p:nvGrpSpPr>
          <p:cNvPr id="629" name="Google Shape;629;p73"/>
          <p:cNvGrpSpPr/>
          <p:nvPr/>
        </p:nvGrpSpPr>
        <p:grpSpPr>
          <a:xfrm>
            <a:off x="906162" y="2133116"/>
            <a:ext cx="7232408" cy="877141"/>
            <a:chOff x="1264714" y="2065392"/>
            <a:chExt cx="9643211" cy="1169522"/>
          </a:xfrm>
        </p:grpSpPr>
        <p:sp>
          <p:nvSpPr>
            <p:cNvPr id="630" name="Google Shape;630;p73"/>
            <p:cNvSpPr/>
            <p:nvPr/>
          </p:nvSpPr>
          <p:spPr>
            <a:xfrm>
              <a:off x="1264714" y="2391342"/>
              <a:ext cx="517800" cy="517800"/>
            </a:xfrm>
            <a:prstGeom prst="ellipse">
              <a:avLst/>
            </a:prstGeom>
            <a:solidFill>
              <a:schemeClr val="accent1"/>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631" name="Google Shape;631;p73"/>
            <p:cNvSpPr txBox="1"/>
            <p:nvPr/>
          </p:nvSpPr>
          <p:spPr>
            <a:xfrm>
              <a:off x="1333125" y="2523042"/>
              <a:ext cx="381000" cy="254400"/>
            </a:xfrm>
            <a:prstGeom prst="rect">
              <a:avLst/>
            </a:prstGeom>
            <a:solidFill>
              <a:schemeClr val="accent1"/>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sp>
          <p:nvSpPr>
            <p:cNvPr id="632" name="Google Shape;632;p73"/>
            <p:cNvSpPr txBox="1"/>
            <p:nvPr/>
          </p:nvSpPr>
          <p:spPr>
            <a:xfrm>
              <a:off x="2485425" y="2065392"/>
              <a:ext cx="8422500" cy="1169522"/>
            </a:xfrm>
            <a:prstGeom prst="rect">
              <a:avLst/>
            </a:prstGeom>
            <a:noFill/>
            <a:ln>
              <a:noFill/>
            </a:ln>
          </p:spPr>
          <p:txBody>
            <a:bodyPr spcFirstLastPara="1" wrap="square" lIns="68569" tIns="68569" rIns="68569" bIns="68569" anchor="t" anchorCtr="0">
              <a:spAutoFit/>
            </a:bodyPr>
            <a:lstStyle/>
            <a:p>
              <a:r>
                <a:rPr lang="en" sz="4800" dirty="0">
                  <a:solidFill>
                    <a:schemeClr val="accent3"/>
                  </a:solidFill>
                  <a:latin typeface="DM Mono" panose="020B0509040201040103" pitchFamily="49" charset="77"/>
                  <a:ea typeface="DM Sans"/>
                  <a:cs typeface="DM Sans"/>
                  <a:sym typeface="DM Sans"/>
                </a:rPr>
                <a:t>Fast</a:t>
              </a:r>
              <a:endParaRPr sz="1050" dirty="0">
                <a:latin typeface="DM Mono" panose="020B0509040201040103" pitchFamily="49" charset="77"/>
              </a:endParaRPr>
            </a:p>
          </p:txBody>
        </p:sp>
      </p:grpSp>
      <p:sp>
        <p:nvSpPr>
          <p:cNvPr id="633" name="Google Shape;633;p73"/>
          <p:cNvSpPr txBox="1"/>
          <p:nvPr/>
        </p:nvSpPr>
        <p:spPr>
          <a:xfrm>
            <a:off x="458279" y="399001"/>
            <a:ext cx="7954650" cy="877141"/>
          </a:xfrm>
          <a:prstGeom prst="rect">
            <a:avLst/>
          </a:prstGeom>
          <a:noFill/>
          <a:ln>
            <a:noFill/>
          </a:ln>
        </p:spPr>
        <p:txBody>
          <a:bodyPr spcFirstLastPara="1" wrap="square" lIns="68569" tIns="68569" rIns="68569" bIns="68569" anchor="t" anchorCtr="0">
            <a:spAutoFit/>
          </a:bodyPr>
          <a:lstStyle/>
          <a:p>
            <a:r>
              <a:rPr lang="en" sz="4800" dirty="0">
                <a:solidFill>
                  <a:schemeClr val="accent3"/>
                </a:solidFill>
                <a:latin typeface="DM Mono" panose="020B0509040201040103" pitchFamily="49" charset="77"/>
                <a:ea typeface="DM Sans"/>
                <a:cs typeface="DM Sans"/>
                <a:sym typeface="DM Sans"/>
              </a:rPr>
              <a:t>Automated tests are:</a:t>
            </a:r>
            <a:endParaRPr sz="4800" dirty="0">
              <a:solidFill>
                <a:schemeClr val="accent3"/>
              </a:solidFill>
              <a:latin typeface="DM Mono" panose="020B0509040201040103" pitchFamily="49" charset="77"/>
              <a:ea typeface="DM Sans"/>
              <a:cs typeface="DM Sans"/>
              <a:sym typeface="DM Sans"/>
            </a:endParaRPr>
          </a:p>
        </p:txBody>
      </p:sp>
      <p:sp>
        <p:nvSpPr>
          <p:cNvPr id="634" name="Google Shape;634;p73"/>
          <p:cNvSpPr txBox="1"/>
          <p:nvPr/>
        </p:nvSpPr>
        <p:spPr>
          <a:xfrm>
            <a:off x="1808035" y="3648601"/>
            <a:ext cx="6349950" cy="877141"/>
          </a:xfrm>
          <a:prstGeom prst="rect">
            <a:avLst/>
          </a:prstGeom>
          <a:noFill/>
          <a:ln>
            <a:noFill/>
          </a:ln>
        </p:spPr>
        <p:txBody>
          <a:bodyPr spcFirstLastPara="1" wrap="square" lIns="68569" tIns="68569" rIns="68569" bIns="68569" anchor="t" anchorCtr="0">
            <a:spAutoFit/>
          </a:bodyPr>
          <a:lstStyle/>
          <a:p>
            <a:r>
              <a:rPr lang="en" sz="4800" dirty="0">
                <a:solidFill>
                  <a:schemeClr val="accent3"/>
                </a:solidFill>
                <a:latin typeface="DM Mono" panose="020B0509040201040103" pitchFamily="49" charset="77"/>
                <a:ea typeface="DM Sans"/>
                <a:cs typeface="DM Sans"/>
                <a:sym typeface="DM Sans"/>
              </a:rPr>
              <a:t>Easy to write</a:t>
            </a:r>
            <a:endParaRPr sz="4800" dirty="0">
              <a:solidFill>
                <a:schemeClr val="accent3"/>
              </a:solidFill>
              <a:latin typeface="DM Mono" panose="020B0509040201040103" pitchFamily="49" charset="77"/>
              <a:ea typeface="DM Sans"/>
              <a:cs typeface="DM Sans"/>
              <a:sym typeface="DM Sans"/>
            </a:endParaRPr>
          </a:p>
        </p:txBody>
      </p:sp>
      <p:sp>
        <p:nvSpPr>
          <p:cNvPr id="635" name="Google Shape;635;p73"/>
          <p:cNvSpPr/>
          <p:nvPr/>
        </p:nvSpPr>
        <p:spPr>
          <a:xfrm>
            <a:off x="906152" y="3867244"/>
            <a:ext cx="388350" cy="388350"/>
          </a:xfrm>
          <a:prstGeom prst="ellipse">
            <a:avLst/>
          </a:prstGeom>
          <a:solidFill>
            <a:schemeClr val="accent1"/>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636" name="Google Shape;636;p73"/>
          <p:cNvSpPr txBox="1"/>
          <p:nvPr/>
        </p:nvSpPr>
        <p:spPr>
          <a:xfrm>
            <a:off x="957460" y="3962549"/>
            <a:ext cx="285750" cy="190800"/>
          </a:xfrm>
          <a:prstGeom prst="rect">
            <a:avLst/>
          </a:prstGeom>
          <a:solidFill>
            <a:schemeClr val="accent1"/>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sp>
        <p:nvSpPr>
          <p:cNvPr id="637" name="Google Shape;637;p73"/>
          <p:cNvSpPr/>
          <p:nvPr/>
        </p:nvSpPr>
        <p:spPr>
          <a:xfrm>
            <a:off x="906152" y="3867244"/>
            <a:ext cx="388350" cy="388350"/>
          </a:xfrm>
          <a:prstGeom prst="ellipse">
            <a:avLst/>
          </a:prstGeom>
          <a:solidFill>
            <a:schemeClr val="accent1"/>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638" name="Google Shape;638;p73"/>
          <p:cNvSpPr txBox="1"/>
          <p:nvPr/>
        </p:nvSpPr>
        <p:spPr>
          <a:xfrm>
            <a:off x="957460" y="3962549"/>
            <a:ext cx="285750" cy="190800"/>
          </a:xfrm>
          <a:prstGeom prst="rect">
            <a:avLst/>
          </a:prstGeom>
          <a:solidFill>
            <a:schemeClr val="accent1"/>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sp>
        <p:nvSpPr>
          <p:cNvPr id="639" name="Google Shape;639;p73"/>
          <p:cNvSpPr/>
          <p:nvPr/>
        </p:nvSpPr>
        <p:spPr>
          <a:xfrm>
            <a:off x="900153" y="3867250"/>
            <a:ext cx="400389" cy="401360"/>
          </a:xfrm>
          <a:prstGeom prst="ellipse">
            <a:avLst/>
          </a:prstGeom>
          <a:solidFill>
            <a:schemeClr val="accent5"/>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640" name="Google Shape;640;p73"/>
          <p:cNvSpPr txBox="1"/>
          <p:nvPr/>
        </p:nvSpPr>
        <p:spPr>
          <a:xfrm>
            <a:off x="953042" y="3969333"/>
            <a:ext cx="294608" cy="197192"/>
          </a:xfrm>
          <a:prstGeom prst="rect">
            <a:avLst/>
          </a:prstGeom>
          <a:solidFill>
            <a:schemeClr val="accent5"/>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sp>
        <p:nvSpPr>
          <p:cNvPr id="641" name="Google Shape;641;p73"/>
          <p:cNvSpPr/>
          <p:nvPr/>
        </p:nvSpPr>
        <p:spPr>
          <a:xfrm>
            <a:off x="906133" y="3115163"/>
            <a:ext cx="388350" cy="388350"/>
          </a:xfrm>
          <a:prstGeom prst="ellipse">
            <a:avLst/>
          </a:prstGeom>
          <a:solidFill>
            <a:schemeClr val="accent1"/>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642" name="Google Shape;642;p73"/>
          <p:cNvSpPr txBox="1"/>
          <p:nvPr/>
        </p:nvSpPr>
        <p:spPr>
          <a:xfrm>
            <a:off x="957441" y="3210468"/>
            <a:ext cx="285750" cy="190800"/>
          </a:xfrm>
          <a:prstGeom prst="rect">
            <a:avLst/>
          </a:prstGeom>
          <a:solidFill>
            <a:schemeClr val="accent1"/>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sp>
        <p:nvSpPr>
          <p:cNvPr id="643" name="Google Shape;643;p73"/>
          <p:cNvSpPr/>
          <p:nvPr/>
        </p:nvSpPr>
        <p:spPr>
          <a:xfrm>
            <a:off x="900134" y="3115169"/>
            <a:ext cx="400389" cy="401360"/>
          </a:xfrm>
          <a:prstGeom prst="ellipse">
            <a:avLst/>
          </a:prstGeom>
          <a:solidFill>
            <a:schemeClr val="accent5"/>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644" name="Google Shape;644;p73"/>
          <p:cNvSpPr txBox="1"/>
          <p:nvPr/>
        </p:nvSpPr>
        <p:spPr>
          <a:xfrm>
            <a:off x="953023" y="3217252"/>
            <a:ext cx="294608" cy="197192"/>
          </a:xfrm>
          <a:prstGeom prst="rect">
            <a:avLst/>
          </a:prstGeom>
          <a:solidFill>
            <a:schemeClr val="accent5"/>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sp>
        <p:nvSpPr>
          <p:cNvPr id="645" name="Google Shape;645;p73"/>
          <p:cNvSpPr/>
          <p:nvPr/>
        </p:nvSpPr>
        <p:spPr>
          <a:xfrm>
            <a:off x="906114" y="2371079"/>
            <a:ext cx="388350" cy="388350"/>
          </a:xfrm>
          <a:prstGeom prst="ellipse">
            <a:avLst/>
          </a:prstGeom>
          <a:solidFill>
            <a:schemeClr val="accent1"/>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646" name="Google Shape;646;p73"/>
          <p:cNvSpPr txBox="1"/>
          <p:nvPr/>
        </p:nvSpPr>
        <p:spPr>
          <a:xfrm>
            <a:off x="957422" y="2466384"/>
            <a:ext cx="285750" cy="190800"/>
          </a:xfrm>
          <a:prstGeom prst="rect">
            <a:avLst/>
          </a:prstGeom>
          <a:solidFill>
            <a:schemeClr val="accent1"/>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sp>
        <p:nvSpPr>
          <p:cNvPr id="647" name="Google Shape;647;p73"/>
          <p:cNvSpPr/>
          <p:nvPr/>
        </p:nvSpPr>
        <p:spPr>
          <a:xfrm>
            <a:off x="900116" y="2371085"/>
            <a:ext cx="400389" cy="401360"/>
          </a:xfrm>
          <a:prstGeom prst="ellipse">
            <a:avLst/>
          </a:prstGeom>
          <a:solidFill>
            <a:schemeClr val="accent5"/>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648" name="Google Shape;648;p73"/>
          <p:cNvSpPr txBox="1"/>
          <p:nvPr/>
        </p:nvSpPr>
        <p:spPr>
          <a:xfrm>
            <a:off x="953005" y="2473168"/>
            <a:ext cx="294608" cy="197192"/>
          </a:xfrm>
          <a:prstGeom prst="rect">
            <a:avLst/>
          </a:prstGeom>
          <a:solidFill>
            <a:schemeClr val="accent5"/>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nvGrpSpPr>
          <p:cNvPr id="649" name="Google Shape;649;p73"/>
          <p:cNvGrpSpPr/>
          <p:nvPr/>
        </p:nvGrpSpPr>
        <p:grpSpPr>
          <a:xfrm>
            <a:off x="906095" y="1623000"/>
            <a:ext cx="388350" cy="388350"/>
            <a:chOff x="9069139" y="3565127"/>
            <a:chExt cx="517800" cy="517800"/>
          </a:xfrm>
        </p:grpSpPr>
        <p:sp>
          <p:nvSpPr>
            <p:cNvPr id="650" name="Google Shape;650;p73"/>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651" name="Google Shape;651;p73"/>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652" name="Google Shape;652;p73"/>
          <p:cNvGrpSpPr/>
          <p:nvPr/>
        </p:nvGrpSpPr>
        <p:grpSpPr>
          <a:xfrm>
            <a:off x="900097" y="1623007"/>
            <a:ext cx="400389" cy="401360"/>
            <a:chOff x="7813889" y="2330318"/>
            <a:chExt cx="517800" cy="517800"/>
          </a:xfrm>
        </p:grpSpPr>
        <p:sp>
          <p:nvSpPr>
            <p:cNvPr id="653" name="Google Shape;653;p73"/>
            <p:cNvSpPr/>
            <p:nvPr/>
          </p:nvSpPr>
          <p:spPr>
            <a:xfrm>
              <a:off x="7813889" y="2330318"/>
              <a:ext cx="517800" cy="517800"/>
            </a:xfrm>
            <a:prstGeom prst="ellipse">
              <a:avLst/>
            </a:prstGeom>
            <a:solidFill>
              <a:schemeClr val="accent5"/>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654" name="Google Shape;654;p73"/>
            <p:cNvSpPr txBox="1"/>
            <p:nvPr/>
          </p:nvSpPr>
          <p:spPr>
            <a:xfrm>
              <a:off x="7882287" y="2462016"/>
              <a:ext cx="381000" cy="254400"/>
            </a:xfrm>
            <a:prstGeom prst="rect">
              <a:avLst/>
            </a:prstGeom>
            <a:solidFill>
              <a:schemeClr val="accent5"/>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
        <p:nvSpPr>
          <p:cNvPr id="655" name="Google Shape;655;p73"/>
          <p:cNvSpPr/>
          <p:nvPr/>
        </p:nvSpPr>
        <p:spPr>
          <a:xfrm>
            <a:off x="630516" y="2190525"/>
            <a:ext cx="7403625" cy="2335275"/>
          </a:xfrm>
          <a:prstGeom prst="rect">
            <a:avLst/>
          </a:prstGeom>
          <a:solidFill>
            <a:srgbClr val="EDEEF1">
              <a:alpha val="83240"/>
            </a:srgbClr>
          </a:solidFill>
          <a:ln w="9525"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656" name="Google Shape;656;p73"/>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Tree>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0">
  <p:cSld>
    <p:spTree>
      <p:nvGrpSpPr>
        <p:cNvPr id="1" name="Shape 660"/>
        <p:cNvGrpSpPr/>
        <p:nvPr/>
      </p:nvGrpSpPr>
      <p:grpSpPr>
        <a:xfrm>
          <a:off x="0" y="0"/>
          <a:ext cx="0" cy="0"/>
          <a:chOff x="0" y="0"/>
          <a:chExt cx="0" cy="0"/>
        </a:xfrm>
      </p:grpSpPr>
      <p:sp>
        <p:nvSpPr>
          <p:cNvPr id="661" name="Google Shape;661;p74"/>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195</a:t>
            </a:fld>
            <a:endParaRPr dirty="0"/>
          </a:p>
        </p:txBody>
      </p:sp>
      <p:grpSp>
        <p:nvGrpSpPr>
          <p:cNvPr id="662" name="Google Shape;662;p74"/>
          <p:cNvGrpSpPr/>
          <p:nvPr/>
        </p:nvGrpSpPr>
        <p:grpSpPr>
          <a:xfrm>
            <a:off x="906162" y="1385260"/>
            <a:ext cx="7128008" cy="877141"/>
            <a:chOff x="1264714" y="1068250"/>
            <a:chExt cx="9504011" cy="1169522"/>
          </a:xfrm>
        </p:grpSpPr>
        <p:sp>
          <p:nvSpPr>
            <p:cNvPr id="663" name="Google Shape;663;p74"/>
            <p:cNvSpPr txBox="1"/>
            <p:nvPr/>
          </p:nvSpPr>
          <p:spPr>
            <a:xfrm>
              <a:off x="2485425" y="1068250"/>
              <a:ext cx="8283300" cy="1169522"/>
            </a:xfrm>
            <a:prstGeom prst="rect">
              <a:avLst/>
            </a:prstGeom>
            <a:noFill/>
            <a:ln>
              <a:noFill/>
            </a:ln>
          </p:spPr>
          <p:txBody>
            <a:bodyPr spcFirstLastPara="1" wrap="square" lIns="68569" tIns="68569" rIns="68569" bIns="68569" anchor="t" anchorCtr="0">
              <a:spAutoFit/>
            </a:bodyPr>
            <a:lstStyle/>
            <a:p>
              <a:r>
                <a:rPr lang="en" sz="4800" dirty="0">
                  <a:solidFill>
                    <a:schemeClr val="accent3"/>
                  </a:solidFill>
                  <a:latin typeface="DM Mono" panose="020B0509040201040103" pitchFamily="49" charset="77"/>
                  <a:ea typeface="DM Sans"/>
                  <a:cs typeface="DM Sans"/>
                  <a:sym typeface="DM Sans"/>
                </a:rPr>
                <a:t>Reproducible</a:t>
              </a:r>
              <a:endParaRPr sz="4800" dirty="0">
                <a:solidFill>
                  <a:schemeClr val="accent3"/>
                </a:solidFill>
                <a:latin typeface="DM Mono" panose="020B0509040201040103" pitchFamily="49" charset="77"/>
                <a:ea typeface="DM Sans"/>
                <a:cs typeface="DM Sans"/>
                <a:sym typeface="DM Sans"/>
              </a:endParaRPr>
            </a:p>
          </p:txBody>
        </p:sp>
        <p:sp>
          <p:nvSpPr>
            <p:cNvPr id="664" name="Google Shape;664;p74"/>
            <p:cNvSpPr/>
            <p:nvPr/>
          </p:nvSpPr>
          <p:spPr>
            <a:xfrm>
              <a:off x="1264714" y="1394200"/>
              <a:ext cx="517800" cy="517800"/>
            </a:xfrm>
            <a:prstGeom prst="ellipse">
              <a:avLst/>
            </a:prstGeom>
            <a:solidFill>
              <a:schemeClr val="accent1"/>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665" name="Google Shape;665;p74"/>
            <p:cNvSpPr txBox="1"/>
            <p:nvPr/>
          </p:nvSpPr>
          <p:spPr>
            <a:xfrm>
              <a:off x="1333125" y="1525900"/>
              <a:ext cx="381000" cy="254400"/>
            </a:xfrm>
            <a:prstGeom prst="rect">
              <a:avLst/>
            </a:prstGeom>
            <a:solidFill>
              <a:schemeClr val="accent1"/>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666" name="Google Shape;666;p74"/>
          <p:cNvGrpSpPr/>
          <p:nvPr/>
        </p:nvGrpSpPr>
        <p:grpSpPr>
          <a:xfrm>
            <a:off x="906162" y="2880973"/>
            <a:ext cx="7232408" cy="1615805"/>
            <a:chOff x="1264714" y="3062533"/>
            <a:chExt cx="9643211" cy="2154407"/>
          </a:xfrm>
        </p:grpSpPr>
        <p:grpSp>
          <p:nvGrpSpPr>
            <p:cNvPr id="667" name="Google Shape;667;p74"/>
            <p:cNvGrpSpPr/>
            <p:nvPr/>
          </p:nvGrpSpPr>
          <p:grpSpPr>
            <a:xfrm>
              <a:off x="1264714" y="3388483"/>
              <a:ext cx="517800" cy="517800"/>
              <a:chOff x="9069139" y="3565127"/>
              <a:chExt cx="517800" cy="517800"/>
            </a:xfrm>
          </p:grpSpPr>
          <p:sp>
            <p:nvSpPr>
              <p:cNvPr id="668" name="Google Shape;668;p74"/>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669" name="Google Shape;669;p74"/>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
          <p:nvSpPr>
            <p:cNvPr id="670" name="Google Shape;670;p74"/>
            <p:cNvSpPr txBox="1"/>
            <p:nvPr/>
          </p:nvSpPr>
          <p:spPr>
            <a:xfrm>
              <a:off x="2485425" y="3062533"/>
              <a:ext cx="8422500" cy="2154407"/>
            </a:xfrm>
            <a:prstGeom prst="rect">
              <a:avLst/>
            </a:prstGeom>
            <a:noFill/>
            <a:ln>
              <a:noFill/>
            </a:ln>
          </p:spPr>
          <p:txBody>
            <a:bodyPr spcFirstLastPara="1" wrap="square" lIns="68569" tIns="68569" rIns="68569" bIns="68569" anchor="t" anchorCtr="0">
              <a:spAutoFit/>
            </a:bodyPr>
            <a:lstStyle/>
            <a:p>
              <a:r>
                <a:rPr lang="en" sz="4800" dirty="0">
                  <a:solidFill>
                    <a:schemeClr val="accent3"/>
                  </a:solidFill>
                  <a:latin typeface="DM Mono" panose="020B0509040201040103" pitchFamily="49" charset="77"/>
                  <a:ea typeface="DM Sans"/>
                  <a:cs typeface="DM Sans"/>
                  <a:sym typeface="DM Sans"/>
                </a:rPr>
                <a:t>Confidence Inspiring</a:t>
              </a:r>
              <a:endParaRPr sz="1050" dirty="0">
                <a:latin typeface="DM Mono" panose="020B0509040201040103" pitchFamily="49" charset="77"/>
              </a:endParaRPr>
            </a:p>
          </p:txBody>
        </p:sp>
      </p:grpSp>
      <p:grpSp>
        <p:nvGrpSpPr>
          <p:cNvPr id="671" name="Google Shape;671;p74"/>
          <p:cNvGrpSpPr/>
          <p:nvPr/>
        </p:nvGrpSpPr>
        <p:grpSpPr>
          <a:xfrm>
            <a:off x="906162" y="2133116"/>
            <a:ext cx="7232408" cy="877141"/>
            <a:chOff x="1264714" y="2065392"/>
            <a:chExt cx="9643211" cy="1169522"/>
          </a:xfrm>
        </p:grpSpPr>
        <p:sp>
          <p:nvSpPr>
            <p:cNvPr id="672" name="Google Shape;672;p74"/>
            <p:cNvSpPr/>
            <p:nvPr/>
          </p:nvSpPr>
          <p:spPr>
            <a:xfrm>
              <a:off x="1264714" y="2391342"/>
              <a:ext cx="517800" cy="517800"/>
            </a:xfrm>
            <a:prstGeom prst="ellipse">
              <a:avLst/>
            </a:prstGeom>
            <a:solidFill>
              <a:schemeClr val="accent1"/>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673" name="Google Shape;673;p74"/>
            <p:cNvSpPr txBox="1"/>
            <p:nvPr/>
          </p:nvSpPr>
          <p:spPr>
            <a:xfrm>
              <a:off x="1333125" y="2523042"/>
              <a:ext cx="381000" cy="254400"/>
            </a:xfrm>
            <a:prstGeom prst="rect">
              <a:avLst/>
            </a:prstGeom>
            <a:solidFill>
              <a:schemeClr val="accent1"/>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sp>
          <p:nvSpPr>
            <p:cNvPr id="674" name="Google Shape;674;p74"/>
            <p:cNvSpPr txBox="1"/>
            <p:nvPr/>
          </p:nvSpPr>
          <p:spPr>
            <a:xfrm>
              <a:off x="2485425" y="2065392"/>
              <a:ext cx="8422500" cy="1169522"/>
            </a:xfrm>
            <a:prstGeom prst="rect">
              <a:avLst/>
            </a:prstGeom>
            <a:noFill/>
            <a:ln>
              <a:noFill/>
            </a:ln>
          </p:spPr>
          <p:txBody>
            <a:bodyPr spcFirstLastPara="1" wrap="square" lIns="68569" tIns="68569" rIns="68569" bIns="68569" anchor="t" anchorCtr="0">
              <a:spAutoFit/>
            </a:bodyPr>
            <a:lstStyle/>
            <a:p>
              <a:r>
                <a:rPr lang="en" sz="4800" dirty="0">
                  <a:solidFill>
                    <a:schemeClr val="accent3"/>
                  </a:solidFill>
                  <a:latin typeface="DM Mono" panose="020B0509040201040103" pitchFamily="49" charset="77"/>
                  <a:ea typeface="DM Sans"/>
                  <a:cs typeface="DM Sans"/>
                  <a:sym typeface="DM Sans"/>
                </a:rPr>
                <a:t>Fast</a:t>
              </a:r>
              <a:endParaRPr sz="1050" dirty="0">
                <a:latin typeface="DM Mono" panose="020B0509040201040103" pitchFamily="49" charset="77"/>
              </a:endParaRPr>
            </a:p>
          </p:txBody>
        </p:sp>
      </p:grpSp>
      <p:sp>
        <p:nvSpPr>
          <p:cNvPr id="675" name="Google Shape;675;p74"/>
          <p:cNvSpPr txBox="1"/>
          <p:nvPr/>
        </p:nvSpPr>
        <p:spPr>
          <a:xfrm>
            <a:off x="458279" y="399001"/>
            <a:ext cx="7954650" cy="877141"/>
          </a:xfrm>
          <a:prstGeom prst="rect">
            <a:avLst/>
          </a:prstGeom>
          <a:noFill/>
          <a:ln>
            <a:noFill/>
          </a:ln>
        </p:spPr>
        <p:txBody>
          <a:bodyPr spcFirstLastPara="1" wrap="square" lIns="68569" tIns="68569" rIns="68569" bIns="68569" anchor="t" anchorCtr="0">
            <a:spAutoFit/>
          </a:bodyPr>
          <a:lstStyle/>
          <a:p>
            <a:r>
              <a:rPr lang="en" sz="4800" dirty="0">
                <a:solidFill>
                  <a:schemeClr val="accent3"/>
                </a:solidFill>
                <a:latin typeface="DM Mono" panose="020B0509040201040103" pitchFamily="49" charset="77"/>
                <a:ea typeface="DM Sans"/>
                <a:cs typeface="DM Sans"/>
                <a:sym typeface="DM Sans"/>
              </a:rPr>
              <a:t>Automated tests are:</a:t>
            </a:r>
            <a:endParaRPr sz="4800" dirty="0">
              <a:solidFill>
                <a:schemeClr val="accent3"/>
              </a:solidFill>
              <a:latin typeface="DM Mono" panose="020B0509040201040103" pitchFamily="49" charset="77"/>
              <a:ea typeface="DM Sans"/>
              <a:cs typeface="DM Sans"/>
              <a:sym typeface="DM Sans"/>
            </a:endParaRPr>
          </a:p>
        </p:txBody>
      </p:sp>
      <p:sp>
        <p:nvSpPr>
          <p:cNvPr id="676" name="Google Shape;676;p74"/>
          <p:cNvSpPr txBox="1"/>
          <p:nvPr/>
        </p:nvSpPr>
        <p:spPr>
          <a:xfrm>
            <a:off x="1808035" y="3648601"/>
            <a:ext cx="6349950" cy="877141"/>
          </a:xfrm>
          <a:prstGeom prst="rect">
            <a:avLst/>
          </a:prstGeom>
          <a:noFill/>
          <a:ln>
            <a:noFill/>
          </a:ln>
        </p:spPr>
        <p:txBody>
          <a:bodyPr spcFirstLastPara="1" wrap="square" lIns="68569" tIns="68569" rIns="68569" bIns="68569" anchor="t" anchorCtr="0">
            <a:spAutoFit/>
          </a:bodyPr>
          <a:lstStyle/>
          <a:p>
            <a:r>
              <a:rPr lang="en" sz="4800" dirty="0">
                <a:solidFill>
                  <a:schemeClr val="accent3"/>
                </a:solidFill>
                <a:latin typeface="DM Mono" panose="020B0509040201040103" pitchFamily="49" charset="77"/>
                <a:ea typeface="DM Sans"/>
                <a:cs typeface="DM Sans"/>
                <a:sym typeface="DM Sans"/>
              </a:rPr>
              <a:t>Easy to write</a:t>
            </a:r>
            <a:endParaRPr sz="4800" dirty="0">
              <a:solidFill>
                <a:schemeClr val="accent3"/>
              </a:solidFill>
              <a:latin typeface="DM Mono" panose="020B0509040201040103" pitchFamily="49" charset="77"/>
              <a:ea typeface="DM Sans"/>
              <a:cs typeface="DM Sans"/>
              <a:sym typeface="DM Sans"/>
            </a:endParaRPr>
          </a:p>
        </p:txBody>
      </p:sp>
      <p:grpSp>
        <p:nvGrpSpPr>
          <p:cNvPr id="677" name="Google Shape;677;p74"/>
          <p:cNvGrpSpPr/>
          <p:nvPr/>
        </p:nvGrpSpPr>
        <p:grpSpPr>
          <a:xfrm>
            <a:off x="906152" y="3867244"/>
            <a:ext cx="388350" cy="388350"/>
            <a:chOff x="9069139" y="3565127"/>
            <a:chExt cx="517800" cy="517800"/>
          </a:xfrm>
        </p:grpSpPr>
        <p:sp>
          <p:nvSpPr>
            <p:cNvPr id="678" name="Google Shape;678;p74"/>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679" name="Google Shape;679;p74"/>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680" name="Google Shape;680;p74"/>
          <p:cNvGrpSpPr/>
          <p:nvPr/>
        </p:nvGrpSpPr>
        <p:grpSpPr>
          <a:xfrm>
            <a:off x="906152" y="3867244"/>
            <a:ext cx="388350" cy="388350"/>
            <a:chOff x="9069139" y="3565127"/>
            <a:chExt cx="517800" cy="517800"/>
          </a:xfrm>
        </p:grpSpPr>
        <p:sp>
          <p:nvSpPr>
            <p:cNvPr id="681" name="Google Shape;681;p74"/>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682" name="Google Shape;682;p74"/>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683" name="Google Shape;683;p74"/>
          <p:cNvGrpSpPr/>
          <p:nvPr/>
        </p:nvGrpSpPr>
        <p:grpSpPr>
          <a:xfrm>
            <a:off x="900153" y="3867250"/>
            <a:ext cx="400389" cy="401360"/>
            <a:chOff x="7813889" y="2330318"/>
            <a:chExt cx="517800" cy="517800"/>
          </a:xfrm>
        </p:grpSpPr>
        <p:sp>
          <p:nvSpPr>
            <p:cNvPr id="684" name="Google Shape;684;p74"/>
            <p:cNvSpPr/>
            <p:nvPr/>
          </p:nvSpPr>
          <p:spPr>
            <a:xfrm>
              <a:off x="7813889" y="2330318"/>
              <a:ext cx="517800" cy="517800"/>
            </a:xfrm>
            <a:prstGeom prst="ellipse">
              <a:avLst/>
            </a:prstGeom>
            <a:solidFill>
              <a:schemeClr val="accent5"/>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685" name="Google Shape;685;p74"/>
            <p:cNvSpPr txBox="1"/>
            <p:nvPr/>
          </p:nvSpPr>
          <p:spPr>
            <a:xfrm>
              <a:off x="7882287" y="2462016"/>
              <a:ext cx="381000" cy="254400"/>
            </a:xfrm>
            <a:prstGeom prst="rect">
              <a:avLst/>
            </a:prstGeom>
            <a:solidFill>
              <a:schemeClr val="accent5"/>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686" name="Google Shape;686;p74"/>
          <p:cNvGrpSpPr/>
          <p:nvPr/>
        </p:nvGrpSpPr>
        <p:grpSpPr>
          <a:xfrm>
            <a:off x="906133" y="3115163"/>
            <a:ext cx="388350" cy="388350"/>
            <a:chOff x="9069139" y="3565127"/>
            <a:chExt cx="517800" cy="517800"/>
          </a:xfrm>
        </p:grpSpPr>
        <p:sp>
          <p:nvSpPr>
            <p:cNvPr id="687" name="Google Shape;687;p74"/>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688" name="Google Shape;688;p74"/>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689" name="Google Shape;689;p74"/>
          <p:cNvGrpSpPr/>
          <p:nvPr/>
        </p:nvGrpSpPr>
        <p:grpSpPr>
          <a:xfrm>
            <a:off x="900134" y="3115169"/>
            <a:ext cx="400389" cy="401360"/>
            <a:chOff x="7813889" y="2330318"/>
            <a:chExt cx="517800" cy="517800"/>
          </a:xfrm>
        </p:grpSpPr>
        <p:sp>
          <p:nvSpPr>
            <p:cNvPr id="690" name="Google Shape;690;p74"/>
            <p:cNvSpPr/>
            <p:nvPr/>
          </p:nvSpPr>
          <p:spPr>
            <a:xfrm>
              <a:off x="7813889" y="2330318"/>
              <a:ext cx="517800" cy="517800"/>
            </a:xfrm>
            <a:prstGeom prst="ellipse">
              <a:avLst/>
            </a:prstGeom>
            <a:solidFill>
              <a:schemeClr val="accent5"/>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691" name="Google Shape;691;p74"/>
            <p:cNvSpPr txBox="1"/>
            <p:nvPr/>
          </p:nvSpPr>
          <p:spPr>
            <a:xfrm>
              <a:off x="7882287" y="2462016"/>
              <a:ext cx="381000" cy="254400"/>
            </a:xfrm>
            <a:prstGeom prst="rect">
              <a:avLst/>
            </a:prstGeom>
            <a:solidFill>
              <a:schemeClr val="accent5"/>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692" name="Google Shape;692;p74"/>
          <p:cNvGrpSpPr/>
          <p:nvPr/>
        </p:nvGrpSpPr>
        <p:grpSpPr>
          <a:xfrm>
            <a:off x="906114" y="2371079"/>
            <a:ext cx="388350" cy="388350"/>
            <a:chOff x="9069139" y="3565127"/>
            <a:chExt cx="517800" cy="517800"/>
          </a:xfrm>
        </p:grpSpPr>
        <p:sp>
          <p:nvSpPr>
            <p:cNvPr id="693" name="Google Shape;693;p74"/>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694" name="Google Shape;694;p74"/>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695" name="Google Shape;695;p74"/>
          <p:cNvGrpSpPr/>
          <p:nvPr/>
        </p:nvGrpSpPr>
        <p:grpSpPr>
          <a:xfrm>
            <a:off x="900116" y="2371085"/>
            <a:ext cx="400389" cy="401360"/>
            <a:chOff x="7813889" y="2330318"/>
            <a:chExt cx="517800" cy="517800"/>
          </a:xfrm>
        </p:grpSpPr>
        <p:sp>
          <p:nvSpPr>
            <p:cNvPr id="696" name="Google Shape;696;p74"/>
            <p:cNvSpPr/>
            <p:nvPr/>
          </p:nvSpPr>
          <p:spPr>
            <a:xfrm>
              <a:off x="7813889" y="2330318"/>
              <a:ext cx="517800" cy="517800"/>
            </a:xfrm>
            <a:prstGeom prst="ellipse">
              <a:avLst/>
            </a:prstGeom>
            <a:solidFill>
              <a:schemeClr val="accent5"/>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697" name="Google Shape;697;p74"/>
            <p:cNvSpPr txBox="1"/>
            <p:nvPr/>
          </p:nvSpPr>
          <p:spPr>
            <a:xfrm>
              <a:off x="7882287" y="2462016"/>
              <a:ext cx="381000" cy="254400"/>
            </a:xfrm>
            <a:prstGeom prst="rect">
              <a:avLst/>
            </a:prstGeom>
            <a:solidFill>
              <a:schemeClr val="accent5"/>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698" name="Google Shape;698;p74"/>
          <p:cNvGrpSpPr/>
          <p:nvPr/>
        </p:nvGrpSpPr>
        <p:grpSpPr>
          <a:xfrm>
            <a:off x="906095" y="1623000"/>
            <a:ext cx="388350" cy="388350"/>
            <a:chOff x="9069139" y="3565127"/>
            <a:chExt cx="517800" cy="517800"/>
          </a:xfrm>
        </p:grpSpPr>
        <p:sp>
          <p:nvSpPr>
            <p:cNvPr id="699" name="Google Shape;699;p74"/>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700" name="Google Shape;700;p74"/>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701" name="Google Shape;701;p74"/>
          <p:cNvGrpSpPr/>
          <p:nvPr/>
        </p:nvGrpSpPr>
        <p:grpSpPr>
          <a:xfrm>
            <a:off x="900097" y="1623007"/>
            <a:ext cx="400389" cy="401360"/>
            <a:chOff x="7813889" y="2330318"/>
            <a:chExt cx="517800" cy="517800"/>
          </a:xfrm>
        </p:grpSpPr>
        <p:sp>
          <p:nvSpPr>
            <p:cNvPr id="702" name="Google Shape;702;p74"/>
            <p:cNvSpPr/>
            <p:nvPr/>
          </p:nvSpPr>
          <p:spPr>
            <a:xfrm>
              <a:off x="7813889" y="2330318"/>
              <a:ext cx="517800" cy="517800"/>
            </a:xfrm>
            <a:prstGeom prst="ellipse">
              <a:avLst/>
            </a:prstGeom>
            <a:solidFill>
              <a:schemeClr val="accent5"/>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703" name="Google Shape;703;p74"/>
            <p:cNvSpPr txBox="1"/>
            <p:nvPr/>
          </p:nvSpPr>
          <p:spPr>
            <a:xfrm>
              <a:off x="7882287" y="2462016"/>
              <a:ext cx="381000" cy="254400"/>
            </a:xfrm>
            <a:prstGeom prst="rect">
              <a:avLst/>
            </a:prstGeom>
            <a:solidFill>
              <a:schemeClr val="accent5"/>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
        <p:nvSpPr>
          <p:cNvPr id="704" name="Google Shape;704;p74"/>
          <p:cNvSpPr/>
          <p:nvPr/>
        </p:nvSpPr>
        <p:spPr>
          <a:xfrm>
            <a:off x="630516" y="2952975"/>
            <a:ext cx="7403625" cy="1572750"/>
          </a:xfrm>
          <a:prstGeom prst="rect">
            <a:avLst/>
          </a:prstGeom>
          <a:solidFill>
            <a:srgbClr val="EDEEF1">
              <a:alpha val="83240"/>
            </a:srgbClr>
          </a:solidFill>
          <a:ln w="9525"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705" name="Google Shape;705;p74"/>
          <p:cNvSpPr/>
          <p:nvPr/>
        </p:nvSpPr>
        <p:spPr>
          <a:xfrm>
            <a:off x="733791" y="1531969"/>
            <a:ext cx="7403625" cy="730575"/>
          </a:xfrm>
          <a:prstGeom prst="rect">
            <a:avLst/>
          </a:prstGeom>
          <a:solidFill>
            <a:srgbClr val="EDEEF1">
              <a:alpha val="83240"/>
            </a:srgbClr>
          </a:solidFill>
          <a:ln w="9525"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706" name="Google Shape;706;p74"/>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Tree>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0">
  <p:cSld>
    <p:spTree>
      <p:nvGrpSpPr>
        <p:cNvPr id="1" name="Shape 710"/>
        <p:cNvGrpSpPr/>
        <p:nvPr/>
      </p:nvGrpSpPr>
      <p:grpSpPr>
        <a:xfrm>
          <a:off x="0" y="0"/>
          <a:ext cx="0" cy="0"/>
          <a:chOff x="0" y="0"/>
          <a:chExt cx="0" cy="0"/>
        </a:xfrm>
      </p:grpSpPr>
      <p:sp>
        <p:nvSpPr>
          <p:cNvPr id="711" name="Google Shape;711;p75"/>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196</a:t>
            </a:fld>
            <a:endParaRPr dirty="0"/>
          </a:p>
        </p:txBody>
      </p:sp>
      <p:grpSp>
        <p:nvGrpSpPr>
          <p:cNvPr id="712" name="Google Shape;712;p75"/>
          <p:cNvGrpSpPr/>
          <p:nvPr/>
        </p:nvGrpSpPr>
        <p:grpSpPr>
          <a:xfrm>
            <a:off x="906162" y="1385260"/>
            <a:ext cx="7128008" cy="877141"/>
            <a:chOff x="1264714" y="1068250"/>
            <a:chExt cx="9504011" cy="1169522"/>
          </a:xfrm>
        </p:grpSpPr>
        <p:sp>
          <p:nvSpPr>
            <p:cNvPr id="713" name="Google Shape;713;p75"/>
            <p:cNvSpPr txBox="1"/>
            <p:nvPr/>
          </p:nvSpPr>
          <p:spPr>
            <a:xfrm>
              <a:off x="2485425" y="1068250"/>
              <a:ext cx="8283300" cy="1169522"/>
            </a:xfrm>
            <a:prstGeom prst="rect">
              <a:avLst/>
            </a:prstGeom>
            <a:noFill/>
            <a:ln>
              <a:noFill/>
            </a:ln>
          </p:spPr>
          <p:txBody>
            <a:bodyPr spcFirstLastPara="1" wrap="square" lIns="68569" tIns="68569" rIns="68569" bIns="68569" anchor="t" anchorCtr="0">
              <a:spAutoFit/>
            </a:bodyPr>
            <a:lstStyle/>
            <a:p>
              <a:r>
                <a:rPr lang="en" sz="4800" dirty="0">
                  <a:solidFill>
                    <a:schemeClr val="accent3"/>
                  </a:solidFill>
                  <a:latin typeface="DM Mono" panose="020B0509040201040103" pitchFamily="49" charset="77"/>
                  <a:ea typeface="DM Sans"/>
                  <a:cs typeface="DM Sans"/>
                  <a:sym typeface="DM Sans"/>
                </a:rPr>
                <a:t>Reproducible</a:t>
              </a:r>
              <a:endParaRPr sz="4800" dirty="0">
                <a:solidFill>
                  <a:schemeClr val="accent3"/>
                </a:solidFill>
                <a:latin typeface="DM Mono" panose="020B0509040201040103" pitchFamily="49" charset="77"/>
                <a:ea typeface="DM Sans"/>
                <a:cs typeface="DM Sans"/>
                <a:sym typeface="DM Sans"/>
              </a:endParaRPr>
            </a:p>
          </p:txBody>
        </p:sp>
        <p:sp>
          <p:nvSpPr>
            <p:cNvPr id="714" name="Google Shape;714;p75"/>
            <p:cNvSpPr/>
            <p:nvPr/>
          </p:nvSpPr>
          <p:spPr>
            <a:xfrm>
              <a:off x="1264714" y="1394200"/>
              <a:ext cx="517800" cy="517800"/>
            </a:xfrm>
            <a:prstGeom prst="ellipse">
              <a:avLst/>
            </a:prstGeom>
            <a:solidFill>
              <a:schemeClr val="accent1"/>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715" name="Google Shape;715;p75"/>
            <p:cNvSpPr txBox="1"/>
            <p:nvPr/>
          </p:nvSpPr>
          <p:spPr>
            <a:xfrm>
              <a:off x="1333125" y="1525900"/>
              <a:ext cx="381000" cy="254400"/>
            </a:xfrm>
            <a:prstGeom prst="rect">
              <a:avLst/>
            </a:prstGeom>
            <a:solidFill>
              <a:schemeClr val="accent1"/>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716" name="Google Shape;716;p75"/>
          <p:cNvGrpSpPr/>
          <p:nvPr/>
        </p:nvGrpSpPr>
        <p:grpSpPr>
          <a:xfrm>
            <a:off x="906162" y="2880973"/>
            <a:ext cx="7232408" cy="1615805"/>
            <a:chOff x="1264714" y="3062533"/>
            <a:chExt cx="9643211" cy="2154407"/>
          </a:xfrm>
        </p:grpSpPr>
        <p:grpSp>
          <p:nvGrpSpPr>
            <p:cNvPr id="717" name="Google Shape;717;p75"/>
            <p:cNvGrpSpPr/>
            <p:nvPr/>
          </p:nvGrpSpPr>
          <p:grpSpPr>
            <a:xfrm>
              <a:off x="1264714" y="3388483"/>
              <a:ext cx="517800" cy="517800"/>
              <a:chOff x="9069139" y="3565127"/>
              <a:chExt cx="517800" cy="517800"/>
            </a:xfrm>
          </p:grpSpPr>
          <p:sp>
            <p:nvSpPr>
              <p:cNvPr id="718" name="Google Shape;718;p75"/>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719" name="Google Shape;719;p75"/>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
          <p:nvSpPr>
            <p:cNvPr id="720" name="Google Shape;720;p75"/>
            <p:cNvSpPr txBox="1"/>
            <p:nvPr/>
          </p:nvSpPr>
          <p:spPr>
            <a:xfrm>
              <a:off x="2485425" y="3062533"/>
              <a:ext cx="8422500" cy="2154407"/>
            </a:xfrm>
            <a:prstGeom prst="rect">
              <a:avLst/>
            </a:prstGeom>
            <a:noFill/>
            <a:ln>
              <a:noFill/>
            </a:ln>
          </p:spPr>
          <p:txBody>
            <a:bodyPr spcFirstLastPara="1" wrap="square" lIns="68569" tIns="68569" rIns="68569" bIns="68569" anchor="t" anchorCtr="0">
              <a:spAutoFit/>
            </a:bodyPr>
            <a:lstStyle/>
            <a:p>
              <a:r>
                <a:rPr lang="en" sz="4800" dirty="0">
                  <a:solidFill>
                    <a:schemeClr val="accent3"/>
                  </a:solidFill>
                  <a:latin typeface="DM Mono" panose="020B0509040201040103" pitchFamily="49" charset="77"/>
                  <a:ea typeface="DM Sans"/>
                  <a:cs typeface="DM Sans"/>
                  <a:sym typeface="DM Sans"/>
                </a:rPr>
                <a:t>Confidence Inspiring</a:t>
              </a:r>
              <a:endParaRPr sz="1050" dirty="0">
                <a:latin typeface="DM Mono" panose="020B0509040201040103" pitchFamily="49" charset="77"/>
              </a:endParaRPr>
            </a:p>
          </p:txBody>
        </p:sp>
      </p:grpSp>
      <p:grpSp>
        <p:nvGrpSpPr>
          <p:cNvPr id="721" name="Google Shape;721;p75"/>
          <p:cNvGrpSpPr/>
          <p:nvPr/>
        </p:nvGrpSpPr>
        <p:grpSpPr>
          <a:xfrm>
            <a:off x="906162" y="2133116"/>
            <a:ext cx="7232408" cy="877141"/>
            <a:chOff x="1264714" y="2065392"/>
            <a:chExt cx="9643211" cy="1169522"/>
          </a:xfrm>
        </p:grpSpPr>
        <p:sp>
          <p:nvSpPr>
            <p:cNvPr id="722" name="Google Shape;722;p75"/>
            <p:cNvSpPr/>
            <p:nvPr/>
          </p:nvSpPr>
          <p:spPr>
            <a:xfrm>
              <a:off x="1264714" y="2391342"/>
              <a:ext cx="517800" cy="517800"/>
            </a:xfrm>
            <a:prstGeom prst="ellipse">
              <a:avLst/>
            </a:prstGeom>
            <a:solidFill>
              <a:schemeClr val="accent1"/>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723" name="Google Shape;723;p75"/>
            <p:cNvSpPr txBox="1"/>
            <p:nvPr/>
          </p:nvSpPr>
          <p:spPr>
            <a:xfrm>
              <a:off x="1333125" y="2523042"/>
              <a:ext cx="381000" cy="254400"/>
            </a:xfrm>
            <a:prstGeom prst="rect">
              <a:avLst/>
            </a:prstGeom>
            <a:solidFill>
              <a:schemeClr val="accent1"/>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sp>
          <p:nvSpPr>
            <p:cNvPr id="724" name="Google Shape;724;p75"/>
            <p:cNvSpPr txBox="1"/>
            <p:nvPr/>
          </p:nvSpPr>
          <p:spPr>
            <a:xfrm>
              <a:off x="2485425" y="2065392"/>
              <a:ext cx="8422500" cy="1169522"/>
            </a:xfrm>
            <a:prstGeom prst="rect">
              <a:avLst/>
            </a:prstGeom>
            <a:noFill/>
            <a:ln>
              <a:noFill/>
            </a:ln>
          </p:spPr>
          <p:txBody>
            <a:bodyPr spcFirstLastPara="1" wrap="square" lIns="68569" tIns="68569" rIns="68569" bIns="68569" anchor="t" anchorCtr="0">
              <a:spAutoFit/>
            </a:bodyPr>
            <a:lstStyle/>
            <a:p>
              <a:r>
                <a:rPr lang="en" sz="4800" dirty="0">
                  <a:solidFill>
                    <a:schemeClr val="accent3"/>
                  </a:solidFill>
                  <a:latin typeface="DM Mono" panose="020B0509040201040103" pitchFamily="49" charset="77"/>
                  <a:ea typeface="DM Sans"/>
                  <a:cs typeface="DM Sans"/>
                  <a:sym typeface="DM Sans"/>
                </a:rPr>
                <a:t>Fast</a:t>
              </a:r>
              <a:endParaRPr sz="1050" dirty="0">
                <a:latin typeface="DM Mono" panose="020B0509040201040103" pitchFamily="49" charset="77"/>
              </a:endParaRPr>
            </a:p>
          </p:txBody>
        </p:sp>
      </p:grpSp>
      <p:sp>
        <p:nvSpPr>
          <p:cNvPr id="725" name="Google Shape;725;p75"/>
          <p:cNvSpPr txBox="1"/>
          <p:nvPr/>
        </p:nvSpPr>
        <p:spPr>
          <a:xfrm>
            <a:off x="458279" y="399001"/>
            <a:ext cx="7954650" cy="877141"/>
          </a:xfrm>
          <a:prstGeom prst="rect">
            <a:avLst/>
          </a:prstGeom>
          <a:noFill/>
          <a:ln>
            <a:noFill/>
          </a:ln>
        </p:spPr>
        <p:txBody>
          <a:bodyPr spcFirstLastPara="1" wrap="square" lIns="68569" tIns="68569" rIns="68569" bIns="68569" anchor="t" anchorCtr="0">
            <a:spAutoFit/>
          </a:bodyPr>
          <a:lstStyle/>
          <a:p>
            <a:r>
              <a:rPr lang="en" sz="4800" dirty="0">
                <a:solidFill>
                  <a:schemeClr val="accent3"/>
                </a:solidFill>
                <a:latin typeface="DM Mono" panose="020B0509040201040103" pitchFamily="49" charset="77"/>
                <a:ea typeface="DM Sans"/>
                <a:cs typeface="DM Sans"/>
                <a:sym typeface="DM Sans"/>
              </a:rPr>
              <a:t>Automated tests are:</a:t>
            </a:r>
            <a:endParaRPr sz="4800" dirty="0">
              <a:solidFill>
                <a:schemeClr val="accent3"/>
              </a:solidFill>
              <a:latin typeface="DM Mono" panose="020B0509040201040103" pitchFamily="49" charset="77"/>
              <a:ea typeface="DM Sans"/>
              <a:cs typeface="DM Sans"/>
              <a:sym typeface="DM Sans"/>
            </a:endParaRPr>
          </a:p>
        </p:txBody>
      </p:sp>
      <p:sp>
        <p:nvSpPr>
          <p:cNvPr id="726" name="Google Shape;726;p75"/>
          <p:cNvSpPr txBox="1"/>
          <p:nvPr/>
        </p:nvSpPr>
        <p:spPr>
          <a:xfrm>
            <a:off x="1808035" y="3648601"/>
            <a:ext cx="6349950" cy="877141"/>
          </a:xfrm>
          <a:prstGeom prst="rect">
            <a:avLst/>
          </a:prstGeom>
          <a:noFill/>
          <a:ln>
            <a:noFill/>
          </a:ln>
        </p:spPr>
        <p:txBody>
          <a:bodyPr spcFirstLastPara="1" wrap="square" lIns="68569" tIns="68569" rIns="68569" bIns="68569" anchor="t" anchorCtr="0">
            <a:spAutoFit/>
          </a:bodyPr>
          <a:lstStyle/>
          <a:p>
            <a:r>
              <a:rPr lang="en" sz="4800" dirty="0">
                <a:solidFill>
                  <a:schemeClr val="accent3"/>
                </a:solidFill>
                <a:latin typeface="DM Mono" panose="020B0509040201040103" pitchFamily="49" charset="77"/>
                <a:ea typeface="DM Sans"/>
                <a:cs typeface="DM Sans"/>
                <a:sym typeface="DM Sans"/>
              </a:rPr>
              <a:t>Easy to write</a:t>
            </a:r>
            <a:endParaRPr sz="4800" dirty="0">
              <a:solidFill>
                <a:schemeClr val="accent3"/>
              </a:solidFill>
              <a:latin typeface="DM Mono" panose="020B0509040201040103" pitchFamily="49" charset="77"/>
              <a:ea typeface="DM Sans"/>
              <a:cs typeface="DM Sans"/>
              <a:sym typeface="DM Sans"/>
            </a:endParaRPr>
          </a:p>
        </p:txBody>
      </p:sp>
      <p:grpSp>
        <p:nvGrpSpPr>
          <p:cNvPr id="727" name="Google Shape;727;p75"/>
          <p:cNvGrpSpPr/>
          <p:nvPr/>
        </p:nvGrpSpPr>
        <p:grpSpPr>
          <a:xfrm>
            <a:off x="906152" y="3867244"/>
            <a:ext cx="388350" cy="388350"/>
            <a:chOff x="9069139" y="3565127"/>
            <a:chExt cx="517800" cy="517800"/>
          </a:xfrm>
        </p:grpSpPr>
        <p:sp>
          <p:nvSpPr>
            <p:cNvPr id="728" name="Google Shape;728;p75"/>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729" name="Google Shape;729;p75"/>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730" name="Google Shape;730;p75"/>
          <p:cNvGrpSpPr/>
          <p:nvPr/>
        </p:nvGrpSpPr>
        <p:grpSpPr>
          <a:xfrm>
            <a:off x="906152" y="3867244"/>
            <a:ext cx="388350" cy="388350"/>
            <a:chOff x="9069139" y="3565127"/>
            <a:chExt cx="517800" cy="517800"/>
          </a:xfrm>
        </p:grpSpPr>
        <p:sp>
          <p:nvSpPr>
            <p:cNvPr id="731" name="Google Shape;731;p75"/>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732" name="Google Shape;732;p75"/>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733" name="Google Shape;733;p75"/>
          <p:cNvGrpSpPr/>
          <p:nvPr/>
        </p:nvGrpSpPr>
        <p:grpSpPr>
          <a:xfrm>
            <a:off x="900153" y="3867250"/>
            <a:ext cx="400389" cy="401360"/>
            <a:chOff x="7813889" y="2330318"/>
            <a:chExt cx="517800" cy="517800"/>
          </a:xfrm>
        </p:grpSpPr>
        <p:sp>
          <p:nvSpPr>
            <p:cNvPr id="734" name="Google Shape;734;p75"/>
            <p:cNvSpPr/>
            <p:nvPr/>
          </p:nvSpPr>
          <p:spPr>
            <a:xfrm>
              <a:off x="7813889" y="2330318"/>
              <a:ext cx="517800" cy="517800"/>
            </a:xfrm>
            <a:prstGeom prst="ellipse">
              <a:avLst/>
            </a:prstGeom>
            <a:solidFill>
              <a:schemeClr val="accent5"/>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735" name="Google Shape;735;p75"/>
            <p:cNvSpPr txBox="1"/>
            <p:nvPr/>
          </p:nvSpPr>
          <p:spPr>
            <a:xfrm>
              <a:off x="7882287" y="2462016"/>
              <a:ext cx="381000" cy="254400"/>
            </a:xfrm>
            <a:prstGeom prst="rect">
              <a:avLst/>
            </a:prstGeom>
            <a:solidFill>
              <a:schemeClr val="accent5"/>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736" name="Google Shape;736;p75"/>
          <p:cNvGrpSpPr/>
          <p:nvPr/>
        </p:nvGrpSpPr>
        <p:grpSpPr>
          <a:xfrm>
            <a:off x="906133" y="3115163"/>
            <a:ext cx="388350" cy="388350"/>
            <a:chOff x="9069139" y="3565127"/>
            <a:chExt cx="517800" cy="517800"/>
          </a:xfrm>
        </p:grpSpPr>
        <p:sp>
          <p:nvSpPr>
            <p:cNvPr id="737" name="Google Shape;737;p75"/>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738" name="Google Shape;738;p75"/>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739" name="Google Shape;739;p75"/>
          <p:cNvGrpSpPr/>
          <p:nvPr/>
        </p:nvGrpSpPr>
        <p:grpSpPr>
          <a:xfrm>
            <a:off x="900134" y="3115169"/>
            <a:ext cx="400389" cy="401360"/>
            <a:chOff x="7813889" y="2330318"/>
            <a:chExt cx="517800" cy="517800"/>
          </a:xfrm>
        </p:grpSpPr>
        <p:sp>
          <p:nvSpPr>
            <p:cNvPr id="740" name="Google Shape;740;p75"/>
            <p:cNvSpPr/>
            <p:nvPr/>
          </p:nvSpPr>
          <p:spPr>
            <a:xfrm>
              <a:off x="7813889" y="2330318"/>
              <a:ext cx="517800" cy="517800"/>
            </a:xfrm>
            <a:prstGeom prst="ellipse">
              <a:avLst/>
            </a:prstGeom>
            <a:solidFill>
              <a:schemeClr val="accent5"/>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741" name="Google Shape;741;p75"/>
            <p:cNvSpPr txBox="1"/>
            <p:nvPr/>
          </p:nvSpPr>
          <p:spPr>
            <a:xfrm>
              <a:off x="7882287" y="2462016"/>
              <a:ext cx="381000" cy="254400"/>
            </a:xfrm>
            <a:prstGeom prst="rect">
              <a:avLst/>
            </a:prstGeom>
            <a:solidFill>
              <a:schemeClr val="accent5"/>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742" name="Google Shape;742;p75"/>
          <p:cNvGrpSpPr/>
          <p:nvPr/>
        </p:nvGrpSpPr>
        <p:grpSpPr>
          <a:xfrm>
            <a:off x="906114" y="2371079"/>
            <a:ext cx="388350" cy="388350"/>
            <a:chOff x="9069139" y="3565127"/>
            <a:chExt cx="517800" cy="517800"/>
          </a:xfrm>
        </p:grpSpPr>
        <p:sp>
          <p:nvSpPr>
            <p:cNvPr id="743" name="Google Shape;743;p75"/>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744" name="Google Shape;744;p75"/>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745" name="Google Shape;745;p75"/>
          <p:cNvGrpSpPr/>
          <p:nvPr/>
        </p:nvGrpSpPr>
        <p:grpSpPr>
          <a:xfrm>
            <a:off x="900116" y="2371085"/>
            <a:ext cx="400389" cy="401360"/>
            <a:chOff x="7813889" y="2330318"/>
            <a:chExt cx="517800" cy="517800"/>
          </a:xfrm>
        </p:grpSpPr>
        <p:sp>
          <p:nvSpPr>
            <p:cNvPr id="746" name="Google Shape;746;p75"/>
            <p:cNvSpPr/>
            <p:nvPr/>
          </p:nvSpPr>
          <p:spPr>
            <a:xfrm>
              <a:off x="7813889" y="2330318"/>
              <a:ext cx="517800" cy="517800"/>
            </a:xfrm>
            <a:prstGeom prst="ellipse">
              <a:avLst/>
            </a:prstGeom>
            <a:solidFill>
              <a:schemeClr val="accent5"/>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747" name="Google Shape;747;p75"/>
            <p:cNvSpPr txBox="1"/>
            <p:nvPr/>
          </p:nvSpPr>
          <p:spPr>
            <a:xfrm>
              <a:off x="7882287" y="2462016"/>
              <a:ext cx="381000" cy="254400"/>
            </a:xfrm>
            <a:prstGeom prst="rect">
              <a:avLst/>
            </a:prstGeom>
            <a:solidFill>
              <a:schemeClr val="accent5"/>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748" name="Google Shape;748;p75"/>
          <p:cNvGrpSpPr/>
          <p:nvPr/>
        </p:nvGrpSpPr>
        <p:grpSpPr>
          <a:xfrm>
            <a:off x="906095" y="1623000"/>
            <a:ext cx="388350" cy="388350"/>
            <a:chOff x="9069139" y="3565127"/>
            <a:chExt cx="517800" cy="517800"/>
          </a:xfrm>
        </p:grpSpPr>
        <p:sp>
          <p:nvSpPr>
            <p:cNvPr id="749" name="Google Shape;749;p75"/>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750" name="Google Shape;750;p75"/>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751" name="Google Shape;751;p75"/>
          <p:cNvGrpSpPr/>
          <p:nvPr/>
        </p:nvGrpSpPr>
        <p:grpSpPr>
          <a:xfrm>
            <a:off x="900097" y="1623007"/>
            <a:ext cx="400389" cy="401360"/>
            <a:chOff x="7813889" y="2330318"/>
            <a:chExt cx="517800" cy="517800"/>
          </a:xfrm>
        </p:grpSpPr>
        <p:sp>
          <p:nvSpPr>
            <p:cNvPr id="752" name="Google Shape;752;p75"/>
            <p:cNvSpPr/>
            <p:nvPr/>
          </p:nvSpPr>
          <p:spPr>
            <a:xfrm>
              <a:off x="7813889" y="2330318"/>
              <a:ext cx="517800" cy="517800"/>
            </a:xfrm>
            <a:prstGeom prst="ellipse">
              <a:avLst/>
            </a:prstGeom>
            <a:solidFill>
              <a:schemeClr val="accent5"/>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753" name="Google Shape;753;p75"/>
            <p:cNvSpPr txBox="1"/>
            <p:nvPr/>
          </p:nvSpPr>
          <p:spPr>
            <a:xfrm>
              <a:off x="7882287" y="2462016"/>
              <a:ext cx="381000" cy="254400"/>
            </a:xfrm>
            <a:prstGeom prst="rect">
              <a:avLst/>
            </a:prstGeom>
            <a:solidFill>
              <a:schemeClr val="accent5"/>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
        <p:nvSpPr>
          <p:cNvPr id="754" name="Google Shape;754;p75"/>
          <p:cNvSpPr/>
          <p:nvPr/>
        </p:nvSpPr>
        <p:spPr>
          <a:xfrm>
            <a:off x="630516" y="3758250"/>
            <a:ext cx="7403625" cy="767475"/>
          </a:xfrm>
          <a:prstGeom prst="rect">
            <a:avLst/>
          </a:prstGeom>
          <a:solidFill>
            <a:srgbClr val="EDEEF1">
              <a:alpha val="83240"/>
            </a:srgbClr>
          </a:solidFill>
          <a:ln w="9525"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755" name="Google Shape;755;p75"/>
          <p:cNvSpPr/>
          <p:nvPr/>
        </p:nvSpPr>
        <p:spPr>
          <a:xfrm>
            <a:off x="733791" y="1531969"/>
            <a:ext cx="7403625" cy="1349100"/>
          </a:xfrm>
          <a:prstGeom prst="rect">
            <a:avLst/>
          </a:prstGeom>
          <a:solidFill>
            <a:srgbClr val="EDEEF1">
              <a:alpha val="83240"/>
            </a:srgbClr>
          </a:solidFill>
          <a:ln w="9525"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756" name="Google Shape;756;p75"/>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Tree>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0">
  <p:cSld>
    <p:spTree>
      <p:nvGrpSpPr>
        <p:cNvPr id="1" name="Shape 760"/>
        <p:cNvGrpSpPr/>
        <p:nvPr/>
      </p:nvGrpSpPr>
      <p:grpSpPr>
        <a:xfrm>
          <a:off x="0" y="0"/>
          <a:ext cx="0" cy="0"/>
          <a:chOff x="0" y="0"/>
          <a:chExt cx="0" cy="0"/>
        </a:xfrm>
      </p:grpSpPr>
      <p:sp>
        <p:nvSpPr>
          <p:cNvPr id="761" name="Google Shape;761;p76"/>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197</a:t>
            </a:fld>
            <a:endParaRPr dirty="0"/>
          </a:p>
        </p:txBody>
      </p:sp>
      <p:grpSp>
        <p:nvGrpSpPr>
          <p:cNvPr id="762" name="Google Shape;762;p76"/>
          <p:cNvGrpSpPr/>
          <p:nvPr/>
        </p:nvGrpSpPr>
        <p:grpSpPr>
          <a:xfrm>
            <a:off x="906162" y="1385260"/>
            <a:ext cx="7128008" cy="877141"/>
            <a:chOff x="1264714" y="1068250"/>
            <a:chExt cx="9504011" cy="1169522"/>
          </a:xfrm>
        </p:grpSpPr>
        <p:sp>
          <p:nvSpPr>
            <p:cNvPr id="763" name="Google Shape;763;p76"/>
            <p:cNvSpPr txBox="1"/>
            <p:nvPr/>
          </p:nvSpPr>
          <p:spPr>
            <a:xfrm>
              <a:off x="2485425" y="1068250"/>
              <a:ext cx="8283300" cy="1169522"/>
            </a:xfrm>
            <a:prstGeom prst="rect">
              <a:avLst/>
            </a:prstGeom>
            <a:noFill/>
            <a:ln>
              <a:noFill/>
            </a:ln>
          </p:spPr>
          <p:txBody>
            <a:bodyPr spcFirstLastPara="1" wrap="square" lIns="68569" tIns="68569" rIns="68569" bIns="68569" anchor="t" anchorCtr="0">
              <a:spAutoFit/>
            </a:bodyPr>
            <a:lstStyle/>
            <a:p>
              <a:r>
                <a:rPr lang="en" sz="4800" dirty="0">
                  <a:solidFill>
                    <a:schemeClr val="accent3"/>
                  </a:solidFill>
                  <a:latin typeface="DM Mono" panose="020B0509040201040103" pitchFamily="49" charset="77"/>
                  <a:ea typeface="DM Sans"/>
                  <a:cs typeface="DM Sans"/>
                  <a:sym typeface="DM Sans"/>
                </a:rPr>
                <a:t>Reproducible</a:t>
              </a:r>
              <a:endParaRPr sz="4800" dirty="0">
                <a:solidFill>
                  <a:schemeClr val="accent3"/>
                </a:solidFill>
                <a:latin typeface="DM Mono" panose="020B0509040201040103" pitchFamily="49" charset="77"/>
                <a:ea typeface="DM Sans"/>
                <a:cs typeface="DM Sans"/>
                <a:sym typeface="DM Sans"/>
              </a:endParaRPr>
            </a:p>
          </p:txBody>
        </p:sp>
        <p:sp>
          <p:nvSpPr>
            <p:cNvPr id="764" name="Google Shape;764;p76"/>
            <p:cNvSpPr/>
            <p:nvPr/>
          </p:nvSpPr>
          <p:spPr>
            <a:xfrm>
              <a:off x="1264714" y="1394200"/>
              <a:ext cx="517800" cy="517800"/>
            </a:xfrm>
            <a:prstGeom prst="ellipse">
              <a:avLst/>
            </a:prstGeom>
            <a:solidFill>
              <a:schemeClr val="accent1"/>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765" name="Google Shape;765;p76"/>
            <p:cNvSpPr txBox="1"/>
            <p:nvPr/>
          </p:nvSpPr>
          <p:spPr>
            <a:xfrm>
              <a:off x="1333125" y="1525900"/>
              <a:ext cx="381000" cy="254400"/>
            </a:xfrm>
            <a:prstGeom prst="rect">
              <a:avLst/>
            </a:prstGeom>
            <a:solidFill>
              <a:schemeClr val="accent1"/>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766" name="Google Shape;766;p76"/>
          <p:cNvGrpSpPr/>
          <p:nvPr/>
        </p:nvGrpSpPr>
        <p:grpSpPr>
          <a:xfrm>
            <a:off x="906162" y="2880973"/>
            <a:ext cx="7232408" cy="1615805"/>
            <a:chOff x="1264714" y="3062533"/>
            <a:chExt cx="9643211" cy="2154407"/>
          </a:xfrm>
        </p:grpSpPr>
        <p:grpSp>
          <p:nvGrpSpPr>
            <p:cNvPr id="767" name="Google Shape;767;p76"/>
            <p:cNvGrpSpPr/>
            <p:nvPr/>
          </p:nvGrpSpPr>
          <p:grpSpPr>
            <a:xfrm>
              <a:off x="1264714" y="3388483"/>
              <a:ext cx="517800" cy="517800"/>
              <a:chOff x="9069139" y="3565127"/>
              <a:chExt cx="517800" cy="517800"/>
            </a:xfrm>
          </p:grpSpPr>
          <p:sp>
            <p:nvSpPr>
              <p:cNvPr id="768" name="Google Shape;768;p76"/>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769" name="Google Shape;769;p76"/>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
          <p:nvSpPr>
            <p:cNvPr id="770" name="Google Shape;770;p76"/>
            <p:cNvSpPr txBox="1"/>
            <p:nvPr/>
          </p:nvSpPr>
          <p:spPr>
            <a:xfrm>
              <a:off x="2485425" y="3062533"/>
              <a:ext cx="8422500" cy="2154407"/>
            </a:xfrm>
            <a:prstGeom prst="rect">
              <a:avLst/>
            </a:prstGeom>
            <a:noFill/>
            <a:ln>
              <a:noFill/>
            </a:ln>
          </p:spPr>
          <p:txBody>
            <a:bodyPr spcFirstLastPara="1" wrap="square" lIns="68569" tIns="68569" rIns="68569" bIns="68569" anchor="t" anchorCtr="0">
              <a:spAutoFit/>
            </a:bodyPr>
            <a:lstStyle/>
            <a:p>
              <a:r>
                <a:rPr lang="en" sz="4800" dirty="0">
                  <a:solidFill>
                    <a:schemeClr val="accent3"/>
                  </a:solidFill>
                  <a:latin typeface="DM Mono" panose="020B0509040201040103" pitchFamily="49" charset="77"/>
                  <a:ea typeface="DM Sans"/>
                  <a:cs typeface="DM Sans"/>
                  <a:sym typeface="DM Sans"/>
                </a:rPr>
                <a:t>Confidence Inspiring</a:t>
              </a:r>
              <a:endParaRPr sz="1050" dirty="0">
                <a:latin typeface="DM Mono" panose="020B0509040201040103" pitchFamily="49" charset="77"/>
              </a:endParaRPr>
            </a:p>
          </p:txBody>
        </p:sp>
      </p:grpSp>
      <p:grpSp>
        <p:nvGrpSpPr>
          <p:cNvPr id="771" name="Google Shape;771;p76"/>
          <p:cNvGrpSpPr/>
          <p:nvPr/>
        </p:nvGrpSpPr>
        <p:grpSpPr>
          <a:xfrm>
            <a:off x="906162" y="2133116"/>
            <a:ext cx="7232408" cy="877141"/>
            <a:chOff x="1264714" y="2065392"/>
            <a:chExt cx="9643211" cy="1169522"/>
          </a:xfrm>
        </p:grpSpPr>
        <p:sp>
          <p:nvSpPr>
            <p:cNvPr id="772" name="Google Shape;772;p76"/>
            <p:cNvSpPr/>
            <p:nvPr/>
          </p:nvSpPr>
          <p:spPr>
            <a:xfrm>
              <a:off x="1264714" y="2391342"/>
              <a:ext cx="517800" cy="517800"/>
            </a:xfrm>
            <a:prstGeom prst="ellipse">
              <a:avLst/>
            </a:prstGeom>
            <a:solidFill>
              <a:schemeClr val="accent1"/>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773" name="Google Shape;773;p76"/>
            <p:cNvSpPr txBox="1"/>
            <p:nvPr/>
          </p:nvSpPr>
          <p:spPr>
            <a:xfrm>
              <a:off x="1333125" y="2523042"/>
              <a:ext cx="381000" cy="254400"/>
            </a:xfrm>
            <a:prstGeom prst="rect">
              <a:avLst/>
            </a:prstGeom>
            <a:solidFill>
              <a:schemeClr val="accent1"/>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sp>
          <p:nvSpPr>
            <p:cNvPr id="774" name="Google Shape;774;p76"/>
            <p:cNvSpPr txBox="1"/>
            <p:nvPr/>
          </p:nvSpPr>
          <p:spPr>
            <a:xfrm>
              <a:off x="2485425" y="2065392"/>
              <a:ext cx="8422500" cy="1169522"/>
            </a:xfrm>
            <a:prstGeom prst="rect">
              <a:avLst/>
            </a:prstGeom>
            <a:noFill/>
            <a:ln>
              <a:noFill/>
            </a:ln>
          </p:spPr>
          <p:txBody>
            <a:bodyPr spcFirstLastPara="1" wrap="square" lIns="68569" tIns="68569" rIns="68569" bIns="68569" anchor="t" anchorCtr="0">
              <a:spAutoFit/>
            </a:bodyPr>
            <a:lstStyle/>
            <a:p>
              <a:r>
                <a:rPr lang="en" sz="4800" dirty="0">
                  <a:solidFill>
                    <a:schemeClr val="accent3"/>
                  </a:solidFill>
                  <a:latin typeface="DM Mono" panose="020B0509040201040103" pitchFamily="49" charset="77"/>
                  <a:ea typeface="DM Sans"/>
                  <a:cs typeface="DM Sans"/>
                  <a:sym typeface="DM Sans"/>
                </a:rPr>
                <a:t>Fast</a:t>
              </a:r>
              <a:endParaRPr sz="1050" dirty="0">
                <a:latin typeface="DM Mono" panose="020B0509040201040103" pitchFamily="49" charset="77"/>
              </a:endParaRPr>
            </a:p>
          </p:txBody>
        </p:sp>
      </p:grpSp>
      <p:sp>
        <p:nvSpPr>
          <p:cNvPr id="775" name="Google Shape;775;p76"/>
          <p:cNvSpPr txBox="1"/>
          <p:nvPr/>
        </p:nvSpPr>
        <p:spPr>
          <a:xfrm>
            <a:off x="458279" y="399001"/>
            <a:ext cx="7954650" cy="877141"/>
          </a:xfrm>
          <a:prstGeom prst="rect">
            <a:avLst/>
          </a:prstGeom>
          <a:noFill/>
          <a:ln>
            <a:noFill/>
          </a:ln>
        </p:spPr>
        <p:txBody>
          <a:bodyPr spcFirstLastPara="1" wrap="square" lIns="68569" tIns="68569" rIns="68569" bIns="68569" anchor="t" anchorCtr="0">
            <a:spAutoFit/>
          </a:bodyPr>
          <a:lstStyle/>
          <a:p>
            <a:r>
              <a:rPr lang="en" sz="4800" dirty="0">
                <a:solidFill>
                  <a:schemeClr val="accent3"/>
                </a:solidFill>
                <a:latin typeface="DM Mono" panose="020B0509040201040103" pitchFamily="49" charset="77"/>
                <a:ea typeface="DM Sans"/>
                <a:cs typeface="DM Sans"/>
                <a:sym typeface="DM Sans"/>
              </a:rPr>
              <a:t>Automated tests are:</a:t>
            </a:r>
            <a:endParaRPr sz="4800" dirty="0">
              <a:solidFill>
                <a:schemeClr val="accent3"/>
              </a:solidFill>
              <a:latin typeface="DM Mono" panose="020B0509040201040103" pitchFamily="49" charset="77"/>
              <a:ea typeface="DM Sans"/>
              <a:cs typeface="DM Sans"/>
              <a:sym typeface="DM Sans"/>
            </a:endParaRPr>
          </a:p>
        </p:txBody>
      </p:sp>
      <p:sp>
        <p:nvSpPr>
          <p:cNvPr id="776" name="Google Shape;776;p76"/>
          <p:cNvSpPr txBox="1"/>
          <p:nvPr/>
        </p:nvSpPr>
        <p:spPr>
          <a:xfrm>
            <a:off x="1808035" y="3648601"/>
            <a:ext cx="6349950" cy="877141"/>
          </a:xfrm>
          <a:prstGeom prst="rect">
            <a:avLst/>
          </a:prstGeom>
          <a:noFill/>
          <a:ln>
            <a:noFill/>
          </a:ln>
        </p:spPr>
        <p:txBody>
          <a:bodyPr spcFirstLastPara="1" wrap="square" lIns="68569" tIns="68569" rIns="68569" bIns="68569" anchor="t" anchorCtr="0">
            <a:spAutoFit/>
          </a:bodyPr>
          <a:lstStyle/>
          <a:p>
            <a:r>
              <a:rPr lang="en" sz="4800" dirty="0">
                <a:solidFill>
                  <a:schemeClr val="accent3"/>
                </a:solidFill>
                <a:latin typeface="DM Mono" panose="020B0509040201040103" pitchFamily="49" charset="77"/>
                <a:ea typeface="DM Sans"/>
                <a:cs typeface="DM Sans"/>
                <a:sym typeface="DM Sans"/>
              </a:rPr>
              <a:t>Easy to write</a:t>
            </a:r>
            <a:endParaRPr sz="4800" dirty="0">
              <a:solidFill>
                <a:schemeClr val="accent3"/>
              </a:solidFill>
              <a:latin typeface="DM Mono" panose="020B0509040201040103" pitchFamily="49" charset="77"/>
              <a:ea typeface="DM Sans"/>
              <a:cs typeface="DM Sans"/>
              <a:sym typeface="DM Sans"/>
            </a:endParaRPr>
          </a:p>
        </p:txBody>
      </p:sp>
      <p:grpSp>
        <p:nvGrpSpPr>
          <p:cNvPr id="777" name="Google Shape;777;p76"/>
          <p:cNvGrpSpPr/>
          <p:nvPr/>
        </p:nvGrpSpPr>
        <p:grpSpPr>
          <a:xfrm>
            <a:off x="906152" y="3867244"/>
            <a:ext cx="388350" cy="388350"/>
            <a:chOff x="9069139" y="3565127"/>
            <a:chExt cx="517800" cy="517800"/>
          </a:xfrm>
        </p:grpSpPr>
        <p:sp>
          <p:nvSpPr>
            <p:cNvPr id="778" name="Google Shape;778;p76"/>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779" name="Google Shape;779;p76"/>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780" name="Google Shape;780;p76"/>
          <p:cNvGrpSpPr/>
          <p:nvPr/>
        </p:nvGrpSpPr>
        <p:grpSpPr>
          <a:xfrm>
            <a:off x="906152" y="3867244"/>
            <a:ext cx="388350" cy="388350"/>
            <a:chOff x="9069139" y="3565127"/>
            <a:chExt cx="517800" cy="517800"/>
          </a:xfrm>
        </p:grpSpPr>
        <p:sp>
          <p:nvSpPr>
            <p:cNvPr id="781" name="Google Shape;781;p76"/>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782" name="Google Shape;782;p76"/>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783" name="Google Shape;783;p76"/>
          <p:cNvGrpSpPr/>
          <p:nvPr/>
        </p:nvGrpSpPr>
        <p:grpSpPr>
          <a:xfrm>
            <a:off x="900153" y="3867250"/>
            <a:ext cx="400389" cy="401360"/>
            <a:chOff x="7813889" y="2330318"/>
            <a:chExt cx="517800" cy="517800"/>
          </a:xfrm>
        </p:grpSpPr>
        <p:sp>
          <p:nvSpPr>
            <p:cNvPr id="784" name="Google Shape;784;p76"/>
            <p:cNvSpPr/>
            <p:nvPr/>
          </p:nvSpPr>
          <p:spPr>
            <a:xfrm>
              <a:off x="7813889" y="2330318"/>
              <a:ext cx="517800" cy="517800"/>
            </a:xfrm>
            <a:prstGeom prst="ellipse">
              <a:avLst/>
            </a:prstGeom>
            <a:solidFill>
              <a:schemeClr val="accent5"/>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785" name="Google Shape;785;p76"/>
            <p:cNvSpPr txBox="1"/>
            <p:nvPr/>
          </p:nvSpPr>
          <p:spPr>
            <a:xfrm>
              <a:off x="7882287" y="2462016"/>
              <a:ext cx="381000" cy="254400"/>
            </a:xfrm>
            <a:prstGeom prst="rect">
              <a:avLst/>
            </a:prstGeom>
            <a:solidFill>
              <a:schemeClr val="accent5"/>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786" name="Google Shape;786;p76"/>
          <p:cNvGrpSpPr/>
          <p:nvPr/>
        </p:nvGrpSpPr>
        <p:grpSpPr>
          <a:xfrm>
            <a:off x="906133" y="3115163"/>
            <a:ext cx="388350" cy="388350"/>
            <a:chOff x="9069139" y="3565127"/>
            <a:chExt cx="517800" cy="517800"/>
          </a:xfrm>
        </p:grpSpPr>
        <p:sp>
          <p:nvSpPr>
            <p:cNvPr id="787" name="Google Shape;787;p76"/>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788" name="Google Shape;788;p76"/>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789" name="Google Shape;789;p76"/>
          <p:cNvGrpSpPr/>
          <p:nvPr/>
        </p:nvGrpSpPr>
        <p:grpSpPr>
          <a:xfrm>
            <a:off x="900134" y="3115169"/>
            <a:ext cx="400389" cy="401360"/>
            <a:chOff x="7813889" y="2330318"/>
            <a:chExt cx="517800" cy="517800"/>
          </a:xfrm>
        </p:grpSpPr>
        <p:sp>
          <p:nvSpPr>
            <p:cNvPr id="790" name="Google Shape;790;p76"/>
            <p:cNvSpPr/>
            <p:nvPr/>
          </p:nvSpPr>
          <p:spPr>
            <a:xfrm>
              <a:off x="7813889" y="2330318"/>
              <a:ext cx="517800" cy="517800"/>
            </a:xfrm>
            <a:prstGeom prst="ellipse">
              <a:avLst/>
            </a:prstGeom>
            <a:solidFill>
              <a:schemeClr val="accent5"/>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791" name="Google Shape;791;p76"/>
            <p:cNvSpPr txBox="1"/>
            <p:nvPr/>
          </p:nvSpPr>
          <p:spPr>
            <a:xfrm>
              <a:off x="7882287" y="2462016"/>
              <a:ext cx="381000" cy="254400"/>
            </a:xfrm>
            <a:prstGeom prst="rect">
              <a:avLst/>
            </a:prstGeom>
            <a:solidFill>
              <a:schemeClr val="accent5"/>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792" name="Google Shape;792;p76"/>
          <p:cNvGrpSpPr/>
          <p:nvPr/>
        </p:nvGrpSpPr>
        <p:grpSpPr>
          <a:xfrm>
            <a:off x="906114" y="2371079"/>
            <a:ext cx="388350" cy="388350"/>
            <a:chOff x="9069139" y="3565127"/>
            <a:chExt cx="517800" cy="517800"/>
          </a:xfrm>
        </p:grpSpPr>
        <p:sp>
          <p:nvSpPr>
            <p:cNvPr id="793" name="Google Shape;793;p76"/>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794" name="Google Shape;794;p76"/>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795" name="Google Shape;795;p76"/>
          <p:cNvGrpSpPr/>
          <p:nvPr/>
        </p:nvGrpSpPr>
        <p:grpSpPr>
          <a:xfrm>
            <a:off x="900116" y="2371085"/>
            <a:ext cx="400389" cy="401360"/>
            <a:chOff x="7813889" y="2330318"/>
            <a:chExt cx="517800" cy="517800"/>
          </a:xfrm>
        </p:grpSpPr>
        <p:sp>
          <p:nvSpPr>
            <p:cNvPr id="796" name="Google Shape;796;p76"/>
            <p:cNvSpPr/>
            <p:nvPr/>
          </p:nvSpPr>
          <p:spPr>
            <a:xfrm>
              <a:off x="7813889" y="2330318"/>
              <a:ext cx="517800" cy="517800"/>
            </a:xfrm>
            <a:prstGeom prst="ellipse">
              <a:avLst/>
            </a:prstGeom>
            <a:solidFill>
              <a:schemeClr val="accent5"/>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797" name="Google Shape;797;p76"/>
            <p:cNvSpPr txBox="1"/>
            <p:nvPr/>
          </p:nvSpPr>
          <p:spPr>
            <a:xfrm>
              <a:off x="7882287" y="2462016"/>
              <a:ext cx="381000" cy="254400"/>
            </a:xfrm>
            <a:prstGeom prst="rect">
              <a:avLst/>
            </a:prstGeom>
            <a:solidFill>
              <a:schemeClr val="accent5"/>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798" name="Google Shape;798;p76"/>
          <p:cNvGrpSpPr/>
          <p:nvPr/>
        </p:nvGrpSpPr>
        <p:grpSpPr>
          <a:xfrm>
            <a:off x="906095" y="1623000"/>
            <a:ext cx="388350" cy="388350"/>
            <a:chOff x="9069139" y="3565127"/>
            <a:chExt cx="517800" cy="517800"/>
          </a:xfrm>
        </p:grpSpPr>
        <p:sp>
          <p:nvSpPr>
            <p:cNvPr id="799" name="Google Shape;799;p76"/>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800" name="Google Shape;800;p76"/>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801" name="Google Shape;801;p76"/>
          <p:cNvGrpSpPr/>
          <p:nvPr/>
        </p:nvGrpSpPr>
        <p:grpSpPr>
          <a:xfrm>
            <a:off x="900097" y="1623007"/>
            <a:ext cx="400389" cy="401360"/>
            <a:chOff x="7813889" y="2330318"/>
            <a:chExt cx="517800" cy="517800"/>
          </a:xfrm>
        </p:grpSpPr>
        <p:sp>
          <p:nvSpPr>
            <p:cNvPr id="802" name="Google Shape;802;p76"/>
            <p:cNvSpPr/>
            <p:nvPr/>
          </p:nvSpPr>
          <p:spPr>
            <a:xfrm>
              <a:off x="7813889" y="2330318"/>
              <a:ext cx="517800" cy="517800"/>
            </a:xfrm>
            <a:prstGeom prst="ellipse">
              <a:avLst/>
            </a:prstGeom>
            <a:solidFill>
              <a:schemeClr val="accent5"/>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803" name="Google Shape;803;p76"/>
            <p:cNvSpPr txBox="1"/>
            <p:nvPr/>
          </p:nvSpPr>
          <p:spPr>
            <a:xfrm>
              <a:off x="7882287" y="2462016"/>
              <a:ext cx="381000" cy="254400"/>
            </a:xfrm>
            <a:prstGeom prst="rect">
              <a:avLst/>
            </a:prstGeom>
            <a:solidFill>
              <a:schemeClr val="accent5"/>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
        <p:nvSpPr>
          <p:cNvPr id="804" name="Google Shape;804;p76"/>
          <p:cNvSpPr/>
          <p:nvPr/>
        </p:nvSpPr>
        <p:spPr>
          <a:xfrm>
            <a:off x="733791" y="1531969"/>
            <a:ext cx="7403625" cy="2226375"/>
          </a:xfrm>
          <a:prstGeom prst="rect">
            <a:avLst/>
          </a:prstGeom>
          <a:solidFill>
            <a:srgbClr val="EDEEF1">
              <a:alpha val="83240"/>
            </a:srgbClr>
          </a:solidFill>
          <a:ln w="9525"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805" name="Google Shape;805;p76"/>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Tree>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0">
  <p:cSld>
    <p:spTree>
      <p:nvGrpSpPr>
        <p:cNvPr id="1" name="Shape 846"/>
        <p:cNvGrpSpPr/>
        <p:nvPr/>
      </p:nvGrpSpPr>
      <p:grpSpPr>
        <a:xfrm>
          <a:off x="0" y="0"/>
          <a:ext cx="0" cy="0"/>
          <a:chOff x="0" y="0"/>
          <a:chExt cx="0" cy="0"/>
        </a:xfrm>
      </p:grpSpPr>
      <p:sp>
        <p:nvSpPr>
          <p:cNvPr id="847" name="Google Shape;847;p78"/>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198</a:t>
            </a:fld>
            <a:endParaRPr dirty="0"/>
          </a:p>
        </p:txBody>
      </p:sp>
      <p:grpSp>
        <p:nvGrpSpPr>
          <p:cNvPr id="848" name="Google Shape;848;p78"/>
          <p:cNvGrpSpPr/>
          <p:nvPr/>
        </p:nvGrpSpPr>
        <p:grpSpPr>
          <a:xfrm>
            <a:off x="906162" y="1385260"/>
            <a:ext cx="7232408" cy="3111518"/>
            <a:chOff x="1264714" y="1068250"/>
            <a:chExt cx="9643211" cy="4148690"/>
          </a:xfrm>
        </p:grpSpPr>
        <p:grpSp>
          <p:nvGrpSpPr>
            <p:cNvPr id="849" name="Google Shape;849;p78"/>
            <p:cNvGrpSpPr/>
            <p:nvPr/>
          </p:nvGrpSpPr>
          <p:grpSpPr>
            <a:xfrm>
              <a:off x="1264714" y="1068250"/>
              <a:ext cx="9504011" cy="1169522"/>
              <a:chOff x="1264714" y="1068250"/>
              <a:chExt cx="9504011" cy="1169522"/>
            </a:xfrm>
          </p:grpSpPr>
          <p:sp>
            <p:nvSpPr>
              <p:cNvPr id="850" name="Google Shape;850;p78"/>
              <p:cNvSpPr txBox="1"/>
              <p:nvPr/>
            </p:nvSpPr>
            <p:spPr>
              <a:xfrm>
                <a:off x="2485425" y="1068250"/>
                <a:ext cx="8283300" cy="1169522"/>
              </a:xfrm>
              <a:prstGeom prst="rect">
                <a:avLst/>
              </a:prstGeom>
              <a:noFill/>
              <a:ln>
                <a:noFill/>
              </a:ln>
            </p:spPr>
            <p:txBody>
              <a:bodyPr spcFirstLastPara="1" wrap="square" lIns="68569" tIns="68569" rIns="68569" bIns="68569" anchor="t" anchorCtr="0">
                <a:spAutoFit/>
              </a:bodyPr>
              <a:lstStyle/>
              <a:p>
                <a:r>
                  <a:rPr lang="en" sz="4800" dirty="0">
                    <a:solidFill>
                      <a:schemeClr val="accent3"/>
                    </a:solidFill>
                    <a:latin typeface="DM Mono" panose="020B0509040201040103" pitchFamily="49" charset="77"/>
                    <a:ea typeface="DM Sans"/>
                    <a:cs typeface="DM Sans"/>
                    <a:sym typeface="DM Sans"/>
                  </a:rPr>
                  <a:t>Reproducible</a:t>
                </a:r>
                <a:endParaRPr sz="4800" dirty="0">
                  <a:solidFill>
                    <a:schemeClr val="accent3"/>
                  </a:solidFill>
                  <a:latin typeface="DM Mono" panose="020B0509040201040103" pitchFamily="49" charset="77"/>
                  <a:ea typeface="DM Sans"/>
                  <a:cs typeface="DM Sans"/>
                  <a:sym typeface="DM Sans"/>
                </a:endParaRPr>
              </a:p>
            </p:txBody>
          </p:sp>
          <p:sp>
            <p:nvSpPr>
              <p:cNvPr id="851" name="Google Shape;851;p78"/>
              <p:cNvSpPr/>
              <p:nvPr/>
            </p:nvSpPr>
            <p:spPr>
              <a:xfrm>
                <a:off x="1264714" y="1394200"/>
                <a:ext cx="517800" cy="517800"/>
              </a:xfrm>
              <a:prstGeom prst="ellipse">
                <a:avLst/>
              </a:prstGeom>
              <a:solidFill>
                <a:schemeClr val="accent1"/>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852" name="Google Shape;852;p78"/>
              <p:cNvSpPr txBox="1"/>
              <p:nvPr/>
            </p:nvSpPr>
            <p:spPr>
              <a:xfrm>
                <a:off x="1333125" y="1525900"/>
                <a:ext cx="381000" cy="254400"/>
              </a:xfrm>
              <a:prstGeom prst="rect">
                <a:avLst/>
              </a:prstGeom>
              <a:solidFill>
                <a:schemeClr val="accent1"/>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853" name="Google Shape;853;p78"/>
            <p:cNvGrpSpPr/>
            <p:nvPr/>
          </p:nvGrpSpPr>
          <p:grpSpPr>
            <a:xfrm>
              <a:off x="1264714" y="3062533"/>
              <a:ext cx="9643211" cy="2154407"/>
              <a:chOff x="1264714" y="3062533"/>
              <a:chExt cx="9643211" cy="2154407"/>
            </a:xfrm>
          </p:grpSpPr>
          <p:grpSp>
            <p:nvGrpSpPr>
              <p:cNvPr id="854" name="Google Shape;854;p78"/>
              <p:cNvGrpSpPr/>
              <p:nvPr/>
            </p:nvGrpSpPr>
            <p:grpSpPr>
              <a:xfrm>
                <a:off x="1264714" y="3388483"/>
                <a:ext cx="517800" cy="517800"/>
                <a:chOff x="9069139" y="3565127"/>
                <a:chExt cx="517800" cy="517800"/>
              </a:xfrm>
            </p:grpSpPr>
            <p:sp>
              <p:nvSpPr>
                <p:cNvPr id="855" name="Google Shape;855;p78"/>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856" name="Google Shape;856;p78"/>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
            <p:nvSpPr>
              <p:cNvPr id="857" name="Google Shape;857;p78"/>
              <p:cNvSpPr txBox="1"/>
              <p:nvPr/>
            </p:nvSpPr>
            <p:spPr>
              <a:xfrm>
                <a:off x="2485425" y="3062533"/>
                <a:ext cx="8422500" cy="2154407"/>
              </a:xfrm>
              <a:prstGeom prst="rect">
                <a:avLst/>
              </a:prstGeom>
              <a:noFill/>
              <a:ln>
                <a:noFill/>
              </a:ln>
            </p:spPr>
            <p:txBody>
              <a:bodyPr spcFirstLastPara="1" wrap="square" lIns="68569" tIns="68569" rIns="68569" bIns="68569" anchor="t" anchorCtr="0">
                <a:spAutoFit/>
              </a:bodyPr>
              <a:lstStyle/>
              <a:p>
                <a:r>
                  <a:rPr lang="en" sz="4800" dirty="0">
                    <a:solidFill>
                      <a:schemeClr val="accent3"/>
                    </a:solidFill>
                    <a:latin typeface="DM Mono" panose="020B0509040201040103" pitchFamily="49" charset="77"/>
                    <a:ea typeface="DM Sans"/>
                    <a:cs typeface="DM Sans"/>
                    <a:sym typeface="DM Sans"/>
                  </a:rPr>
                  <a:t>Confidence Inspiring</a:t>
                </a:r>
                <a:endParaRPr sz="1050" dirty="0">
                  <a:latin typeface="DM Mono" panose="020B0509040201040103" pitchFamily="49" charset="77"/>
                </a:endParaRPr>
              </a:p>
            </p:txBody>
          </p:sp>
        </p:grpSp>
        <p:grpSp>
          <p:nvGrpSpPr>
            <p:cNvPr id="858" name="Google Shape;858;p78"/>
            <p:cNvGrpSpPr/>
            <p:nvPr/>
          </p:nvGrpSpPr>
          <p:grpSpPr>
            <a:xfrm>
              <a:off x="1264714" y="2065392"/>
              <a:ext cx="9643211" cy="1169522"/>
              <a:chOff x="1264714" y="2065392"/>
              <a:chExt cx="9643211" cy="1169522"/>
            </a:xfrm>
          </p:grpSpPr>
          <p:sp>
            <p:nvSpPr>
              <p:cNvPr id="859" name="Google Shape;859;p78"/>
              <p:cNvSpPr/>
              <p:nvPr/>
            </p:nvSpPr>
            <p:spPr>
              <a:xfrm>
                <a:off x="1264714" y="2391342"/>
                <a:ext cx="517800" cy="517800"/>
              </a:xfrm>
              <a:prstGeom prst="ellipse">
                <a:avLst/>
              </a:prstGeom>
              <a:solidFill>
                <a:schemeClr val="accent1"/>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860" name="Google Shape;860;p78"/>
              <p:cNvSpPr txBox="1"/>
              <p:nvPr/>
            </p:nvSpPr>
            <p:spPr>
              <a:xfrm>
                <a:off x="1333125" y="2523042"/>
                <a:ext cx="381000" cy="254400"/>
              </a:xfrm>
              <a:prstGeom prst="rect">
                <a:avLst/>
              </a:prstGeom>
              <a:solidFill>
                <a:schemeClr val="accent1"/>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sp>
            <p:nvSpPr>
              <p:cNvPr id="861" name="Google Shape;861;p78"/>
              <p:cNvSpPr txBox="1"/>
              <p:nvPr/>
            </p:nvSpPr>
            <p:spPr>
              <a:xfrm>
                <a:off x="2485425" y="2065392"/>
                <a:ext cx="8422500" cy="1169522"/>
              </a:xfrm>
              <a:prstGeom prst="rect">
                <a:avLst/>
              </a:prstGeom>
              <a:noFill/>
              <a:ln>
                <a:noFill/>
              </a:ln>
            </p:spPr>
            <p:txBody>
              <a:bodyPr spcFirstLastPara="1" wrap="square" lIns="68569" tIns="68569" rIns="68569" bIns="68569" anchor="t" anchorCtr="0">
                <a:spAutoFit/>
              </a:bodyPr>
              <a:lstStyle/>
              <a:p>
                <a:r>
                  <a:rPr lang="en" sz="4800" dirty="0">
                    <a:solidFill>
                      <a:schemeClr val="accent3"/>
                    </a:solidFill>
                    <a:latin typeface="DM Mono" panose="020B0509040201040103" pitchFamily="49" charset="77"/>
                    <a:ea typeface="DM Sans"/>
                    <a:cs typeface="DM Sans"/>
                    <a:sym typeface="DM Sans"/>
                  </a:rPr>
                  <a:t>Fast</a:t>
                </a:r>
                <a:endParaRPr sz="1050" dirty="0">
                  <a:latin typeface="DM Mono" panose="020B0509040201040103" pitchFamily="49" charset="77"/>
                </a:endParaRPr>
              </a:p>
            </p:txBody>
          </p:sp>
        </p:grpSp>
      </p:grpSp>
      <p:sp>
        <p:nvSpPr>
          <p:cNvPr id="862" name="Google Shape;862;p78"/>
          <p:cNvSpPr txBox="1"/>
          <p:nvPr/>
        </p:nvSpPr>
        <p:spPr>
          <a:xfrm>
            <a:off x="458279" y="399001"/>
            <a:ext cx="7954650" cy="877141"/>
          </a:xfrm>
          <a:prstGeom prst="rect">
            <a:avLst/>
          </a:prstGeom>
          <a:noFill/>
          <a:ln>
            <a:noFill/>
          </a:ln>
        </p:spPr>
        <p:txBody>
          <a:bodyPr spcFirstLastPara="1" wrap="square" lIns="68569" tIns="68569" rIns="68569" bIns="68569" anchor="t" anchorCtr="0">
            <a:spAutoFit/>
          </a:bodyPr>
          <a:lstStyle/>
          <a:p>
            <a:r>
              <a:rPr lang="en" sz="4800" dirty="0">
                <a:solidFill>
                  <a:schemeClr val="accent3"/>
                </a:solidFill>
                <a:latin typeface="DM Mono" panose="020B0509040201040103" pitchFamily="49" charset="77"/>
                <a:ea typeface="DM Sans"/>
                <a:cs typeface="DM Sans"/>
                <a:sym typeface="DM Sans"/>
              </a:rPr>
              <a:t>Our tests are:</a:t>
            </a:r>
            <a:endParaRPr sz="4800" dirty="0">
              <a:solidFill>
                <a:schemeClr val="accent3"/>
              </a:solidFill>
              <a:latin typeface="DM Mono" panose="020B0509040201040103" pitchFamily="49" charset="77"/>
              <a:ea typeface="DM Sans"/>
              <a:cs typeface="DM Sans"/>
              <a:sym typeface="DM Sans"/>
            </a:endParaRPr>
          </a:p>
        </p:txBody>
      </p:sp>
      <p:sp>
        <p:nvSpPr>
          <p:cNvPr id="863" name="Google Shape;863;p78"/>
          <p:cNvSpPr txBox="1"/>
          <p:nvPr/>
        </p:nvSpPr>
        <p:spPr>
          <a:xfrm>
            <a:off x="1808035" y="3648601"/>
            <a:ext cx="6349950" cy="877141"/>
          </a:xfrm>
          <a:prstGeom prst="rect">
            <a:avLst/>
          </a:prstGeom>
          <a:noFill/>
          <a:ln>
            <a:noFill/>
          </a:ln>
        </p:spPr>
        <p:txBody>
          <a:bodyPr spcFirstLastPara="1" wrap="square" lIns="68569" tIns="68569" rIns="68569" bIns="68569" anchor="t" anchorCtr="0">
            <a:spAutoFit/>
          </a:bodyPr>
          <a:lstStyle/>
          <a:p>
            <a:r>
              <a:rPr lang="en" sz="4800" dirty="0">
                <a:solidFill>
                  <a:schemeClr val="accent3"/>
                </a:solidFill>
                <a:latin typeface="DM Mono" panose="020B0509040201040103" pitchFamily="49" charset="77"/>
                <a:ea typeface="DM Sans"/>
                <a:cs typeface="DM Sans"/>
                <a:sym typeface="DM Sans"/>
              </a:rPr>
              <a:t>Easy to write</a:t>
            </a:r>
            <a:endParaRPr sz="4800" dirty="0">
              <a:solidFill>
                <a:schemeClr val="accent3"/>
              </a:solidFill>
              <a:latin typeface="DM Mono" panose="020B0509040201040103" pitchFamily="49" charset="77"/>
              <a:ea typeface="DM Sans"/>
              <a:cs typeface="DM Sans"/>
              <a:sym typeface="DM Sans"/>
            </a:endParaRPr>
          </a:p>
        </p:txBody>
      </p:sp>
      <p:grpSp>
        <p:nvGrpSpPr>
          <p:cNvPr id="864" name="Google Shape;864;p78"/>
          <p:cNvGrpSpPr/>
          <p:nvPr/>
        </p:nvGrpSpPr>
        <p:grpSpPr>
          <a:xfrm>
            <a:off x="906152" y="3867244"/>
            <a:ext cx="388350" cy="388350"/>
            <a:chOff x="9069139" y="3565127"/>
            <a:chExt cx="517800" cy="517800"/>
          </a:xfrm>
        </p:grpSpPr>
        <p:sp>
          <p:nvSpPr>
            <p:cNvPr id="865" name="Google Shape;865;p78"/>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866" name="Google Shape;866;p78"/>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
        <p:nvSpPr>
          <p:cNvPr id="867" name="Google Shape;867;p78"/>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Tree>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Make the assertion specific</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199</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564695" y="774216"/>
            <a:ext cx="7991334" cy="276999"/>
          </a:xfrm>
          <a:prstGeom prst="rect">
            <a:avLst/>
          </a:prstGeom>
          <a:noFill/>
          <a:ln w="38100">
            <a:noFill/>
          </a:ln>
        </p:spPr>
        <p:txBody>
          <a:bodyPr wrap="square" rtlCol="0">
            <a:spAutoFit/>
          </a:bodyPr>
          <a:lstStyle/>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
        <p:nvSpPr>
          <p:cNvPr id="12" name="TextBox 11">
            <a:extLst>
              <a:ext uri="{FF2B5EF4-FFF2-40B4-BE49-F238E27FC236}">
                <a16:creationId xmlns:a16="http://schemas.microsoft.com/office/drawing/2014/main" id="{2A334901-9D4E-FC5E-4A01-90B72E916FF6}"/>
              </a:ext>
            </a:extLst>
          </p:cNvPr>
          <p:cNvSpPr txBox="1"/>
          <p:nvPr/>
        </p:nvSpPr>
        <p:spPr>
          <a:xfrm>
            <a:off x="340943" y="788244"/>
            <a:ext cx="8462114" cy="3970318"/>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test_will_count_mobile_reviews_without_matching_checkins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p>
          <a:p>
            <a:pPr lvl="0"/>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actual_df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0086B3"/>
                </a:solidFill>
                <a:latin typeface="DM Mono" panose="020B0509040201040103" pitchFamily="49" charset="77"/>
              </a:rPr>
              <a:t>transform</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browser_reviews_df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datetime</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2022</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4</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14</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expected_json</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read_json</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actual_df</a:t>
            </a: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expected_json</a:t>
            </a:r>
            <a:br>
              <a:rPr lang="en-CA" sz="1200" dirty="0">
                <a:latin typeface="DM Mono" panose="020B0509040201040103" pitchFamily="49" charset="77"/>
              </a:rPr>
            </a:br>
            <a:r>
              <a:rPr lang="en-CA" sz="1200" dirty="0">
                <a:latin typeface="DM Mono" panose="020B0509040201040103" pitchFamily="49" charset="77"/>
              </a:rPr>
              <a:t>  </a:t>
            </a:r>
            <a:r>
              <a:rPr lang="en-CA" sz="1200" dirty="0">
                <a:solidFill>
                  <a:srgbClr val="969896"/>
                </a:solidFill>
                <a:latin typeface="DM Mono" panose="020B0509040201040103" pitchFamily="49" charset="77"/>
              </a:rPr>
              <a:t>#</a:t>
            </a:r>
            <a:r>
              <a:rPr lang="en-CA" sz="1200" dirty="0" err="1">
                <a:solidFill>
                  <a:srgbClr val="969896"/>
                </a:solidFill>
                <a:latin typeface="DM Mono" panose="020B0509040201040103" pitchFamily="49" charset="77"/>
              </a:rPr>
              <a:t>overwrite_expected</a:t>
            </a:r>
            <a:r>
              <a:rPr lang="en-CA" sz="1200" dirty="0">
                <a:solidFill>
                  <a:srgbClr val="969896"/>
                </a:solidFill>
                <a:latin typeface="DM Mono" panose="020B0509040201040103" pitchFamily="49" charset="77"/>
              </a:rPr>
              <a:t>(</a:t>
            </a:r>
            <a:r>
              <a:rPr lang="en-CA" sz="1200" dirty="0" err="1">
                <a:solidFill>
                  <a:srgbClr val="969896"/>
                </a:solidFill>
                <a:latin typeface="DM Mono" panose="020B0509040201040103" pitchFamily="49" charset="77"/>
              </a:rPr>
              <a:t>actual_df</a:t>
            </a:r>
            <a:r>
              <a:rPr lang="en-CA" sz="1200" dirty="0">
                <a:solidFill>
                  <a:srgbClr val="969896"/>
                </a:solidFill>
                <a:latin typeface="DM Mono" panose="020B0509040201040103" pitchFamily="49" charset="77"/>
              </a:rPr>
              <a:t>)</a:t>
            </a:r>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Tree>
    <p:extLst>
      <p:ext uri="{BB962C8B-B14F-4D97-AF65-F5344CB8AC3E}">
        <p14:creationId xmlns:p14="http://schemas.microsoft.com/office/powerpoint/2010/main" val="33868373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88514C-448F-3EEF-E7F3-E22FCCF206F5}"/>
              </a:ext>
            </a:extLst>
          </p:cNvPr>
          <p:cNvSpPr>
            <a:spLocks noGrp="1"/>
          </p:cNvSpPr>
          <p:nvPr>
            <p:ph type="title"/>
          </p:nvPr>
        </p:nvSpPr>
        <p:spPr/>
        <p:txBody>
          <a:bodyPr/>
          <a:lstStyle/>
          <a:p>
            <a:r>
              <a:rPr lang="en-US" dirty="0"/>
              <a:t>Resources</a:t>
            </a:r>
          </a:p>
        </p:txBody>
      </p:sp>
      <p:sp>
        <p:nvSpPr>
          <p:cNvPr id="3" name="Subtitle 2">
            <a:extLst>
              <a:ext uri="{FF2B5EF4-FFF2-40B4-BE49-F238E27FC236}">
                <a16:creationId xmlns:a16="http://schemas.microsoft.com/office/drawing/2014/main" id="{7F2CA3D9-6814-21BE-D98A-FFD8A6A734DE}"/>
              </a:ext>
            </a:extLst>
          </p:cNvPr>
          <p:cNvSpPr>
            <a:spLocks noGrp="1"/>
          </p:cNvSpPr>
          <p:nvPr>
            <p:ph type="subTitle" idx="1"/>
          </p:nvPr>
        </p:nvSpPr>
        <p:spPr/>
        <p:txBody>
          <a:bodyPr/>
          <a:lstStyle/>
          <a:p>
            <a:r>
              <a:rPr lang="en-US" sz="1350" dirty="0" err="1"/>
              <a:t>github.com</a:t>
            </a:r>
            <a:r>
              <a:rPr lang="en-US" sz="1350" dirty="0"/>
              <a:t>/</a:t>
            </a:r>
            <a:r>
              <a:rPr lang="en-US" sz="1350" dirty="0" err="1"/>
              <a:t>jmasonlee</a:t>
            </a:r>
            <a:r>
              <a:rPr lang="en-US" sz="1350" dirty="0"/>
              <a:t>/Talks/blob/master/</a:t>
            </a:r>
            <a:r>
              <a:rPr lang="en-US" sz="1350" dirty="0" err="1"/>
              <a:t>LearnToEfficientlyTestETLPipelines.md</a:t>
            </a:r>
            <a:endParaRPr lang="en-US" sz="1350" dirty="0"/>
          </a:p>
        </p:txBody>
      </p:sp>
      <p:sp>
        <p:nvSpPr>
          <p:cNvPr id="5" name="Slide Number Placeholder 4">
            <a:extLst>
              <a:ext uri="{FF2B5EF4-FFF2-40B4-BE49-F238E27FC236}">
                <a16:creationId xmlns:a16="http://schemas.microsoft.com/office/drawing/2014/main" id="{B0126B42-A8F4-9E5A-161D-55973E5D0C80}"/>
              </a:ext>
            </a:extLst>
          </p:cNvPr>
          <p:cNvSpPr>
            <a:spLocks noGrp="1"/>
          </p:cNvSpPr>
          <p:nvPr>
            <p:ph type="sldNum" idx="12"/>
          </p:nvPr>
        </p:nvSpPr>
        <p:spPr/>
        <p:txBody>
          <a:bodyPr/>
          <a:lstStyle/>
          <a:p>
            <a:fld id="{00000000-1234-1234-1234-123412341234}" type="slidenum">
              <a:rPr lang="en" smtClean="0"/>
              <a:pPr/>
              <a:t>2</a:t>
            </a:fld>
            <a:endParaRPr lang="en" dirty="0"/>
          </a:p>
        </p:txBody>
      </p:sp>
      <p:pic>
        <p:nvPicPr>
          <p:cNvPr id="7" name="Picture 6" descr="Qr code&#10;&#10;Description automatically generated">
            <a:extLst>
              <a:ext uri="{FF2B5EF4-FFF2-40B4-BE49-F238E27FC236}">
                <a16:creationId xmlns:a16="http://schemas.microsoft.com/office/drawing/2014/main" id="{761F9DDE-ED21-AFEC-8726-5DF4FC04398A}"/>
              </a:ext>
            </a:extLst>
          </p:cNvPr>
          <p:cNvPicPr>
            <a:picLocks noChangeAspect="1"/>
          </p:cNvPicPr>
          <p:nvPr/>
        </p:nvPicPr>
        <p:blipFill>
          <a:blip r:embed="rId2"/>
          <a:stretch>
            <a:fillRect/>
          </a:stretch>
        </p:blipFill>
        <p:spPr>
          <a:xfrm>
            <a:off x="4838530" y="1262572"/>
            <a:ext cx="3831941" cy="3831941"/>
          </a:xfrm>
          <a:prstGeom prst="rect">
            <a:avLst/>
          </a:prstGeom>
        </p:spPr>
      </p:pic>
    </p:spTree>
    <p:extLst>
      <p:ext uri="{BB962C8B-B14F-4D97-AF65-F5344CB8AC3E}">
        <p14:creationId xmlns:p14="http://schemas.microsoft.com/office/powerpoint/2010/main" val="16675876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871"/>
        <p:cNvGrpSpPr/>
        <p:nvPr/>
      </p:nvGrpSpPr>
      <p:grpSpPr>
        <a:xfrm>
          <a:off x="0" y="0"/>
          <a:ext cx="0" cy="0"/>
          <a:chOff x="0" y="0"/>
          <a:chExt cx="0" cy="0"/>
        </a:xfrm>
      </p:grpSpPr>
      <p:pic>
        <p:nvPicPr>
          <p:cNvPr id="26" name="Picture 25" descr="Diagram&#10;&#10;Description automatically generated">
            <a:extLst>
              <a:ext uri="{FF2B5EF4-FFF2-40B4-BE49-F238E27FC236}">
                <a16:creationId xmlns:a16="http://schemas.microsoft.com/office/drawing/2014/main" id="{089A7CC8-0047-05D9-4264-A5D66225B512}"/>
              </a:ext>
            </a:extLst>
          </p:cNvPr>
          <p:cNvPicPr>
            <a:picLocks noChangeAspect="1"/>
          </p:cNvPicPr>
          <p:nvPr/>
        </p:nvPicPr>
        <p:blipFill>
          <a:blip r:embed="rId3"/>
          <a:stretch>
            <a:fillRect/>
          </a:stretch>
        </p:blipFill>
        <p:spPr>
          <a:xfrm>
            <a:off x="135992" y="446785"/>
            <a:ext cx="8188451" cy="3819203"/>
          </a:xfrm>
          <a:prstGeom prst="rect">
            <a:avLst/>
          </a:prstGeom>
        </p:spPr>
      </p:pic>
      <p:sp>
        <p:nvSpPr>
          <p:cNvPr id="872" name="Google Shape;872;p79"/>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20</a:t>
            </a:fld>
            <a:endParaRPr dirty="0"/>
          </a:p>
        </p:txBody>
      </p:sp>
      <p:sp>
        <p:nvSpPr>
          <p:cNvPr id="874" name="Google Shape;874;p79"/>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pic>
        <p:nvPicPr>
          <p:cNvPr id="4" name="Picture 3" descr="A screenshot of a computer&#10;&#10;Description automatically generated">
            <a:extLst>
              <a:ext uri="{FF2B5EF4-FFF2-40B4-BE49-F238E27FC236}">
                <a16:creationId xmlns:a16="http://schemas.microsoft.com/office/drawing/2014/main" id="{0E037EC6-D68B-19C0-DE2F-2A1A1E722009}"/>
              </a:ext>
            </a:extLst>
          </p:cNvPr>
          <p:cNvPicPr>
            <a:picLocks noChangeAspect="1"/>
          </p:cNvPicPr>
          <p:nvPr/>
        </p:nvPicPr>
        <p:blipFill>
          <a:blip r:embed="rId4"/>
          <a:stretch>
            <a:fillRect/>
          </a:stretch>
        </p:blipFill>
        <p:spPr>
          <a:xfrm>
            <a:off x="8324443" y="1296237"/>
            <a:ext cx="619989" cy="143987"/>
          </a:xfrm>
          <a:prstGeom prst="rect">
            <a:avLst/>
          </a:prstGeom>
        </p:spPr>
      </p:pic>
      <p:sp>
        <p:nvSpPr>
          <p:cNvPr id="5" name="Rectangle 4">
            <a:extLst>
              <a:ext uri="{FF2B5EF4-FFF2-40B4-BE49-F238E27FC236}">
                <a16:creationId xmlns:a16="http://schemas.microsoft.com/office/drawing/2014/main" id="{DA84949F-BAB2-2ADB-08F5-FAB1C6B7A8C1}"/>
              </a:ext>
            </a:extLst>
          </p:cNvPr>
          <p:cNvSpPr/>
          <p:nvPr/>
        </p:nvSpPr>
        <p:spPr>
          <a:xfrm>
            <a:off x="8324443" y="1296237"/>
            <a:ext cx="619989" cy="143987"/>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050" dirty="0">
              <a:latin typeface="DM Mono" panose="020B0509040201040103" pitchFamily="49" charset="77"/>
            </a:endParaRPr>
          </a:p>
        </p:txBody>
      </p:sp>
      <p:pic>
        <p:nvPicPr>
          <p:cNvPr id="6" name="Picture 2">
            <a:extLst>
              <a:ext uri="{FF2B5EF4-FFF2-40B4-BE49-F238E27FC236}">
                <a16:creationId xmlns:a16="http://schemas.microsoft.com/office/drawing/2014/main" id="{1DD5469E-2DCE-3180-35E4-C1F702A2C50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485465">
            <a:off x="8504525" y="1250985"/>
            <a:ext cx="301037" cy="234490"/>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Arrow Connector 8">
            <a:extLst>
              <a:ext uri="{FF2B5EF4-FFF2-40B4-BE49-F238E27FC236}">
                <a16:creationId xmlns:a16="http://schemas.microsoft.com/office/drawing/2014/main" id="{5AF1CA92-B65F-886B-BFFA-B4C0684407E4}"/>
              </a:ext>
            </a:extLst>
          </p:cNvPr>
          <p:cNvCxnSpPr/>
          <p:nvPr/>
        </p:nvCxnSpPr>
        <p:spPr>
          <a:xfrm>
            <a:off x="8208182" y="1368230"/>
            <a:ext cx="11626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6" name="Down Arrow 15">
            <a:extLst>
              <a:ext uri="{FF2B5EF4-FFF2-40B4-BE49-F238E27FC236}">
                <a16:creationId xmlns:a16="http://schemas.microsoft.com/office/drawing/2014/main" id="{8E0E578D-4154-60A0-CD4F-73BDFA7EDEE8}"/>
              </a:ext>
            </a:extLst>
          </p:cNvPr>
          <p:cNvSpPr/>
          <p:nvPr/>
        </p:nvSpPr>
        <p:spPr>
          <a:xfrm>
            <a:off x="8413726" y="252569"/>
            <a:ext cx="441423" cy="889280"/>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pic>
        <p:nvPicPr>
          <p:cNvPr id="20" name="Picture 2">
            <a:extLst>
              <a:ext uri="{FF2B5EF4-FFF2-40B4-BE49-F238E27FC236}">
                <a16:creationId xmlns:a16="http://schemas.microsoft.com/office/drawing/2014/main" id="{35064307-4670-2AAA-195B-0D7DABBB341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485465">
            <a:off x="7518529" y="1250985"/>
            <a:ext cx="301037" cy="23449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a:extLst>
              <a:ext uri="{FF2B5EF4-FFF2-40B4-BE49-F238E27FC236}">
                <a16:creationId xmlns:a16="http://schemas.microsoft.com/office/drawing/2014/main" id="{0774EB1E-81EE-D179-6062-2D31940826D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485465">
            <a:off x="6532534" y="1250985"/>
            <a:ext cx="301037" cy="23449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a:extLst>
              <a:ext uri="{FF2B5EF4-FFF2-40B4-BE49-F238E27FC236}">
                <a16:creationId xmlns:a16="http://schemas.microsoft.com/office/drawing/2014/main" id="{851F2AFB-3619-0FE5-68CD-E057DAA5A52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485465">
            <a:off x="5710303" y="1375270"/>
            <a:ext cx="301037" cy="23449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a:extLst>
              <a:ext uri="{FF2B5EF4-FFF2-40B4-BE49-F238E27FC236}">
                <a16:creationId xmlns:a16="http://schemas.microsoft.com/office/drawing/2014/main" id="{1314589A-5968-1D51-7706-3DA31A1A084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485465">
            <a:off x="4724308" y="1250985"/>
            <a:ext cx="301037" cy="234490"/>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a:extLst>
              <a:ext uri="{FF2B5EF4-FFF2-40B4-BE49-F238E27FC236}">
                <a16:creationId xmlns:a16="http://schemas.microsoft.com/office/drawing/2014/main" id="{F9085822-174A-8CF6-97B3-B2A215CDF69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485465">
            <a:off x="3362941" y="1113090"/>
            <a:ext cx="301037" cy="23449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a:extLst>
              <a:ext uri="{FF2B5EF4-FFF2-40B4-BE49-F238E27FC236}">
                <a16:creationId xmlns:a16="http://schemas.microsoft.com/office/drawing/2014/main" id="{28478630-54F0-ED2B-0916-EF0C656368A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485465">
            <a:off x="1345919" y="2168369"/>
            <a:ext cx="301037" cy="234490"/>
          </a:xfrm>
          <a:prstGeom prst="rect">
            <a:avLst/>
          </a:prstGeom>
          <a:noFill/>
          <a:extLst>
            <a:ext uri="{909E8E84-426E-40DD-AFC4-6F175D3DCCD1}">
              <a14:hiddenFill xmlns:a14="http://schemas.microsoft.com/office/drawing/2010/main">
                <a:solidFill>
                  <a:srgbClr val="FFFFFF"/>
                </a:solidFill>
              </a14:hiddenFill>
            </a:ext>
          </a:extLst>
        </p:spPr>
      </p:pic>
      <p:sp>
        <p:nvSpPr>
          <p:cNvPr id="27" name="Down Arrow 26">
            <a:extLst>
              <a:ext uri="{FF2B5EF4-FFF2-40B4-BE49-F238E27FC236}">
                <a16:creationId xmlns:a16="http://schemas.microsoft.com/office/drawing/2014/main" id="{2F9FB9F8-1469-ECB0-FDAB-60CE2C59B9A4}"/>
              </a:ext>
            </a:extLst>
          </p:cNvPr>
          <p:cNvSpPr/>
          <p:nvPr/>
        </p:nvSpPr>
        <p:spPr>
          <a:xfrm>
            <a:off x="1275725" y="1200891"/>
            <a:ext cx="441423" cy="889280"/>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8" name="Down Arrow 27">
            <a:extLst>
              <a:ext uri="{FF2B5EF4-FFF2-40B4-BE49-F238E27FC236}">
                <a16:creationId xmlns:a16="http://schemas.microsoft.com/office/drawing/2014/main" id="{42816884-13D5-50A2-A8E6-7A6A1C33ED1C}"/>
              </a:ext>
            </a:extLst>
          </p:cNvPr>
          <p:cNvSpPr/>
          <p:nvPr/>
        </p:nvSpPr>
        <p:spPr>
          <a:xfrm>
            <a:off x="3270556" y="108725"/>
            <a:ext cx="441423" cy="889280"/>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9" name="Down Arrow 28">
            <a:extLst>
              <a:ext uri="{FF2B5EF4-FFF2-40B4-BE49-F238E27FC236}">
                <a16:creationId xmlns:a16="http://schemas.microsoft.com/office/drawing/2014/main" id="{830E752C-2EC4-6615-07E3-6BA396D1AE88}"/>
              </a:ext>
            </a:extLst>
          </p:cNvPr>
          <p:cNvSpPr/>
          <p:nvPr/>
        </p:nvSpPr>
        <p:spPr>
          <a:xfrm>
            <a:off x="4649046" y="283375"/>
            <a:ext cx="441423" cy="889280"/>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0" name="Down Arrow 29">
            <a:extLst>
              <a:ext uri="{FF2B5EF4-FFF2-40B4-BE49-F238E27FC236}">
                <a16:creationId xmlns:a16="http://schemas.microsoft.com/office/drawing/2014/main" id="{626024FF-9364-926B-8709-79D829EBDA65}"/>
              </a:ext>
            </a:extLst>
          </p:cNvPr>
          <p:cNvSpPr/>
          <p:nvPr/>
        </p:nvSpPr>
        <p:spPr>
          <a:xfrm>
            <a:off x="5627948" y="407660"/>
            <a:ext cx="441423" cy="889280"/>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1" name="Down Arrow 30">
            <a:extLst>
              <a:ext uri="{FF2B5EF4-FFF2-40B4-BE49-F238E27FC236}">
                <a16:creationId xmlns:a16="http://schemas.microsoft.com/office/drawing/2014/main" id="{FC43A75A-E4EC-053F-DFBF-CD37FE231762}"/>
              </a:ext>
            </a:extLst>
          </p:cNvPr>
          <p:cNvSpPr/>
          <p:nvPr/>
        </p:nvSpPr>
        <p:spPr>
          <a:xfrm>
            <a:off x="6479234" y="283375"/>
            <a:ext cx="441423" cy="889280"/>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2" name="Down Arrow 31">
            <a:extLst>
              <a:ext uri="{FF2B5EF4-FFF2-40B4-BE49-F238E27FC236}">
                <a16:creationId xmlns:a16="http://schemas.microsoft.com/office/drawing/2014/main" id="{6A97DF54-7613-42BE-12EA-D2A11E90C22D}"/>
              </a:ext>
            </a:extLst>
          </p:cNvPr>
          <p:cNvSpPr/>
          <p:nvPr/>
        </p:nvSpPr>
        <p:spPr>
          <a:xfrm>
            <a:off x="7448336" y="283375"/>
            <a:ext cx="441423" cy="889280"/>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Tree>
    <p:extLst>
      <p:ext uri="{BB962C8B-B14F-4D97-AF65-F5344CB8AC3E}">
        <p14:creationId xmlns:p14="http://schemas.microsoft.com/office/powerpoint/2010/main" val="614514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2" presetClass="entr" presetSubtype="1"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500" fill="hold"/>
                                        <p:tgtEl>
                                          <p:spTgt spid="16"/>
                                        </p:tgtEl>
                                        <p:attrNameLst>
                                          <p:attrName>ppt_x</p:attrName>
                                        </p:attrNameLst>
                                      </p:cBhvr>
                                      <p:tavLst>
                                        <p:tav tm="0">
                                          <p:val>
                                            <p:strVal val="#ppt_x"/>
                                          </p:val>
                                        </p:tav>
                                        <p:tav tm="100000">
                                          <p:val>
                                            <p:strVal val="#ppt_x"/>
                                          </p:val>
                                        </p:tav>
                                      </p:tavLst>
                                    </p:anim>
                                    <p:anim calcmode="lin" valueType="num">
                                      <p:cBhvr additive="base">
                                        <p:cTn id="12" dur="500" fill="hold"/>
                                        <p:tgtEl>
                                          <p:spTgt spid="16"/>
                                        </p:tgtEl>
                                        <p:attrNameLst>
                                          <p:attrName>ppt_y</p:attrName>
                                        </p:attrNameLst>
                                      </p:cBhvr>
                                      <p:tavLst>
                                        <p:tav tm="0">
                                          <p:val>
                                            <p:strVal val="0-#ppt_h/2"/>
                                          </p:val>
                                        </p:tav>
                                        <p:tav tm="100000">
                                          <p:val>
                                            <p:strVal val="#ppt_y"/>
                                          </p:val>
                                        </p:tav>
                                      </p:tavLst>
                                    </p:anim>
                                  </p:childTnLst>
                                  <p:subTnLst>
                                    <p:set>
                                      <p:cBhvr override="childStyle">
                                        <p:cTn dur="1" fill="hold" display="0" masterRel="nextClick" afterEffect="1"/>
                                        <p:tgtEl>
                                          <p:spTgt spid="16"/>
                                        </p:tgtEl>
                                        <p:attrNameLst>
                                          <p:attrName>style.visibility</p:attrName>
                                        </p:attrNameLst>
                                      </p:cBhvr>
                                      <p:to>
                                        <p:strVal val="hidden"/>
                                      </p:to>
                                    </p:set>
                                  </p:sub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par>
                                <p:cTn id="29" presetID="2" presetClass="entr" presetSubtype="1" fill="hold" grpId="0" nodeType="withEffect">
                                  <p:stCondLst>
                                    <p:cond delay="0"/>
                                  </p:stCondLst>
                                  <p:childTnLst>
                                    <p:set>
                                      <p:cBhvr>
                                        <p:cTn id="30" dur="1" fill="hold">
                                          <p:stCondLst>
                                            <p:cond delay="0"/>
                                          </p:stCondLst>
                                        </p:cTn>
                                        <p:tgtEl>
                                          <p:spTgt spid="27"/>
                                        </p:tgtEl>
                                        <p:attrNameLst>
                                          <p:attrName>style.visibility</p:attrName>
                                        </p:attrNameLst>
                                      </p:cBhvr>
                                      <p:to>
                                        <p:strVal val="visible"/>
                                      </p:to>
                                    </p:set>
                                    <p:anim calcmode="lin" valueType="num">
                                      <p:cBhvr additive="base">
                                        <p:cTn id="31" dur="500" fill="hold"/>
                                        <p:tgtEl>
                                          <p:spTgt spid="27"/>
                                        </p:tgtEl>
                                        <p:attrNameLst>
                                          <p:attrName>ppt_x</p:attrName>
                                        </p:attrNameLst>
                                      </p:cBhvr>
                                      <p:tavLst>
                                        <p:tav tm="0">
                                          <p:val>
                                            <p:strVal val="#ppt_x"/>
                                          </p:val>
                                        </p:tav>
                                        <p:tav tm="100000">
                                          <p:val>
                                            <p:strVal val="#ppt_x"/>
                                          </p:val>
                                        </p:tav>
                                      </p:tavLst>
                                    </p:anim>
                                    <p:anim calcmode="lin" valueType="num">
                                      <p:cBhvr additive="base">
                                        <p:cTn id="32" dur="500" fill="hold"/>
                                        <p:tgtEl>
                                          <p:spTgt spid="27"/>
                                        </p:tgtEl>
                                        <p:attrNameLst>
                                          <p:attrName>ppt_y</p:attrName>
                                        </p:attrNameLst>
                                      </p:cBhvr>
                                      <p:tavLst>
                                        <p:tav tm="0">
                                          <p:val>
                                            <p:strVal val="0-#ppt_h/2"/>
                                          </p:val>
                                        </p:tav>
                                        <p:tav tm="100000">
                                          <p:val>
                                            <p:strVal val="#ppt_y"/>
                                          </p:val>
                                        </p:tav>
                                      </p:tavLst>
                                    </p:anim>
                                  </p:childTnLst>
                                </p:cTn>
                              </p:par>
                              <p:par>
                                <p:cTn id="33" presetID="2" presetClass="entr" presetSubtype="1" fill="hold" grpId="0" nodeType="withEffect">
                                  <p:stCondLst>
                                    <p:cond delay="0"/>
                                  </p:stCondLst>
                                  <p:childTnLst>
                                    <p:set>
                                      <p:cBhvr>
                                        <p:cTn id="34" dur="1" fill="hold">
                                          <p:stCondLst>
                                            <p:cond delay="0"/>
                                          </p:stCondLst>
                                        </p:cTn>
                                        <p:tgtEl>
                                          <p:spTgt spid="28"/>
                                        </p:tgtEl>
                                        <p:attrNameLst>
                                          <p:attrName>style.visibility</p:attrName>
                                        </p:attrNameLst>
                                      </p:cBhvr>
                                      <p:to>
                                        <p:strVal val="visible"/>
                                      </p:to>
                                    </p:set>
                                    <p:anim calcmode="lin" valueType="num">
                                      <p:cBhvr additive="base">
                                        <p:cTn id="35" dur="500" fill="hold"/>
                                        <p:tgtEl>
                                          <p:spTgt spid="28"/>
                                        </p:tgtEl>
                                        <p:attrNameLst>
                                          <p:attrName>ppt_x</p:attrName>
                                        </p:attrNameLst>
                                      </p:cBhvr>
                                      <p:tavLst>
                                        <p:tav tm="0">
                                          <p:val>
                                            <p:strVal val="#ppt_x"/>
                                          </p:val>
                                        </p:tav>
                                        <p:tav tm="100000">
                                          <p:val>
                                            <p:strVal val="#ppt_x"/>
                                          </p:val>
                                        </p:tav>
                                      </p:tavLst>
                                    </p:anim>
                                    <p:anim calcmode="lin" valueType="num">
                                      <p:cBhvr additive="base">
                                        <p:cTn id="36" dur="500" fill="hold"/>
                                        <p:tgtEl>
                                          <p:spTgt spid="28"/>
                                        </p:tgtEl>
                                        <p:attrNameLst>
                                          <p:attrName>ppt_y</p:attrName>
                                        </p:attrNameLst>
                                      </p:cBhvr>
                                      <p:tavLst>
                                        <p:tav tm="0">
                                          <p:val>
                                            <p:strVal val="0-#ppt_h/2"/>
                                          </p:val>
                                        </p:tav>
                                        <p:tav tm="100000">
                                          <p:val>
                                            <p:strVal val="#ppt_y"/>
                                          </p:val>
                                        </p:tav>
                                      </p:tavLst>
                                    </p:anim>
                                  </p:childTnLst>
                                </p:cTn>
                              </p:par>
                              <p:par>
                                <p:cTn id="37" presetID="2" presetClass="entr" presetSubtype="1" fill="hold" grpId="0" nodeType="withEffect">
                                  <p:stCondLst>
                                    <p:cond delay="0"/>
                                  </p:stCondLst>
                                  <p:childTnLst>
                                    <p:set>
                                      <p:cBhvr>
                                        <p:cTn id="38" dur="1" fill="hold">
                                          <p:stCondLst>
                                            <p:cond delay="0"/>
                                          </p:stCondLst>
                                        </p:cTn>
                                        <p:tgtEl>
                                          <p:spTgt spid="29"/>
                                        </p:tgtEl>
                                        <p:attrNameLst>
                                          <p:attrName>style.visibility</p:attrName>
                                        </p:attrNameLst>
                                      </p:cBhvr>
                                      <p:to>
                                        <p:strVal val="visible"/>
                                      </p:to>
                                    </p:set>
                                    <p:anim calcmode="lin" valueType="num">
                                      <p:cBhvr additive="base">
                                        <p:cTn id="39" dur="500" fill="hold"/>
                                        <p:tgtEl>
                                          <p:spTgt spid="29"/>
                                        </p:tgtEl>
                                        <p:attrNameLst>
                                          <p:attrName>ppt_x</p:attrName>
                                        </p:attrNameLst>
                                      </p:cBhvr>
                                      <p:tavLst>
                                        <p:tav tm="0">
                                          <p:val>
                                            <p:strVal val="#ppt_x"/>
                                          </p:val>
                                        </p:tav>
                                        <p:tav tm="100000">
                                          <p:val>
                                            <p:strVal val="#ppt_x"/>
                                          </p:val>
                                        </p:tav>
                                      </p:tavLst>
                                    </p:anim>
                                    <p:anim calcmode="lin" valueType="num">
                                      <p:cBhvr additive="base">
                                        <p:cTn id="40" dur="500" fill="hold"/>
                                        <p:tgtEl>
                                          <p:spTgt spid="29"/>
                                        </p:tgtEl>
                                        <p:attrNameLst>
                                          <p:attrName>ppt_y</p:attrName>
                                        </p:attrNameLst>
                                      </p:cBhvr>
                                      <p:tavLst>
                                        <p:tav tm="0">
                                          <p:val>
                                            <p:strVal val="0-#ppt_h/2"/>
                                          </p:val>
                                        </p:tav>
                                        <p:tav tm="100000">
                                          <p:val>
                                            <p:strVal val="#ppt_y"/>
                                          </p:val>
                                        </p:tav>
                                      </p:tavLst>
                                    </p:anim>
                                  </p:childTnLst>
                                </p:cTn>
                              </p:par>
                              <p:par>
                                <p:cTn id="41" presetID="2" presetClass="entr" presetSubtype="1" fill="hold" grpId="0" nodeType="withEffect">
                                  <p:stCondLst>
                                    <p:cond delay="0"/>
                                  </p:stCondLst>
                                  <p:childTnLst>
                                    <p:set>
                                      <p:cBhvr>
                                        <p:cTn id="42" dur="1" fill="hold">
                                          <p:stCondLst>
                                            <p:cond delay="0"/>
                                          </p:stCondLst>
                                        </p:cTn>
                                        <p:tgtEl>
                                          <p:spTgt spid="30"/>
                                        </p:tgtEl>
                                        <p:attrNameLst>
                                          <p:attrName>style.visibility</p:attrName>
                                        </p:attrNameLst>
                                      </p:cBhvr>
                                      <p:to>
                                        <p:strVal val="visible"/>
                                      </p:to>
                                    </p:set>
                                    <p:anim calcmode="lin" valueType="num">
                                      <p:cBhvr additive="base">
                                        <p:cTn id="43" dur="500" fill="hold"/>
                                        <p:tgtEl>
                                          <p:spTgt spid="30"/>
                                        </p:tgtEl>
                                        <p:attrNameLst>
                                          <p:attrName>ppt_x</p:attrName>
                                        </p:attrNameLst>
                                      </p:cBhvr>
                                      <p:tavLst>
                                        <p:tav tm="0">
                                          <p:val>
                                            <p:strVal val="#ppt_x"/>
                                          </p:val>
                                        </p:tav>
                                        <p:tav tm="100000">
                                          <p:val>
                                            <p:strVal val="#ppt_x"/>
                                          </p:val>
                                        </p:tav>
                                      </p:tavLst>
                                    </p:anim>
                                    <p:anim calcmode="lin" valueType="num">
                                      <p:cBhvr additive="base">
                                        <p:cTn id="44" dur="500" fill="hold"/>
                                        <p:tgtEl>
                                          <p:spTgt spid="30"/>
                                        </p:tgtEl>
                                        <p:attrNameLst>
                                          <p:attrName>ppt_y</p:attrName>
                                        </p:attrNameLst>
                                      </p:cBhvr>
                                      <p:tavLst>
                                        <p:tav tm="0">
                                          <p:val>
                                            <p:strVal val="0-#ppt_h/2"/>
                                          </p:val>
                                        </p:tav>
                                        <p:tav tm="100000">
                                          <p:val>
                                            <p:strVal val="#ppt_y"/>
                                          </p:val>
                                        </p:tav>
                                      </p:tavLst>
                                    </p:anim>
                                  </p:childTnLst>
                                </p:cTn>
                              </p:par>
                              <p:par>
                                <p:cTn id="45" presetID="2" presetClass="entr" presetSubtype="1" fill="hold" grpId="0" nodeType="withEffect">
                                  <p:stCondLst>
                                    <p:cond delay="0"/>
                                  </p:stCondLst>
                                  <p:childTnLst>
                                    <p:set>
                                      <p:cBhvr>
                                        <p:cTn id="46" dur="1" fill="hold">
                                          <p:stCondLst>
                                            <p:cond delay="0"/>
                                          </p:stCondLst>
                                        </p:cTn>
                                        <p:tgtEl>
                                          <p:spTgt spid="31"/>
                                        </p:tgtEl>
                                        <p:attrNameLst>
                                          <p:attrName>style.visibility</p:attrName>
                                        </p:attrNameLst>
                                      </p:cBhvr>
                                      <p:to>
                                        <p:strVal val="visible"/>
                                      </p:to>
                                    </p:set>
                                    <p:anim calcmode="lin" valueType="num">
                                      <p:cBhvr additive="base">
                                        <p:cTn id="47" dur="500" fill="hold"/>
                                        <p:tgtEl>
                                          <p:spTgt spid="31"/>
                                        </p:tgtEl>
                                        <p:attrNameLst>
                                          <p:attrName>ppt_x</p:attrName>
                                        </p:attrNameLst>
                                      </p:cBhvr>
                                      <p:tavLst>
                                        <p:tav tm="0">
                                          <p:val>
                                            <p:strVal val="#ppt_x"/>
                                          </p:val>
                                        </p:tav>
                                        <p:tav tm="100000">
                                          <p:val>
                                            <p:strVal val="#ppt_x"/>
                                          </p:val>
                                        </p:tav>
                                      </p:tavLst>
                                    </p:anim>
                                    <p:anim calcmode="lin" valueType="num">
                                      <p:cBhvr additive="base">
                                        <p:cTn id="48" dur="500" fill="hold"/>
                                        <p:tgtEl>
                                          <p:spTgt spid="31"/>
                                        </p:tgtEl>
                                        <p:attrNameLst>
                                          <p:attrName>ppt_y</p:attrName>
                                        </p:attrNameLst>
                                      </p:cBhvr>
                                      <p:tavLst>
                                        <p:tav tm="0">
                                          <p:val>
                                            <p:strVal val="0-#ppt_h/2"/>
                                          </p:val>
                                        </p:tav>
                                        <p:tav tm="100000">
                                          <p:val>
                                            <p:strVal val="#ppt_y"/>
                                          </p:val>
                                        </p:tav>
                                      </p:tavLst>
                                    </p:anim>
                                  </p:childTnLst>
                                </p:cTn>
                              </p:par>
                              <p:par>
                                <p:cTn id="49" presetID="2" presetClass="entr" presetSubtype="1" fill="hold" grpId="0" nodeType="withEffect">
                                  <p:stCondLst>
                                    <p:cond delay="0"/>
                                  </p:stCondLst>
                                  <p:childTnLst>
                                    <p:set>
                                      <p:cBhvr>
                                        <p:cTn id="50" dur="1" fill="hold">
                                          <p:stCondLst>
                                            <p:cond delay="0"/>
                                          </p:stCondLst>
                                        </p:cTn>
                                        <p:tgtEl>
                                          <p:spTgt spid="32"/>
                                        </p:tgtEl>
                                        <p:attrNameLst>
                                          <p:attrName>style.visibility</p:attrName>
                                        </p:attrNameLst>
                                      </p:cBhvr>
                                      <p:to>
                                        <p:strVal val="visible"/>
                                      </p:to>
                                    </p:set>
                                    <p:anim calcmode="lin" valueType="num">
                                      <p:cBhvr additive="base">
                                        <p:cTn id="51" dur="500" fill="hold"/>
                                        <p:tgtEl>
                                          <p:spTgt spid="32"/>
                                        </p:tgtEl>
                                        <p:attrNameLst>
                                          <p:attrName>ppt_x</p:attrName>
                                        </p:attrNameLst>
                                      </p:cBhvr>
                                      <p:tavLst>
                                        <p:tav tm="0">
                                          <p:val>
                                            <p:strVal val="#ppt_x"/>
                                          </p:val>
                                        </p:tav>
                                        <p:tav tm="100000">
                                          <p:val>
                                            <p:strVal val="#ppt_x"/>
                                          </p:val>
                                        </p:tav>
                                      </p:tavLst>
                                    </p:anim>
                                    <p:anim calcmode="lin" valueType="num">
                                      <p:cBhvr additive="base">
                                        <p:cTn id="52" dur="500" fill="hold"/>
                                        <p:tgtEl>
                                          <p:spTgt spid="3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6" grpId="0" animBg="1"/>
      <p:bldP spid="27" grpId="0" animBg="1"/>
      <p:bldP spid="28" grpId="0" animBg="1"/>
      <p:bldP spid="29" grpId="0" animBg="1"/>
      <p:bldP spid="30" grpId="0" animBg="1"/>
      <p:bldP spid="31" grpId="0" animBg="1"/>
      <p:bldP spid="32" grpId="0" animBg="1"/>
    </p:bldLst>
  </p:timing>
</p:sld>
</file>

<file path=ppt/slides/slide200.xml><?xml version="1.0" encoding="utf-8"?>
<p:sld xmlns:a="http://schemas.openxmlformats.org/drawingml/2006/main" xmlns:r="http://schemas.openxmlformats.org/officeDocument/2006/relationships" xmlns:p="http://schemas.openxmlformats.org/presentationml/2006/main" show="0">
  <p:cSld>
    <p:spTree>
      <p:nvGrpSpPr>
        <p:cNvPr id="1" name="Shape 888"/>
        <p:cNvGrpSpPr/>
        <p:nvPr/>
      </p:nvGrpSpPr>
      <p:grpSpPr>
        <a:xfrm>
          <a:off x="0" y="0"/>
          <a:ext cx="0" cy="0"/>
          <a:chOff x="0" y="0"/>
          <a:chExt cx="0" cy="0"/>
        </a:xfrm>
      </p:grpSpPr>
      <p:sp>
        <p:nvSpPr>
          <p:cNvPr id="14" name="!!mobile_reviews">
            <a:extLst>
              <a:ext uri="{FF2B5EF4-FFF2-40B4-BE49-F238E27FC236}">
                <a16:creationId xmlns:a16="http://schemas.microsoft.com/office/drawing/2014/main" id="{0A0C42FE-DCBF-2BB1-40B1-A4380CE72E4C}"/>
              </a:ext>
            </a:extLst>
          </p:cNvPr>
          <p:cNvSpPr/>
          <p:nvPr/>
        </p:nvSpPr>
        <p:spPr>
          <a:xfrm>
            <a:off x="576333" y="269422"/>
            <a:ext cx="7991335" cy="27884557"/>
          </a:xfrm>
          <a:prstGeom prst="rect">
            <a:avLst/>
          </a:prstGeom>
          <a:solidFill>
            <a:schemeClr val="bg1"/>
          </a:solidFill>
        </p:spPr>
        <p:txBody>
          <a:bodyPr wrap="square">
            <a:spAutoFit/>
          </a:bodyPr>
          <a:lstStyle/>
          <a:p>
            <a:endParaRPr lang="en-CA" sz="1050" dirty="0">
              <a:solidFill>
                <a:srgbClr val="63A35C"/>
              </a:solidFill>
              <a:latin typeface="DM Mono" panose="020B0509040201040103" pitchFamily="49" charset="77"/>
            </a:endParaRPr>
          </a:p>
          <a:p>
            <a:endParaRPr lang="en-CA" sz="1050" dirty="0">
              <a:solidFill>
                <a:srgbClr val="63A35C"/>
              </a:solidFill>
              <a:latin typeface="DM Mono" panose="020B0509040201040103" pitchFamily="49" charset="77"/>
            </a:endParaRPr>
          </a:p>
          <a:p>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"XQfwVwDr-v0ZS3_CbbE5Xw"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"mh_-eMZ6K5RLWhZyISBhwA"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"Pns2l4eNsfO8kk83dixA6A"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3.0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"If you decide to eat here, just be aware it is going to take about 2 hours from beginning to end. We have tried it multiple times, because I want to like it! I have been to its other locations in NJ and never had a bad experience. \n\</a:t>
            </a:r>
            <a:r>
              <a:rPr lang="en-CA" sz="1050" dirty="0" err="1">
                <a:solidFill>
                  <a:srgbClr val="183691"/>
                </a:solidFill>
                <a:latin typeface="DM Mono" panose="020B0509040201040103" pitchFamily="49" charset="77"/>
              </a:rPr>
              <a:t>nThe</a:t>
            </a:r>
            <a:r>
              <a:rPr lang="en-CA" sz="1050" dirty="0">
                <a:solidFill>
                  <a:srgbClr val="183691"/>
                </a:solidFill>
                <a:latin typeface="DM Mono" panose="020B0509040201040103" pitchFamily="49" charset="77"/>
              </a:rPr>
              <a:t> food is good, but it takes a very long time to come out. The waitstaff is very young, but usually pleasant. We have just had too many experiences where we spent way too long waiting. We usually opt for another diner or restaurant on the weekends, in order to be done quicker."</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"2018-07-07 22:09:11"</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"7ATYjTIgM3jUlt4UM3IypQ"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"OyoGAe7OKpv6SyGZT5g77Q"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"qkRM_2X51Yqxk3btlwAQIg"</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t>
            </a:r>
            <a:r>
              <a:rPr lang="en-CA" sz="1050" dirty="0" err="1">
                <a:solidFill>
                  <a:srgbClr val="183691"/>
                </a:solidFill>
                <a:latin typeface="DM Mono" panose="020B0509040201040103" pitchFamily="49" charset="77"/>
              </a:rPr>
              <a:t>Ive</a:t>
            </a:r>
            <a:r>
              <a:rPr lang="en-CA" sz="1050" dirty="0">
                <a:solidFill>
                  <a:srgbClr val="183691"/>
                </a:solidFill>
                <a:latin typeface="DM Mono" panose="020B0509040201040103" pitchFamily="49" charset="77"/>
              </a:rPr>
              <a:t> taken a lot of spin classes over the years, and nothing compares to the classes at Body Cycle. From the nice, clean space and amazing bikes, to the welcoming and motivating instructors, every class is a top notch work out.\n\</a:t>
            </a:r>
            <a:r>
              <a:rPr lang="en-CA" sz="1050" dirty="0" err="1">
                <a:solidFill>
                  <a:srgbClr val="183691"/>
                </a:solidFill>
                <a:latin typeface="DM Mono" panose="020B0509040201040103" pitchFamily="49" charset="77"/>
              </a:rPr>
              <a:t>nFor</a:t>
            </a:r>
            <a:r>
              <a:rPr lang="en-CA" sz="1050" dirty="0">
                <a:solidFill>
                  <a:srgbClr val="183691"/>
                </a:solidFill>
                <a:latin typeface="DM Mono" panose="020B0509040201040103" pitchFamily="49" charset="77"/>
              </a:rPr>
              <a:t> anyone who struggles to fit workouts in, the online scheduling system makes it easy to plan ahead (and </a:t>
            </a:r>
            <a:r>
              <a:rPr lang="en-CA" sz="1050" dirty="0" err="1">
                <a:solidFill>
                  <a:srgbClr val="183691"/>
                </a:solidFill>
                <a:latin typeface="DM Mono" panose="020B0509040201040103" pitchFamily="49" charset="77"/>
              </a:rPr>
              <a:t>theres</a:t>
            </a:r>
            <a:r>
              <a:rPr lang="en-CA" sz="1050" dirty="0">
                <a:solidFill>
                  <a:srgbClr val="183691"/>
                </a:solidFill>
                <a:latin typeface="DM Mono" panose="020B0509040201040103" pitchFamily="49" charset="77"/>
              </a:rPr>
              <a:t> no need to line up way in advanced like many gyms make you do).\n\</a:t>
            </a:r>
            <a:r>
              <a:rPr lang="en-CA" sz="1050" dirty="0" err="1">
                <a:solidFill>
                  <a:srgbClr val="183691"/>
                </a:solidFill>
                <a:latin typeface="DM Mono" panose="020B0509040201040103" pitchFamily="49" charset="77"/>
              </a:rPr>
              <a:t>nThere</a:t>
            </a:r>
            <a:r>
              <a:rPr lang="en-CA" sz="1050" dirty="0">
                <a:solidFill>
                  <a:srgbClr val="183691"/>
                </a:solidFill>
                <a:latin typeface="DM Mono" panose="020B0509040201040103" pitchFamily="49" charset="77"/>
              </a:rPr>
              <a:t> is no way I can write this review without giving Russell, the owner of Body Cycle, a shout out. </a:t>
            </a:r>
            <a:r>
              <a:rPr lang="en-CA" sz="1050" dirty="0" err="1">
                <a:solidFill>
                  <a:srgbClr val="183691"/>
                </a:solidFill>
                <a:latin typeface="DM Mono" panose="020B0509040201040103" pitchFamily="49" charset="77"/>
              </a:rPr>
              <a:t>Russells</a:t>
            </a:r>
            <a:r>
              <a:rPr lang="en-CA" sz="1050" dirty="0">
                <a:solidFill>
                  <a:srgbClr val="183691"/>
                </a:solidFill>
                <a:latin typeface="DM Mono" panose="020B0509040201040103" pitchFamily="49" charset="77"/>
              </a:rPr>
              <a:t> passion for fitness and cycling is so evident, as is his desire for all of his clients to succeed. He is always dropping in to classes to check in\/provide encouragement, and is open to ideas and recommendations from anyone. Russell always wears a smile on his face, even when </a:t>
            </a:r>
            <a:r>
              <a:rPr lang="en-CA" sz="1050" dirty="0" err="1">
                <a:solidFill>
                  <a:srgbClr val="183691"/>
                </a:solidFill>
                <a:latin typeface="DM Mono" panose="020B0509040201040103" pitchFamily="49" charset="77"/>
              </a:rPr>
              <a:t>hes</a:t>
            </a:r>
            <a:r>
              <a:rPr lang="en-CA" sz="1050" dirty="0">
                <a:solidFill>
                  <a:srgbClr val="183691"/>
                </a:solidFill>
                <a:latin typeface="DM Mono" panose="020B0509040201040103" pitchFamily="49" charset="77"/>
              </a:rPr>
              <a:t> kicking your butt in class!"</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13:18:32"</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"YjUWPpI6HXG530lwP-fb2A"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"8g_iMtfSiwikVnbP2etR0A"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"Pns2l4eNsfO8kk83dixA6A"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3.0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"Family diner. Had the buffet. Eclectic assortment: a large chicken leg, fried jalapeño, tamale, two rolled grape leaves, fresh melon. All good. Lots of Mexican choices there. Also has a menu with breakfast served all day long. Friendly, attentive staff. Good place for a casual relaxed meal with no expectations. Next to the Clarion Hotel."</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16:23:50"</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"kxX2SOes4o-D3ZQBkiMRfA"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"_7bHUi9Uuf5__HHc_Q8guQ"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"bBDDEgkFA1Otx9Lfe7BZUQ"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"Wow!  Yummy, different,  delicious.   Our favorite is the lamb curry and korma.  With 10 different kinds of naan!!!  </a:t>
            </a:r>
            <a:r>
              <a:rPr lang="en-CA" sz="1050" dirty="0" err="1">
                <a:solidFill>
                  <a:srgbClr val="183691"/>
                </a:solidFill>
                <a:latin typeface="DM Mono" panose="020B0509040201040103" pitchFamily="49" charset="77"/>
              </a:rPr>
              <a:t>Dont</a:t>
            </a:r>
            <a:r>
              <a:rPr lang="en-CA" sz="1050" dirty="0">
                <a:solidFill>
                  <a:srgbClr val="183691"/>
                </a:solidFill>
                <a:latin typeface="DM Mono" panose="020B0509040201040103" pitchFamily="49" charset="77"/>
              </a:rPr>
              <a:t> let the outside deter you (because we almost changed our minds)...go in and try something new!   </a:t>
            </a:r>
            <a:r>
              <a:rPr lang="en-CA" sz="1050" dirty="0" err="1">
                <a:solidFill>
                  <a:srgbClr val="183691"/>
                </a:solidFill>
                <a:latin typeface="DM Mono" panose="020B0509040201040103" pitchFamily="49" charset="77"/>
              </a:rPr>
              <a:t>Youll</a:t>
            </a:r>
            <a:r>
              <a:rPr lang="en-CA" sz="1050" dirty="0">
                <a:solidFill>
                  <a:srgbClr val="183691"/>
                </a:solidFill>
                <a:latin typeface="DM Mono" panose="020B0509040201040103" pitchFamily="49" charset="77"/>
              </a:rPr>
              <a:t> be glad you did!"</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"2021-01-04 00:01:03"</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"e4Vwtrqf-wpJfwesgvdgxQ"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"bcjbaE6dDog4jkNY91ncLQ"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t>
            </a:r>
            <a:r>
              <a:rPr lang="en-CA" sz="1050" dirty="0" err="1">
                <a:solidFill>
                  <a:srgbClr val="183691"/>
                </a:solidFill>
                <a:latin typeface="DM Mono" panose="020B0509040201040103" pitchFamily="49" charset="77"/>
              </a:rPr>
              <a:t>tUFrWirKiKi_TAnsVWINQQ</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4.0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"Cute interior and owner (?) gave us tour of upcoming patio\/rooftop area which will be great on beautiful days like today. Cheese curds were very good and very filling. Really like that sandwiches come w salad, </a:t>
            </a:r>
            <a:r>
              <a:rPr lang="en-CA" sz="1050" dirty="0" err="1">
                <a:solidFill>
                  <a:srgbClr val="183691"/>
                </a:solidFill>
                <a:latin typeface="DM Mono" panose="020B0509040201040103" pitchFamily="49" charset="77"/>
              </a:rPr>
              <a:t>esp</a:t>
            </a:r>
            <a:r>
              <a:rPr lang="en-CA" sz="1050" dirty="0">
                <a:solidFill>
                  <a:srgbClr val="183691"/>
                </a:solidFill>
                <a:latin typeface="DM Mono" panose="020B0509040201040103" pitchFamily="49" charset="77"/>
              </a:rPr>
              <a:t> after eating too many curds! Had the onion, gruyere, tomato sandwich. </a:t>
            </a:r>
            <a:r>
              <a:rPr lang="en-CA" sz="1050" dirty="0" err="1">
                <a:solidFill>
                  <a:srgbClr val="183691"/>
                </a:solidFill>
                <a:latin typeface="DM Mono" panose="020B0509040201040103" pitchFamily="49" charset="77"/>
              </a:rPr>
              <a:t>Wasnt</a:t>
            </a:r>
            <a:r>
              <a:rPr lang="en-CA" sz="1050" dirty="0">
                <a:solidFill>
                  <a:srgbClr val="183691"/>
                </a:solidFill>
                <a:latin typeface="DM Mono" panose="020B0509040201040103" pitchFamily="49" charset="77"/>
              </a:rPr>
              <a:t> too much cheese which I liked. Needed something else...pepper jelly maybe. Would like to see more menu options added such as salads w fun cheeses. Lots of beer and wine as well as limited cocktails. Next time I will try one of the draft wines."</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"2017-01-14 20:54:15"</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"kxX2SOes4o-D3ZQBkiMRfA"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"_7bHUi9Uuf5__HHc_Q8guQ"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"mpf3x-BjTdTEA3yCZrAYPw"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"Wow!  Yummy, different,  delicious.   Our favorite is the lamb curry and korma.  With 10 different kinds of naan!!!  </a:t>
            </a:r>
            <a:r>
              <a:rPr lang="en-CA" sz="1050" dirty="0" err="1">
                <a:solidFill>
                  <a:srgbClr val="183691"/>
                </a:solidFill>
                <a:latin typeface="DM Mono" panose="020B0509040201040103" pitchFamily="49" charset="77"/>
              </a:rPr>
              <a:t>Dont</a:t>
            </a:r>
            <a:r>
              <a:rPr lang="en-CA" sz="1050" dirty="0">
                <a:solidFill>
                  <a:srgbClr val="183691"/>
                </a:solidFill>
                <a:latin typeface="DM Mono" panose="020B0509040201040103" pitchFamily="49" charset="77"/>
              </a:rPr>
              <a:t> let the outside deter you (because we almost changed our minds)...go in and try something new!   </a:t>
            </a:r>
            <a:r>
              <a:rPr lang="en-CA" sz="1050" dirty="0" err="1">
                <a:solidFill>
                  <a:srgbClr val="183691"/>
                </a:solidFill>
                <a:latin typeface="DM Mono" panose="020B0509040201040103" pitchFamily="49" charset="77"/>
              </a:rPr>
              <a:t>Youll</a:t>
            </a:r>
            <a:r>
              <a:rPr lang="en-CA" sz="1050" dirty="0">
                <a:solidFill>
                  <a:srgbClr val="183691"/>
                </a:solidFill>
                <a:latin typeface="DM Mono" panose="020B0509040201040103" pitchFamily="49" charset="77"/>
              </a:rPr>
              <a:t> be glad you did!"</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00:01:03"</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"bBDDEgkFA1Otx9Lfe7BZUQ"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"r3zeYsv1XFBRA4dJpL78cw"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"mWMc6_wTdE0EUBKIGXDVfA"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2</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"Loved this tour! I grabbed a </a:t>
            </a:r>
            <a:r>
              <a:rPr lang="en-CA" sz="1050" dirty="0" err="1">
                <a:solidFill>
                  <a:srgbClr val="183691"/>
                </a:solidFill>
                <a:latin typeface="DM Mono" panose="020B0509040201040103" pitchFamily="49" charset="77"/>
              </a:rPr>
              <a:t>groupon</a:t>
            </a:r>
            <a:r>
              <a:rPr lang="en-CA" sz="1050" dirty="0">
                <a:solidFill>
                  <a:srgbClr val="183691"/>
                </a:solidFill>
                <a:latin typeface="DM Mono" panose="020B0509040201040103" pitchFamily="49" charset="77"/>
              </a:rPr>
              <a:t> and the price was great. It was the perfect way to explore New Orleans for someone </a:t>
            </a:r>
            <a:r>
              <a:rPr lang="en-CA" sz="1050" dirty="0" err="1">
                <a:solidFill>
                  <a:srgbClr val="183691"/>
                </a:solidFill>
                <a:latin typeface="DM Mono" panose="020B0509040201040103" pitchFamily="49" charset="77"/>
              </a:rPr>
              <a:t>whod</a:t>
            </a:r>
            <a:r>
              <a:rPr lang="en-CA" sz="1050" dirty="0">
                <a:solidFill>
                  <a:srgbClr val="183691"/>
                </a:solidFill>
                <a:latin typeface="DM Mono" panose="020B0509040201040103" pitchFamily="49" charset="77"/>
              </a:rPr>
              <a:t> never been there before and </a:t>
            </a:r>
            <a:r>
              <a:rPr lang="en-CA" sz="1050" dirty="0" err="1">
                <a:solidFill>
                  <a:srgbClr val="183691"/>
                </a:solidFill>
                <a:latin typeface="DM Mono" panose="020B0509040201040103" pitchFamily="49" charset="77"/>
              </a:rPr>
              <a:t>didnt</a:t>
            </a:r>
            <a:r>
              <a:rPr lang="en-CA" sz="1050" dirty="0">
                <a:solidFill>
                  <a:srgbClr val="183691"/>
                </a:solidFill>
                <a:latin typeface="DM Mono" panose="020B0509040201040103" pitchFamily="49" charset="77"/>
              </a:rPr>
              <a:t> know a lot about the history of the city. Our tour guide had tons of interesting tidbits about the city, and I really enjoyed the experience. Highly recommended tour. I actually thought we were just going to tour through the cemetery, but she took us around the French Quarter for the first hour, and the cemetery for the second half of the tour. </a:t>
            </a:r>
            <a:r>
              <a:rPr lang="en-CA" sz="1050" dirty="0" err="1">
                <a:solidFill>
                  <a:srgbClr val="183691"/>
                </a:solidFill>
                <a:latin typeface="DM Mono" panose="020B0509040201040103" pitchFamily="49" charset="77"/>
              </a:rPr>
              <a:t>Youll</a:t>
            </a:r>
            <a:r>
              <a:rPr lang="en-CA" sz="1050" dirty="0">
                <a:solidFill>
                  <a:srgbClr val="183691"/>
                </a:solidFill>
                <a:latin typeface="DM Mono" panose="020B0509040201040103" pitchFamily="49" charset="77"/>
              </a:rPr>
              <a:t> meet up in front of a grocery store (seems strange at first, but its not terribly hard to find, and </a:t>
            </a:r>
            <a:r>
              <a:rPr lang="en-CA" sz="1050" dirty="0" err="1">
                <a:solidFill>
                  <a:srgbClr val="183691"/>
                </a:solidFill>
                <a:latin typeface="DM Mono" panose="020B0509040201040103" pitchFamily="49" charset="77"/>
              </a:rPr>
              <a:t>itll</a:t>
            </a:r>
            <a:r>
              <a:rPr lang="en-CA" sz="1050" dirty="0">
                <a:solidFill>
                  <a:srgbClr val="183691"/>
                </a:solidFill>
                <a:latin typeface="DM Mono" panose="020B0509040201040103" pitchFamily="49" charset="77"/>
              </a:rPr>
              <a:t> give you a chance to get some water), and </a:t>
            </a:r>
            <a:r>
              <a:rPr lang="en-CA" sz="1050" dirty="0" err="1">
                <a:solidFill>
                  <a:srgbClr val="183691"/>
                </a:solidFill>
                <a:latin typeface="DM Mono" panose="020B0509040201040103" pitchFamily="49" charset="77"/>
              </a:rPr>
              <a:t>youll</a:t>
            </a:r>
            <a:r>
              <a:rPr lang="en-CA" sz="1050" dirty="0">
                <a:solidFill>
                  <a:srgbClr val="183691"/>
                </a:solidFill>
                <a:latin typeface="DM Mono" panose="020B0509040201040103" pitchFamily="49" charset="77"/>
              </a:rPr>
              <a:t> stop at a visitor center part way through the tour for a bathroom break if needed. This tour was one of my favorite parts of my trip!"</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"2021-01-03 23:21:18"</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"LHSTtnW3YHCeUkRDGyJOyw"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"yfFzsLmaWF2d4Sr0UNbBgg"</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"_ZeMknuYdlQcUqng_Im3yg"</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2</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"Amazingly amazing wings and homemade bleu cheese. Had the ribeye: tender, perfectly prepared, delicious. Nice selection of craft beers. Would DEFINITELY recommend checking out this hidden gem."</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"2021-08-07 02:29:16"</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"B5XSoSG3SfvQGtKEGQ1tSQ"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t>
            </a:r>
            <a:r>
              <a:rPr lang="en-CA" sz="1050" dirty="0" err="1">
                <a:solidFill>
                  <a:srgbClr val="183691"/>
                </a:solidFill>
                <a:latin typeface="DM Mono" panose="020B0509040201040103" pitchFamily="49" charset="77"/>
              </a:rPr>
              <a:t>wSTuiTk-sKNdcFyprzZAjg</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"k0hlBqXX-Bt0vf1op7Jr1w"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3.0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"This easter instead of going to Lopez Lake we went to Los Padres National Forest which is really pretty but if you go to white rock the staff needs to cut down all the dead grass that invades the rock and the water. I would wish the staff would also clean or get rid of the dead grass </a:t>
            </a:r>
            <a:r>
              <a:rPr lang="en-CA" sz="1050" dirty="0" err="1">
                <a:solidFill>
                  <a:srgbClr val="183691"/>
                </a:solidFill>
                <a:latin typeface="DM Mono" panose="020B0509040201040103" pitchFamily="49" charset="77"/>
              </a:rPr>
              <a:t>thats</a:t>
            </a:r>
            <a:r>
              <a:rPr lang="en-CA" sz="1050" dirty="0">
                <a:solidFill>
                  <a:srgbClr val="183691"/>
                </a:solidFill>
                <a:latin typeface="DM Mono" panose="020B0509040201040103" pitchFamily="49" charset="77"/>
              </a:rPr>
              <a:t> also living by the water. The water is really green and dirty. Los padres national forest staff need to work hard to maintain this forest looking pretty and not like a dumpster. Even Cachuma lake looks like they put a bit more effort."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22:46:33"</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"gebiRewfieSdtt17PTW6Zg"</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"59MxRhNVhU9MYndMkz0wtw"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"pUycOfUwM8vqX7KjRRhUEA"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3.0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"Had a party of 6 here for hibachi. Our waitress brought our separate sushi orders on one plate so we </a:t>
            </a:r>
            <a:r>
              <a:rPr lang="en-CA" sz="1050" dirty="0" err="1">
                <a:solidFill>
                  <a:srgbClr val="183691"/>
                </a:solidFill>
                <a:latin typeface="DM Mono" panose="020B0509040201040103" pitchFamily="49" charset="77"/>
              </a:rPr>
              <a:t>couldnt</a:t>
            </a:r>
            <a:r>
              <a:rPr lang="en-CA" sz="1050" dirty="0">
                <a:solidFill>
                  <a:srgbClr val="183691"/>
                </a:solidFill>
                <a:latin typeface="DM Mono" panose="020B0509040201040103" pitchFamily="49" charset="77"/>
              </a:rPr>
              <a:t> really tell </a:t>
            </a:r>
            <a:r>
              <a:rPr lang="en-CA" sz="1050" dirty="0" err="1">
                <a:solidFill>
                  <a:srgbClr val="183691"/>
                </a:solidFill>
                <a:latin typeface="DM Mono" panose="020B0509040201040103" pitchFamily="49" charset="77"/>
              </a:rPr>
              <a:t>whos</a:t>
            </a:r>
            <a:r>
              <a:rPr lang="en-CA" sz="1050" dirty="0">
                <a:solidFill>
                  <a:srgbClr val="183691"/>
                </a:solidFill>
                <a:latin typeface="DM Mono" panose="020B0509040201040103" pitchFamily="49" charset="77"/>
              </a:rPr>
              <a:t> was </a:t>
            </a:r>
            <a:r>
              <a:rPr lang="en-CA" sz="1050" dirty="0" err="1">
                <a:solidFill>
                  <a:srgbClr val="183691"/>
                </a:solidFill>
                <a:latin typeface="DM Mono" panose="020B0509040201040103" pitchFamily="49" charset="77"/>
              </a:rPr>
              <a:t>whos</a:t>
            </a:r>
            <a:r>
              <a:rPr lang="en-CA" sz="1050" dirty="0">
                <a:solidFill>
                  <a:srgbClr val="183691"/>
                </a:solidFill>
                <a:latin typeface="DM Mono" panose="020B0509040201040103" pitchFamily="49" charset="77"/>
              </a:rPr>
              <a:t> and forgot several items on an order. I understand making mistakes but the </a:t>
            </a:r>
            <a:r>
              <a:rPr lang="en-CA" sz="1050" dirty="0" err="1">
                <a:solidFill>
                  <a:srgbClr val="183691"/>
                </a:solidFill>
                <a:latin typeface="DM Mono" panose="020B0509040201040103" pitchFamily="49" charset="77"/>
              </a:rPr>
              <a:t>restaraunt</a:t>
            </a:r>
            <a:r>
              <a:rPr lang="en-CA" sz="1050" dirty="0">
                <a:solidFill>
                  <a:srgbClr val="183691"/>
                </a:solidFill>
                <a:latin typeface="DM Mono" panose="020B0509040201040103" pitchFamily="49" charset="77"/>
              </a:rPr>
              <a:t> was really quiet so we were kind of surprised. Usually hibachi is a fun lively experience and our  cook  said maybe three words, but he cooked very well his name was Francisco. Service was fishy, food was pretty good, and </a:t>
            </a:r>
            <a:r>
              <a:rPr lang="en-CA" sz="1050" dirty="0" err="1">
                <a:solidFill>
                  <a:srgbClr val="183691"/>
                </a:solidFill>
                <a:latin typeface="DM Mono" panose="020B0509040201040103" pitchFamily="49" charset="77"/>
              </a:rPr>
              <a:t>im</a:t>
            </a:r>
            <a:r>
              <a:rPr lang="en-CA" sz="1050" dirty="0">
                <a:solidFill>
                  <a:srgbClr val="183691"/>
                </a:solidFill>
                <a:latin typeface="DM Mono" panose="020B0509040201040103" pitchFamily="49" charset="77"/>
              </a:rPr>
              <a:t> hoping it was just an off night here. But for the money I </a:t>
            </a:r>
            <a:r>
              <a:rPr lang="en-CA" sz="1050" dirty="0" err="1">
                <a:solidFill>
                  <a:srgbClr val="183691"/>
                </a:solidFill>
                <a:latin typeface="DM Mono" panose="020B0509040201040103" pitchFamily="49" charset="77"/>
              </a:rPr>
              <a:t>wouldnt</a:t>
            </a:r>
            <a:r>
              <a:rPr lang="en-CA" sz="1050" dirty="0">
                <a:solidFill>
                  <a:srgbClr val="183691"/>
                </a:solidFill>
                <a:latin typeface="DM Mono" panose="020B0509040201040103" pitchFamily="49" charset="77"/>
              </a:rPr>
              <a:t> go back."</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"2016-07-25 07:31:06"</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p>
          <a:p>
            <a:r>
              <a:rPr lang="en-CA" sz="1050" dirty="0">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"be02921c1ccd4c5dabdc63bd29f3bd35"</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"0dea283273fa4f40ac12ea210994d5f8"</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t>
            </a:r>
            <a:r>
              <a:rPr lang="en-CA" sz="1050" dirty="0" err="1">
                <a:solidFill>
                  <a:srgbClr val="183691"/>
                </a:solidFill>
                <a:latin typeface="DM Mono" panose="020B0509040201040103" pitchFamily="49" charset="77"/>
              </a:rPr>
              <a:t>mobile_review_no_checkins</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"They have the absolute best pizza on this entire planet. Gooey and greasy, without the soggy crust, they are allergy friendly and know what is in all their ingredients and their dough!"</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07:31:06"</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a:t>
            </a:r>
            <a:endParaRPr lang="en-US" sz="1050" dirty="0">
              <a:latin typeface="DM Mono" panose="020B0509040201040103" pitchFamily="49" charset="77"/>
            </a:endParaRPr>
          </a:p>
        </p:txBody>
      </p:sp>
      <p:pic>
        <p:nvPicPr>
          <p:cNvPr id="17" name="!!DAIS_footer">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191" y="4776367"/>
            <a:ext cx="9141619" cy="367133"/>
          </a:xfrm>
          <a:prstGeom prst="rect">
            <a:avLst/>
          </a:prstGeom>
        </p:spPr>
      </p:pic>
      <p:pic>
        <p:nvPicPr>
          <p:cNvPr id="23" name="!!header">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1191" y="-1"/>
            <a:ext cx="9141618" cy="612323"/>
          </a:xfrm>
          <a:prstGeom prst="rect">
            <a:avLst/>
          </a:prstGeom>
        </p:spPr>
      </p:pic>
      <p:sp>
        <p:nvSpPr>
          <p:cNvPr id="24" name="Google Shape;890;p81">
            <a:extLst>
              <a:ext uri="{FF2B5EF4-FFF2-40B4-BE49-F238E27FC236}">
                <a16:creationId xmlns:a16="http://schemas.microsoft.com/office/drawing/2014/main" id="{5642D254-8237-CDFC-424D-2C81D18BAFFE}"/>
              </a:ext>
            </a:extLst>
          </p:cNvPr>
          <p:cNvSpPr txBox="1">
            <a:spLocks noGrp="1"/>
          </p:cNvSpPr>
          <p:nvPr>
            <p:ph type="title"/>
          </p:nvPr>
        </p:nvSpPr>
        <p:spPr>
          <a:xfrm>
            <a:off x="148149" y="125713"/>
            <a:ext cx="9452681" cy="437625"/>
          </a:xfrm>
          <a:prstGeom prst="rect">
            <a:avLst/>
          </a:prstGeom>
        </p:spPr>
        <p:txBody>
          <a:bodyPr spcFirstLastPara="1" wrap="square" lIns="0" tIns="0" rIns="0" bIns="0" anchor="ctr" anchorCtr="0">
            <a:noAutofit/>
          </a:bodyPr>
          <a:lstStyle/>
          <a:p>
            <a:r>
              <a:rPr lang="en" sz="3600" dirty="0" err="1">
                <a:solidFill>
                  <a:schemeClr val="tx1"/>
                </a:solidFill>
              </a:rPr>
              <a:t>mobile_reviews.json</a:t>
            </a:r>
            <a:endParaRPr sz="2400" dirty="0">
              <a:solidFill>
                <a:schemeClr val="tx1"/>
              </a:solidFill>
            </a:endParaRPr>
          </a:p>
        </p:txBody>
      </p:sp>
    </p:spTree>
    <p:extLst>
      <p:ext uri="{BB962C8B-B14F-4D97-AF65-F5344CB8AC3E}">
        <p14:creationId xmlns:p14="http://schemas.microsoft.com/office/powerpoint/2010/main" val="1144994704"/>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0">
  <p:cSld>
    <p:spTree>
      <p:nvGrpSpPr>
        <p:cNvPr id="1" name="Shape 888"/>
        <p:cNvGrpSpPr/>
        <p:nvPr/>
      </p:nvGrpSpPr>
      <p:grpSpPr>
        <a:xfrm>
          <a:off x="0" y="0"/>
          <a:ext cx="0" cy="0"/>
          <a:chOff x="0" y="0"/>
          <a:chExt cx="0" cy="0"/>
        </a:xfrm>
      </p:grpSpPr>
      <p:sp>
        <p:nvSpPr>
          <p:cNvPr id="14" name="!!mobile_reviews">
            <a:extLst>
              <a:ext uri="{FF2B5EF4-FFF2-40B4-BE49-F238E27FC236}">
                <a16:creationId xmlns:a16="http://schemas.microsoft.com/office/drawing/2014/main" id="{0A0C42FE-DCBF-2BB1-40B1-A4380CE72E4C}"/>
              </a:ext>
            </a:extLst>
          </p:cNvPr>
          <p:cNvSpPr/>
          <p:nvPr/>
        </p:nvSpPr>
        <p:spPr>
          <a:xfrm>
            <a:off x="484498" y="-22494032"/>
            <a:ext cx="8101523" cy="27399808"/>
          </a:xfrm>
          <a:prstGeom prst="rect">
            <a:avLst/>
          </a:prstGeom>
          <a:solidFill>
            <a:schemeClr val="bg1"/>
          </a:solidFill>
        </p:spPr>
        <p:txBody>
          <a:bodyPr wrap="square">
            <a:spAutoFit/>
          </a:bodyPr>
          <a:lstStyle/>
          <a:p>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"XQfwVwDr-v0ZS3_CbbE5Xw"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"mh_-eMZ6K5RLWhZyISBhwA"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"Pns2l4eNsfO8kk83dixA6A"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3.0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"If you decide to eat here, just be aware it is going to take about 2 hours from beginning to end. We have tried it multiple times, because I want to like it! I have been to its other locations in NJ and never had a bad experience. \n\</a:t>
            </a:r>
            <a:r>
              <a:rPr lang="en-CA" sz="1050" dirty="0" err="1">
                <a:solidFill>
                  <a:srgbClr val="183691"/>
                </a:solidFill>
                <a:latin typeface="DM Mono" panose="020B0509040201040103" pitchFamily="49" charset="77"/>
              </a:rPr>
              <a:t>nThe</a:t>
            </a:r>
            <a:r>
              <a:rPr lang="en-CA" sz="1050" dirty="0">
                <a:solidFill>
                  <a:srgbClr val="183691"/>
                </a:solidFill>
                <a:latin typeface="DM Mono" panose="020B0509040201040103" pitchFamily="49" charset="77"/>
              </a:rPr>
              <a:t> food is good, but it takes a very long time to come out. The waitstaff is very young, but usually pleasant. We have just had too many experiences where we spent way too long waiting. We usually opt for another diner or restaurant on the weekends, in order to be done quicker."</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"2018-07-07 22:09:11"</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"7ATYjTIgM3jUlt4UM3IypQ"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"OyoGAe7OKpv6SyGZT5g77Q"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"qkRM_2X51Yqxk3btlwAQIg"</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t>
            </a:r>
            <a:r>
              <a:rPr lang="en-CA" sz="1050" dirty="0" err="1">
                <a:solidFill>
                  <a:srgbClr val="183691"/>
                </a:solidFill>
                <a:latin typeface="DM Mono" panose="020B0509040201040103" pitchFamily="49" charset="77"/>
              </a:rPr>
              <a:t>Ive</a:t>
            </a:r>
            <a:r>
              <a:rPr lang="en-CA" sz="1050" dirty="0">
                <a:solidFill>
                  <a:srgbClr val="183691"/>
                </a:solidFill>
                <a:latin typeface="DM Mono" panose="020B0509040201040103" pitchFamily="49" charset="77"/>
              </a:rPr>
              <a:t> taken a lot of spin classes over the years, and nothing compares to the classes at Body Cycle. From the nice, clean space and amazing bikes, to the welcoming and motivating instructors, every class is a top notch work out.\n\</a:t>
            </a:r>
            <a:r>
              <a:rPr lang="en-CA" sz="1050" dirty="0" err="1">
                <a:solidFill>
                  <a:srgbClr val="183691"/>
                </a:solidFill>
                <a:latin typeface="DM Mono" panose="020B0509040201040103" pitchFamily="49" charset="77"/>
              </a:rPr>
              <a:t>nFor</a:t>
            </a:r>
            <a:r>
              <a:rPr lang="en-CA" sz="1050" dirty="0">
                <a:solidFill>
                  <a:srgbClr val="183691"/>
                </a:solidFill>
                <a:latin typeface="DM Mono" panose="020B0509040201040103" pitchFamily="49" charset="77"/>
              </a:rPr>
              <a:t> anyone who struggles to fit workouts in, the online scheduling system makes it easy to plan ahead (and </a:t>
            </a:r>
            <a:r>
              <a:rPr lang="en-CA" sz="1050" dirty="0" err="1">
                <a:solidFill>
                  <a:srgbClr val="183691"/>
                </a:solidFill>
                <a:latin typeface="DM Mono" panose="020B0509040201040103" pitchFamily="49" charset="77"/>
              </a:rPr>
              <a:t>theres</a:t>
            </a:r>
            <a:r>
              <a:rPr lang="en-CA" sz="1050" dirty="0">
                <a:solidFill>
                  <a:srgbClr val="183691"/>
                </a:solidFill>
                <a:latin typeface="DM Mono" panose="020B0509040201040103" pitchFamily="49" charset="77"/>
              </a:rPr>
              <a:t> no need to line up way in advanced like many gyms make you do).\n\</a:t>
            </a:r>
            <a:r>
              <a:rPr lang="en-CA" sz="1050" dirty="0" err="1">
                <a:solidFill>
                  <a:srgbClr val="183691"/>
                </a:solidFill>
                <a:latin typeface="DM Mono" panose="020B0509040201040103" pitchFamily="49" charset="77"/>
              </a:rPr>
              <a:t>nThere</a:t>
            </a:r>
            <a:r>
              <a:rPr lang="en-CA" sz="1050" dirty="0">
                <a:solidFill>
                  <a:srgbClr val="183691"/>
                </a:solidFill>
                <a:latin typeface="DM Mono" panose="020B0509040201040103" pitchFamily="49" charset="77"/>
              </a:rPr>
              <a:t> is no way I can write this review without giving Russell, the owner of Body Cycle, a shout out. </a:t>
            </a:r>
            <a:r>
              <a:rPr lang="en-CA" sz="1050" dirty="0" err="1">
                <a:solidFill>
                  <a:srgbClr val="183691"/>
                </a:solidFill>
                <a:latin typeface="DM Mono" panose="020B0509040201040103" pitchFamily="49" charset="77"/>
              </a:rPr>
              <a:t>Russells</a:t>
            </a:r>
            <a:r>
              <a:rPr lang="en-CA" sz="1050" dirty="0">
                <a:solidFill>
                  <a:srgbClr val="183691"/>
                </a:solidFill>
                <a:latin typeface="DM Mono" panose="020B0509040201040103" pitchFamily="49" charset="77"/>
              </a:rPr>
              <a:t> passion for fitness and cycling is so evident, as is his desire for all of his clients to succeed. He is always dropping in to classes to check in\/provide encouragement, and is open to ideas and recommendations from anyone. Russell always wears a smile on his face, even when </a:t>
            </a:r>
            <a:r>
              <a:rPr lang="en-CA" sz="1050" dirty="0" err="1">
                <a:solidFill>
                  <a:srgbClr val="183691"/>
                </a:solidFill>
                <a:latin typeface="DM Mono" panose="020B0509040201040103" pitchFamily="49" charset="77"/>
              </a:rPr>
              <a:t>hes</a:t>
            </a:r>
            <a:r>
              <a:rPr lang="en-CA" sz="1050" dirty="0">
                <a:solidFill>
                  <a:srgbClr val="183691"/>
                </a:solidFill>
                <a:latin typeface="DM Mono" panose="020B0509040201040103" pitchFamily="49" charset="77"/>
              </a:rPr>
              <a:t> kicking your butt in class!"</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13:18:32"</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"YjUWPpI6HXG530lwP-fb2A"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"8g_iMtfSiwikVnbP2etR0A"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"Pns2l4eNsfO8kk83dixA6A"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3.0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"Family diner. Had the buffet. Eclectic assortment: a large chicken leg, fried jalapeño, tamale, two rolled grape leaves, fresh melon. All good. Lots of Mexican choices there. Also has a menu with breakfast served all day long. Friendly, attentive staff. Good place for a casual relaxed meal with no expectations. Next to the Clarion Hotel."</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16:23:50"</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"kxX2SOes4o-D3ZQBkiMRfA"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"_7bHUi9Uuf5__HHc_Q8guQ"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"bBDDEgkFA1Otx9Lfe7BZUQ"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"Wow!  Yummy, different,  delicious.   Our favorite is the lamb curry and korma.  With 10 different kinds of naan!!!  </a:t>
            </a:r>
            <a:r>
              <a:rPr lang="en-CA" sz="1050" dirty="0" err="1">
                <a:solidFill>
                  <a:srgbClr val="183691"/>
                </a:solidFill>
                <a:latin typeface="DM Mono" panose="020B0509040201040103" pitchFamily="49" charset="77"/>
              </a:rPr>
              <a:t>Dont</a:t>
            </a:r>
            <a:r>
              <a:rPr lang="en-CA" sz="1050" dirty="0">
                <a:solidFill>
                  <a:srgbClr val="183691"/>
                </a:solidFill>
                <a:latin typeface="DM Mono" panose="020B0509040201040103" pitchFamily="49" charset="77"/>
              </a:rPr>
              <a:t> let the outside deter you (because we almost changed our minds)...go in and try something new!   </a:t>
            </a:r>
            <a:r>
              <a:rPr lang="en-CA" sz="1050" dirty="0" err="1">
                <a:solidFill>
                  <a:srgbClr val="183691"/>
                </a:solidFill>
                <a:latin typeface="DM Mono" panose="020B0509040201040103" pitchFamily="49" charset="77"/>
              </a:rPr>
              <a:t>Youll</a:t>
            </a:r>
            <a:r>
              <a:rPr lang="en-CA" sz="1050" dirty="0">
                <a:solidFill>
                  <a:srgbClr val="183691"/>
                </a:solidFill>
                <a:latin typeface="DM Mono" panose="020B0509040201040103" pitchFamily="49" charset="77"/>
              </a:rPr>
              <a:t> be glad you did!"</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"2021-01-04 00:01:03"</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"e4Vwtrqf-wpJfwesgvdgxQ"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"bcjbaE6dDog4jkNY91ncLQ"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t>
            </a:r>
            <a:r>
              <a:rPr lang="en-CA" sz="1050" dirty="0" err="1">
                <a:solidFill>
                  <a:srgbClr val="183691"/>
                </a:solidFill>
                <a:latin typeface="DM Mono" panose="020B0509040201040103" pitchFamily="49" charset="77"/>
              </a:rPr>
              <a:t>tUFrWirKiKi_TAnsVWINQQ</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4.0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"Cute interior and owner (?) gave us tour of upcoming patio\/rooftop area which will be great on beautiful days like today. Cheese curds were very good and very filling. Really like that sandwiches come w salad, </a:t>
            </a:r>
            <a:r>
              <a:rPr lang="en-CA" sz="1050" dirty="0" err="1">
                <a:solidFill>
                  <a:srgbClr val="183691"/>
                </a:solidFill>
                <a:latin typeface="DM Mono" panose="020B0509040201040103" pitchFamily="49" charset="77"/>
              </a:rPr>
              <a:t>esp</a:t>
            </a:r>
            <a:r>
              <a:rPr lang="en-CA" sz="1050" dirty="0">
                <a:solidFill>
                  <a:srgbClr val="183691"/>
                </a:solidFill>
                <a:latin typeface="DM Mono" panose="020B0509040201040103" pitchFamily="49" charset="77"/>
              </a:rPr>
              <a:t> after eating too many curds! Had the onion, gruyere, tomato sandwich. </a:t>
            </a:r>
            <a:r>
              <a:rPr lang="en-CA" sz="1050" dirty="0" err="1">
                <a:solidFill>
                  <a:srgbClr val="183691"/>
                </a:solidFill>
                <a:latin typeface="DM Mono" panose="020B0509040201040103" pitchFamily="49" charset="77"/>
              </a:rPr>
              <a:t>Wasnt</a:t>
            </a:r>
            <a:r>
              <a:rPr lang="en-CA" sz="1050" dirty="0">
                <a:solidFill>
                  <a:srgbClr val="183691"/>
                </a:solidFill>
                <a:latin typeface="DM Mono" panose="020B0509040201040103" pitchFamily="49" charset="77"/>
              </a:rPr>
              <a:t> too much cheese which I liked. Needed something else...pepper jelly maybe. Would like to see more menu options added such as salads w fun cheeses. Lots of beer and wine as well as limited cocktails. Next time I will try one of the draft wines."</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"2017-01-14 20:54:15"</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"kxX2SOes4o-D3ZQBkiMRfA"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"_7bHUi9Uuf5__HHc_Q8guQ"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"mpf3x-BjTdTEA3yCZrAYPw"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"Wow!  Yummy, different,  delicious.   Our favorite is the lamb curry and korma.  With 10 different kinds of naan!!!  </a:t>
            </a:r>
            <a:r>
              <a:rPr lang="en-CA" sz="1050" dirty="0" err="1">
                <a:solidFill>
                  <a:srgbClr val="183691"/>
                </a:solidFill>
                <a:latin typeface="DM Mono" panose="020B0509040201040103" pitchFamily="49" charset="77"/>
              </a:rPr>
              <a:t>Dont</a:t>
            </a:r>
            <a:r>
              <a:rPr lang="en-CA" sz="1050" dirty="0">
                <a:solidFill>
                  <a:srgbClr val="183691"/>
                </a:solidFill>
                <a:latin typeface="DM Mono" panose="020B0509040201040103" pitchFamily="49" charset="77"/>
              </a:rPr>
              <a:t> let the outside deter you (because we almost changed our minds)...go in and try something new!   </a:t>
            </a:r>
            <a:r>
              <a:rPr lang="en-CA" sz="1050" dirty="0" err="1">
                <a:solidFill>
                  <a:srgbClr val="183691"/>
                </a:solidFill>
                <a:latin typeface="DM Mono" panose="020B0509040201040103" pitchFamily="49" charset="77"/>
              </a:rPr>
              <a:t>Youll</a:t>
            </a:r>
            <a:r>
              <a:rPr lang="en-CA" sz="1050" dirty="0">
                <a:solidFill>
                  <a:srgbClr val="183691"/>
                </a:solidFill>
                <a:latin typeface="DM Mono" panose="020B0509040201040103" pitchFamily="49" charset="77"/>
              </a:rPr>
              <a:t> be glad you did!"</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00:01:03"</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"bBDDEgkFA1Otx9Lfe7BZUQ"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"r3zeYsv1XFBRA4dJpL78cw"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"mWMc6_wTdE0EUBKIGXDVfA"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2</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"Loved this tour! I grabbed a </a:t>
            </a:r>
            <a:r>
              <a:rPr lang="en-CA" sz="1050" dirty="0" err="1">
                <a:solidFill>
                  <a:srgbClr val="183691"/>
                </a:solidFill>
                <a:latin typeface="DM Mono" panose="020B0509040201040103" pitchFamily="49" charset="77"/>
              </a:rPr>
              <a:t>groupon</a:t>
            </a:r>
            <a:r>
              <a:rPr lang="en-CA" sz="1050" dirty="0">
                <a:solidFill>
                  <a:srgbClr val="183691"/>
                </a:solidFill>
                <a:latin typeface="DM Mono" panose="020B0509040201040103" pitchFamily="49" charset="77"/>
              </a:rPr>
              <a:t> and the price was great. It was the perfect way to explore New Orleans for someone </a:t>
            </a:r>
            <a:r>
              <a:rPr lang="en-CA" sz="1050" dirty="0" err="1">
                <a:solidFill>
                  <a:srgbClr val="183691"/>
                </a:solidFill>
                <a:latin typeface="DM Mono" panose="020B0509040201040103" pitchFamily="49" charset="77"/>
              </a:rPr>
              <a:t>whod</a:t>
            </a:r>
            <a:r>
              <a:rPr lang="en-CA" sz="1050" dirty="0">
                <a:solidFill>
                  <a:srgbClr val="183691"/>
                </a:solidFill>
                <a:latin typeface="DM Mono" panose="020B0509040201040103" pitchFamily="49" charset="77"/>
              </a:rPr>
              <a:t> never been there before and </a:t>
            </a:r>
            <a:r>
              <a:rPr lang="en-CA" sz="1050" dirty="0" err="1">
                <a:solidFill>
                  <a:srgbClr val="183691"/>
                </a:solidFill>
                <a:latin typeface="DM Mono" panose="020B0509040201040103" pitchFamily="49" charset="77"/>
              </a:rPr>
              <a:t>didnt</a:t>
            </a:r>
            <a:r>
              <a:rPr lang="en-CA" sz="1050" dirty="0">
                <a:solidFill>
                  <a:srgbClr val="183691"/>
                </a:solidFill>
                <a:latin typeface="DM Mono" panose="020B0509040201040103" pitchFamily="49" charset="77"/>
              </a:rPr>
              <a:t> know a lot about the history of the city. Our tour guide had tons of interesting tidbits about the city, and I really enjoyed the experience. Highly recommended tour. I actually thought we were just going to tour through the cemetery, but she took us around the French Quarter for the first hour, and the cemetery for the second half of the tour. </a:t>
            </a:r>
            <a:r>
              <a:rPr lang="en-CA" sz="1050" dirty="0" err="1">
                <a:solidFill>
                  <a:srgbClr val="183691"/>
                </a:solidFill>
                <a:latin typeface="DM Mono" panose="020B0509040201040103" pitchFamily="49" charset="77"/>
              </a:rPr>
              <a:t>Youll</a:t>
            </a:r>
            <a:r>
              <a:rPr lang="en-CA" sz="1050" dirty="0">
                <a:solidFill>
                  <a:srgbClr val="183691"/>
                </a:solidFill>
                <a:latin typeface="DM Mono" panose="020B0509040201040103" pitchFamily="49" charset="77"/>
              </a:rPr>
              <a:t> meet up in front of a grocery store (seems strange at first, but its not terribly hard to find, and </a:t>
            </a:r>
            <a:r>
              <a:rPr lang="en-CA" sz="1050" dirty="0" err="1">
                <a:solidFill>
                  <a:srgbClr val="183691"/>
                </a:solidFill>
                <a:latin typeface="DM Mono" panose="020B0509040201040103" pitchFamily="49" charset="77"/>
              </a:rPr>
              <a:t>itll</a:t>
            </a:r>
            <a:r>
              <a:rPr lang="en-CA" sz="1050" dirty="0">
                <a:solidFill>
                  <a:srgbClr val="183691"/>
                </a:solidFill>
                <a:latin typeface="DM Mono" panose="020B0509040201040103" pitchFamily="49" charset="77"/>
              </a:rPr>
              <a:t> give you a chance to get some water), and </a:t>
            </a:r>
            <a:r>
              <a:rPr lang="en-CA" sz="1050" dirty="0" err="1">
                <a:solidFill>
                  <a:srgbClr val="183691"/>
                </a:solidFill>
                <a:latin typeface="DM Mono" panose="020B0509040201040103" pitchFamily="49" charset="77"/>
              </a:rPr>
              <a:t>youll</a:t>
            </a:r>
            <a:r>
              <a:rPr lang="en-CA" sz="1050" dirty="0">
                <a:solidFill>
                  <a:srgbClr val="183691"/>
                </a:solidFill>
                <a:latin typeface="DM Mono" panose="020B0509040201040103" pitchFamily="49" charset="77"/>
              </a:rPr>
              <a:t> stop at a visitor center part way through the tour for a bathroom break if needed. This tour was one of my favorite parts of my trip!"</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"2021-01-03 23:21:18"</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"LHSTtnW3YHCeUkRDGyJOyw"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"yfFzsLmaWF2d4Sr0UNbBgg"</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"_ZeMknuYdlQcUqng_Im3yg"</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2</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"Amazingly amazing wings and homemade bleu cheese. Had the ribeye: tender, perfectly prepared, delicious. Nice selection of craft beers. Would DEFINITELY recommend checking out this hidden gem."</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"2021-08-07 02:29:16"</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"B5XSoSG3SfvQGtKEGQ1tSQ"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t>
            </a:r>
            <a:r>
              <a:rPr lang="en-CA" sz="1050" dirty="0" err="1">
                <a:solidFill>
                  <a:srgbClr val="183691"/>
                </a:solidFill>
                <a:latin typeface="DM Mono" panose="020B0509040201040103" pitchFamily="49" charset="77"/>
              </a:rPr>
              <a:t>wSTuiTk-sKNdcFyprzZAjg</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"k0hlBqXX-Bt0vf1op7Jr1w"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3.0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"This easter instead of going to Lopez Lake we went to Los Padres National Forest which is really pretty but if you go to white rock the staff needs to cut down all the dead grass that invades the rock and the water. I would wish the staff would also clean or get rid of the dead grass </a:t>
            </a:r>
            <a:r>
              <a:rPr lang="en-CA" sz="1050" dirty="0" err="1">
                <a:solidFill>
                  <a:srgbClr val="183691"/>
                </a:solidFill>
                <a:latin typeface="DM Mono" panose="020B0509040201040103" pitchFamily="49" charset="77"/>
              </a:rPr>
              <a:t>thats</a:t>
            </a:r>
            <a:r>
              <a:rPr lang="en-CA" sz="1050" dirty="0">
                <a:solidFill>
                  <a:srgbClr val="183691"/>
                </a:solidFill>
                <a:latin typeface="DM Mono" panose="020B0509040201040103" pitchFamily="49" charset="77"/>
              </a:rPr>
              <a:t> also living by the water. The water is really green and dirty. Los padres national forest staff need to work hard to maintain this forest looking pretty and not like a dumpster. Even Cachuma lake looks like they put a bit more effort."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22:46:33"</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"gebiRewfieSdtt17PTW6Zg"</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"59MxRhNVhU9MYndMkz0wtw"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"pUycOfUwM8vqX7KjRRhUEA"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3.0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"Had a party of 6 here for hibachi. Our waitress brought our separate sushi orders on one plate so we </a:t>
            </a:r>
            <a:r>
              <a:rPr lang="en-CA" sz="1050" dirty="0" err="1">
                <a:solidFill>
                  <a:srgbClr val="183691"/>
                </a:solidFill>
                <a:latin typeface="DM Mono" panose="020B0509040201040103" pitchFamily="49" charset="77"/>
              </a:rPr>
              <a:t>couldnt</a:t>
            </a:r>
            <a:r>
              <a:rPr lang="en-CA" sz="1050" dirty="0">
                <a:solidFill>
                  <a:srgbClr val="183691"/>
                </a:solidFill>
                <a:latin typeface="DM Mono" panose="020B0509040201040103" pitchFamily="49" charset="77"/>
              </a:rPr>
              <a:t> really tell </a:t>
            </a:r>
            <a:r>
              <a:rPr lang="en-CA" sz="1050" dirty="0" err="1">
                <a:solidFill>
                  <a:srgbClr val="183691"/>
                </a:solidFill>
                <a:latin typeface="DM Mono" panose="020B0509040201040103" pitchFamily="49" charset="77"/>
              </a:rPr>
              <a:t>whos</a:t>
            </a:r>
            <a:r>
              <a:rPr lang="en-CA" sz="1050" dirty="0">
                <a:solidFill>
                  <a:srgbClr val="183691"/>
                </a:solidFill>
                <a:latin typeface="DM Mono" panose="020B0509040201040103" pitchFamily="49" charset="77"/>
              </a:rPr>
              <a:t> was </a:t>
            </a:r>
            <a:r>
              <a:rPr lang="en-CA" sz="1050" dirty="0" err="1">
                <a:solidFill>
                  <a:srgbClr val="183691"/>
                </a:solidFill>
                <a:latin typeface="DM Mono" panose="020B0509040201040103" pitchFamily="49" charset="77"/>
              </a:rPr>
              <a:t>whos</a:t>
            </a:r>
            <a:r>
              <a:rPr lang="en-CA" sz="1050" dirty="0">
                <a:solidFill>
                  <a:srgbClr val="183691"/>
                </a:solidFill>
                <a:latin typeface="DM Mono" panose="020B0509040201040103" pitchFamily="49" charset="77"/>
              </a:rPr>
              <a:t> and forgot several items on an order. I understand making mistakes but the </a:t>
            </a:r>
            <a:r>
              <a:rPr lang="en-CA" sz="1050" dirty="0" err="1">
                <a:solidFill>
                  <a:srgbClr val="183691"/>
                </a:solidFill>
                <a:latin typeface="DM Mono" panose="020B0509040201040103" pitchFamily="49" charset="77"/>
              </a:rPr>
              <a:t>restaraunt</a:t>
            </a:r>
            <a:r>
              <a:rPr lang="en-CA" sz="1050" dirty="0">
                <a:solidFill>
                  <a:srgbClr val="183691"/>
                </a:solidFill>
                <a:latin typeface="DM Mono" panose="020B0509040201040103" pitchFamily="49" charset="77"/>
              </a:rPr>
              <a:t> was really quiet so we were kind of surprised. Usually hibachi is a fun lively experience and our  cook  said maybe three words, but he cooked very well his name was Francisco. Service was fishy, food was pretty good, and </a:t>
            </a:r>
            <a:r>
              <a:rPr lang="en-CA" sz="1050" dirty="0" err="1">
                <a:solidFill>
                  <a:srgbClr val="183691"/>
                </a:solidFill>
                <a:latin typeface="DM Mono" panose="020B0509040201040103" pitchFamily="49" charset="77"/>
              </a:rPr>
              <a:t>im</a:t>
            </a:r>
            <a:r>
              <a:rPr lang="en-CA" sz="1050" dirty="0">
                <a:solidFill>
                  <a:srgbClr val="183691"/>
                </a:solidFill>
                <a:latin typeface="DM Mono" panose="020B0509040201040103" pitchFamily="49" charset="77"/>
              </a:rPr>
              <a:t> hoping it was just an off night here. But for the money I </a:t>
            </a:r>
            <a:r>
              <a:rPr lang="en-CA" sz="1050" dirty="0" err="1">
                <a:solidFill>
                  <a:srgbClr val="183691"/>
                </a:solidFill>
                <a:latin typeface="DM Mono" panose="020B0509040201040103" pitchFamily="49" charset="77"/>
              </a:rPr>
              <a:t>wouldnt</a:t>
            </a:r>
            <a:r>
              <a:rPr lang="en-CA" sz="1050" dirty="0">
                <a:solidFill>
                  <a:srgbClr val="183691"/>
                </a:solidFill>
                <a:latin typeface="DM Mono" panose="020B0509040201040103" pitchFamily="49" charset="77"/>
              </a:rPr>
              <a:t> go back."</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"2016-07-25 07:31:06"</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"be02921c1ccd4c5dabdc63bd29f3bd35"</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"0dea283273fa4f40ac12ea210994d5f8"</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t>
            </a:r>
            <a:r>
              <a:rPr lang="en-CA" sz="1050" dirty="0" err="1">
                <a:solidFill>
                  <a:srgbClr val="183691"/>
                </a:solidFill>
                <a:latin typeface="DM Mono" panose="020B0509040201040103" pitchFamily="49" charset="77"/>
              </a:rPr>
              <a:t>mobile_review_no_checkins</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"They have the absolute best pizza on this entire planet. Gooey and greasy, without the soggy crust, they are allergy friendly and know what is in all their ingredients and their dough!"</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07:31:06"</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a:t>
            </a:r>
            <a:endParaRPr lang="en-US" sz="1050" dirty="0">
              <a:latin typeface="DM Mono" panose="020B0509040201040103" pitchFamily="49" charset="77"/>
            </a:endParaRPr>
          </a:p>
        </p:txBody>
      </p:sp>
      <p:pic>
        <p:nvPicPr>
          <p:cNvPr id="17" name="!!DAIS_footer">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191" y="4776367"/>
            <a:ext cx="9141619" cy="367133"/>
          </a:xfrm>
          <a:prstGeom prst="rect">
            <a:avLst/>
          </a:prstGeom>
        </p:spPr>
      </p:pic>
      <p:pic>
        <p:nvPicPr>
          <p:cNvPr id="23" name="!!header">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1191" y="-1"/>
            <a:ext cx="9141618" cy="293314"/>
          </a:xfrm>
          <a:prstGeom prst="rect">
            <a:avLst/>
          </a:prstGeom>
        </p:spPr>
      </p:pic>
      <p:sp>
        <p:nvSpPr>
          <p:cNvPr id="7" name="Rectangle 6">
            <a:extLst>
              <a:ext uri="{FF2B5EF4-FFF2-40B4-BE49-F238E27FC236}">
                <a16:creationId xmlns:a16="http://schemas.microsoft.com/office/drawing/2014/main" id="{A1B82869-AD64-7476-9861-D3D39C1D88AF}"/>
              </a:ext>
            </a:extLst>
          </p:cNvPr>
          <p:cNvSpPr/>
          <p:nvPr/>
        </p:nvSpPr>
        <p:spPr>
          <a:xfrm>
            <a:off x="539591" y="2510519"/>
            <a:ext cx="7991335" cy="1947702"/>
          </a:xfrm>
          <a:prstGeom prst="rect">
            <a:avLst/>
          </a:prstGeom>
          <a:noFill/>
          <a:ln w="38100">
            <a:solidFill>
              <a:schemeClr val="accent1">
                <a:alpha val="51373"/>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Tree>
    <p:extLst>
      <p:ext uri="{BB962C8B-B14F-4D97-AF65-F5344CB8AC3E}">
        <p14:creationId xmlns:p14="http://schemas.microsoft.com/office/powerpoint/2010/main" val="11739788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2.xml><?xml version="1.0" encoding="utf-8"?>
<p:sld xmlns:a="http://schemas.openxmlformats.org/drawingml/2006/main" xmlns:r="http://schemas.openxmlformats.org/officeDocument/2006/relationships" xmlns:p="http://schemas.openxmlformats.org/presentationml/2006/main" show="0">
  <p:cSld>
    <p:spTree>
      <p:nvGrpSpPr>
        <p:cNvPr id="1" name="Shape 888"/>
        <p:cNvGrpSpPr/>
        <p:nvPr/>
      </p:nvGrpSpPr>
      <p:grpSpPr>
        <a:xfrm>
          <a:off x="0" y="0"/>
          <a:ext cx="0" cy="0"/>
          <a:chOff x="0" y="0"/>
          <a:chExt cx="0" cy="0"/>
        </a:xfrm>
      </p:grpSpPr>
      <p:sp>
        <p:nvSpPr>
          <p:cNvPr id="14" name="!!mobile_reviews">
            <a:extLst>
              <a:ext uri="{FF2B5EF4-FFF2-40B4-BE49-F238E27FC236}">
                <a16:creationId xmlns:a16="http://schemas.microsoft.com/office/drawing/2014/main" id="{0A0C42FE-DCBF-2BB1-40B1-A4380CE72E4C}"/>
              </a:ext>
            </a:extLst>
          </p:cNvPr>
          <p:cNvSpPr/>
          <p:nvPr/>
        </p:nvSpPr>
        <p:spPr>
          <a:xfrm>
            <a:off x="484498" y="-20002789"/>
            <a:ext cx="8101523" cy="27399808"/>
          </a:xfrm>
          <a:prstGeom prst="rect">
            <a:avLst/>
          </a:prstGeom>
          <a:solidFill>
            <a:schemeClr val="bg1"/>
          </a:solidFill>
        </p:spPr>
        <p:txBody>
          <a:bodyPr wrap="square">
            <a:spAutoFit/>
          </a:bodyPr>
          <a:lstStyle/>
          <a:p>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"XQfwVwDr-v0ZS3_CbbE5Xw"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"mh_-eMZ6K5RLWhZyISBhwA"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"Pns2l4eNsfO8kk83dixA6A"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3.0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"If you decide to eat here, just be aware it is going to take about 2 hours from beginning to end. We have tried it multiple times, because I want to like it! I have been to its other locations in NJ and never had a bad experience. \n\</a:t>
            </a:r>
            <a:r>
              <a:rPr lang="en-CA" sz="1050" dirty="0" err="1">
                <a:solidFill>
                  <a:srgbClr val="183691"/>
                </a:solidFill>
                <a:latin typeface="DM Mono" panose="020B0509040201040103" pitchFamily="49" charset="77"/>
              </a:rPr>
              <a:t>nThe</a:t>
            </a:r>
            <a:r>
              <a:rPr lang="en-CA" sz="1050" dirty="0">
                <a:solidFill>
                  <a:srgbClr val="183691"/>
                </a:solidFill>
                <a:latin typeface="DM Mono" panose="020B0509040201040103" pitchFamily="49" charset="77"/>
              </a:rPr>
              <a:t> food is good, but it takes a very long time to come out. The waitstaff is very young, but usually pleasant. We have just had too many experiences where we spent way too long waiting. We usually opt for another diner or restaurant on the weekends, in order to be done quicker."</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"2018-07-07 22:09:11"</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"7ATYjTIgM3jUlt4UM3IypQ"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"OyoGAe7OKpv6SyGZT5g77Q"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"qkRM_2X51Yqxk3btlwAQIg"</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t>
            </a:r>
            <a:r>
              <a:rPr lang="en-CA" sz="1050" dirty="0" err="1">
                <a:solidFill>
                  <a:srgbClr val="183691"/>
                </a:solidFill>
                <a:latin typeface="DM Mono" panose="020B0509040201040103" pitchFamily="49" charset="77"/>
              </a:rPr>
              <a:t>Ive</a:t>
            </a:r>
            <a:r>
              <a:rPr lang="en-CA" sz="1050" dirty="0">
                <a:solidFill>
                  <a:srgbClr val="183691"/>
                </a:solidFill>
                <a:latin typeface="DM Mono" panose="020B0509040201040103" pitchFamily="49" charset="77"/>
              </a:rPr>
              <a:t> taken a lot of spin classes over the years, and nothing compares to the classes at Body Cycle. From the nice, clean space and amazing bikes, to the welcoming and motivating instructors, every class is a top notch work out.\n\</a:t>
            </a:r>
            <a:r>
              <a:rPr lang="en-CA" sz="1050" dirty="0" err="1">
                <a:solidFill>
                  <a:srgbClr val="183691"/>
                </a:solidFill>
                <a:latin typeface="DM Mono" panose="020B0509040201040103" pitchFamily="49" charset="77"/>
              </a:rPr>
              <a:t>nFor</a:t>
            </a:r>
            <a:r>
              <a:rPr lang="en-CA" sz="1050" dirty="0">
                <a:solidFill>
                  <a:srgbClr val="183691"/>
                </a:solidFill>
                <a:latin typeface="DM Mono" panose="020B0509040201040103" pitchFamily="49" charset="77"/>
              </a:rPr>
              <a:t> anyone who struggles to fit workouts in, the online scheduling system makes it easy to plan ahead (and </a:t>
            </a:r>
            <a:r>
              <a:rPr lang="en-CA" sz="1050" dirty="0" err="1">
                <a:solidFill>
                  <a:srgbClr val="183691"/>
                </a:solidFill>
                <a:latin typeface="DM Mono" panose="020B0509040201040103" pitchFamily="49" charset="77"/>
              </a:rPr>
              <a:t>theres</a:t>
            </a:r>
            <a:r>
              <a:rPr lang="en-CA" sz="1050" dirty="0">
                <a:solidFill>
                  <a:srgbClr val="183691"/>
                </a:solidFill>
                <a:latin typeface="DM Mono" panose="020B0509040201040103" pitchFamily="49" charset="77"/>
              </a:rPr>
              <a:t> no need to line up way in advanced like many gyms make you do).\n\</a:t>
            </a:r>
            <a:r>
              <a:rPr lang="en-CA" sz="1050" dirty="0" err="1">
                <a:solidFill>
                  <a:srgbClr val="183691"/>
                </a:solidFill>
                <a:latin typeface="DM Mono" panose="020B0509040201040103" pitchFamily="49" charset="77"/>
              </a:rPr>
              <a:t>nThere</a:t>
            </a:r>
            <a:r>
              <a:rPr lang="en-CA" sz="1050" dirty="0">
                <a:solidFill>
                  <a:srgbClr val="183691"/>
                </a:solidFill>
                <a:latin typeface="DM Mono" panose="020B0509040201040103" pitchFamily="49" charset="77"/>
              </a:rPr>
              <a:t> is no way I can write this review without giving Russell, the owner of Body Cycle, a shout out. </a:t>
            </a:r>
            <a:r>
              <a:rPr lang="en-CA" sz="1050" dirty="0" err="1">
                <a:solidFill>
                  <a:srgbClr val="183691"/>
                </a:solidFill>
                <a:latin typeface="DM Mono" panose="020B0509040201040103" pitchFamily="49" charset="77"/>
              </a:rPr>
              <a:t>Russells</a:t>
            </a:r>
            <a:r>
              <a:rPr lang="en-CA" sz="1050" dirty="0">
                <a:solidFill>
                  <a:srgbClr val="183691"/>
                </a:solidFill>
                <a:latin typeface="DM Mono" panose="020B0509040201040103" pitchFamily="49" charset="77"/>
              </a:rPr>
              <a:t> passion for fitness and cycling is so evident, as is his desire for all of his clients to succeed. He is always dropping in to classes to check in\/provide encouragement, and is open to ideas and recommendations from anyone. Russell always wears a smile on his face, even when </a:t>
            </a:r>
            <a:r>
              <a:rPr lang="en-CA" sz="1050" dirty="0" err="1">
                <a:solidFill>
                  <a:srgbClr val="183691"/>
                </a:solidFill>
                <a:latin typeface="DM Mono" panose="020B0509040201040103" pitchFamily="49" charset="77"/>
              </a:rPr>
              <a:t>hes</a:t>
            </a:r>
            <a:r>
              <a:rPr lang="en-CA" sz="1050" dirty="0">
                <a:solidFill>
                  <a:srgbClr val="183691"/>
                </a:solidFill>
                <a:latin typeface="DM Mono" panose="020B0509040201040103" pitchFamily="49" charset="77"/>
              </a:rPr>
              <a:t> kicking your butt in class!"</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13:18:32"</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"YjUWPpI6HXG530lwP-fb2A"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"8g_iMtfSiwikVnbP2etR0A"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"Pns2l4eNsfO8kk83dixA6A"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3.0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"Family diner. Had the buffet. Eclectic assortment: a large chicken leg, fried jalapeño, tamale, two rolled grape leaves, fresh melon. All good. Lots of Mexican choices there. Also has a menu with breakfast served all day long. Friendly, attentive staff. Good place for a casual relaxed meal with no expectations. Next to the Clarion Hotel."</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16:23:50"</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"kxX2SOes4o-D3ZQBkiMRfA"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"_7bHUi9Uuf5__HHc_Q8guQ"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"bBDDEgkFA1Otx9Lfe7BZUQ"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"Wow!  Yummy, different,  delicious.   Our favorite is the lamb curry and korma.  With 10 different kinds of naan!!!  </a:t>
            </a:r>
            <a:r>
              <a:rPr lang="en-CA" sz="1050" dirty="0" err="1">
                <a:solidFill>
                  <a:srgbClr val="183691"/>
                </a:solidFill>
                <a:latin typeface="DM Mono" panose="020B0509040201040103" pitchFamily="49" charset="77"/>
              </a:rPr>
              <a:t>Dont</a:t>
            </a:r>
            <a:r>
              <a:rPr lang="en-CA" sz="1050" dirty="0">
                <a:solidFill>
                  <a:srgbClr val="183691"/>
                </a:solidFill>
                <a:latin typeface="DM Mono" panose="020B0509040201040103" pitchFamily="49" charset="77"/>
              </a:rPr>
              <a:t> let the outside deter you (because we almost changed our minds)...go in and try something new!   </a:t>
            </a:r>
            <a:r>
              <a:rPr lang="en-CA" sz="1050" dirty="0" err="1">
                <a:solidFill>
                  <a:srgbClr val="183691"/>
                </a:solidFill>
                <a:latin typeface="DM Mono" panose="020B0509040201040103" pitchFamily="49" charset="77"/>
              </a:rPr>
              <a:t>Youll</a:t>
            </a:r>
            <a:r>
              <a:rPr lang="en-CA" sz="1050" dirty="0">
                <a:solidFill>
                  <a:srgbClr val="183691"/>
                </a:solidFill>
                <a:latin typeface="DM Mono" panose="020B0509040201040103" pitchFamily="49" charset="77"/>
              </a:rPr>
              <a:t> be glad you did!"</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"2021-01-04 00:01:03"</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"e4Vwtrqf-wpJfwesgvdgxQ"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"bcjbaE6dDog4jkNY91ncLQ"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t>
            </a:r>
            <a:r>
              <a:rPr lang="en-CA" sz="1050" dirty="0" err="1">
                <a:solidFill>
                  <a:srgbClr val="183691"/>
                </a:solidFill>
                <a:latin typeface="DM Mono" panose="020B0509040201040103" pitchFamily="49" charset="77"/>
              </a:rPr>
              <a:t>tUFrWirKiKi_TAnsVWINQQ</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4.0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"Cute interior and owner (?) gave us tour of upcoming patio\/rooftop area which will be great on beautiful days like today. Cheese curds were very good and very filling. Really like that sandwiches come w salad, </a:t>
            </a:r>
            <a:r>
              <a:rPr lang="en-CA" sz="1050" dirty="0" err="1">
                <a:solidFill>
                  <a:srgbClr val="183691"/>
                </a:solidFill>
                <a:latin typeface="DM Mono" panose="020B0509040201040103" pitchFamily="49" charset="77"/>
              </a:rPr>
              <a:t>esp</a:t>
            </a:r>
            <a:r>
              <a:rPr lang="en-CA" sz="1050" dirty="0">
                <a:solidFill>
                  <a:srgbClr val="183691"/>
                </a:solidFill>
                <a:latin typeface="DM Mono" panose="020B0509040201040103" pitchFamily="49" charset="77"/>
              </a:rPr>
              <a:t> after eating too many curds! Had the onion, gruyere, tomato sandwich. </a:t>
            </a:r>
            <a:r>
              <a:rPr lang="en-CA" sz="1050" dirty="0" err="1">
                <a:solidFill>
                  <a:srgbClr val="183691"/>
                </a:solidFill>
                <a:latin typeface="DM Mono" panose="020B0509040201040103" pitchFamily="49" charset="77"/>
              </a:rPr>
              <a:t>Wasnt</a:t>
            </a:r>
            <a:r>
              <a:rPr lang="en-CA" sz="1050" dirty="0">
                <a:solidFill>
                  <a:srgbClr val="183691"/>
                </a:solidFill>
                <a:latin typeface="DM Mono" panose="020B0509040201040103" pitchFamily="49" charset="77"/>
              </a:rPr>
              <a:t> too much cheese which I liked. Needed something else...pepper jelly maybe. Would like to see more menu options added such as salads w fun cheeses. Lots of beer and wine as well as limited cocktails. Next time I will try one of the draft wines."</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"2017-01-14 20:54:15"</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"kxX2SOes4o-D3ZQBkiMRfA"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"_7bHUi9Uuf5__HHc_Q8guQ"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"mpf3x-BjTdTEA3yCZrAYPw"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"Wow!  Yummy, different,  delicious.   Our favorite is the lamb curry and korma.  With 10 different kinds of naan!!!  </a:t>
            </a:r>
            <a:r>
              <a:rPr lang="en-CA" sz="1050" dirty="0" err="1">
                <a:solidFill>
                  <a:srgbClr val="183691"/>
                </a:solidFill>
                <a:latin typeface="DM Mono" panose="020B0509040201040103" pitchFamily="49" charset="77"/>
              </a:rPr>
              <a:t>Dont</a:t>
            </a:r>
            <a:r>
              <a:rPr lang="en-CA" sz="1050" dirty="0">
                <a:solidFill>
                  <a:srgbClr val="183691"/>
                </a:solidFill>
                <a:latin typeface="DM Mono" panose="020B0509040201040103" pitchFamily="49" charset="77"/>
              </a:rPr>
              <a:t> let the outside deter you (because we almost changed our minds)...go in and try something new!   </a:t>
            </a:r>
            <a:r>
              <a:rPr lang="en-CA" sz="1050" dirty="0" err="1">
                <a:solidFill>
                  <a:srgbClr val="183691"/>
                </a:solidFill>
                <a:latin typeface="DM Mono" panose="020B0509040201040103" pitchFamily="49" charset="77"/>
              </a:rPr>
              <a:t>Youll</a:t>
            </a:r>
            <a:r>
              <a:rPr lang="en-CA" sz="1050" dirty="0">
                <a:solidFill>
                  <a:srgbClr val="183691"/>
                </a:solidFill>
                <a:latin typeface="DM Mono" panose="020B0509040201040103" pitchFamily="49" charset="77"/>
              </a:rPr>
              <a:t> be glad you did!"</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00:01:03"</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"bBDDEgkFA1Otx9Lfe7BZUQ"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"r3zeYsv1XFBRA4dJpL78cw"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"mWMc6_wTdE0EUBKIGXDVfA"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2</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"Loved this tour! I grabbed a </a:t>
            </a:r>
            <a:r>
              <a:rPr lang="en-CA" sz="1050" dirty="0" err="1">
                <a:solidFill>
                  <a:srgbClr val="183691"/>
                </a:solidFill>
                <a:latin typeface="DM Mono" panose="020B0509040201040103" pitchFamily="49" charset="77"/>
              </a:rPr>
              <a:t>groupon</a:t>
            </a:r>
            <a:r>
              <a:rPr lang="en-CA" sz="1050" dirty="0">
                <a:solidFill>
                  <a:srgbClr val="183691"/>
                </a:solidFill>
                <a:latin typeface="DM Mono" panose="020B0509040201040103" pitchFamily="49" charset="77"/>
              </a:rPr>
              <a:t> and the price was great. It was the perfect way to explore New Orleans for someone </a:t>
            </a:r>
            <a:r>
              <a:rPr lang="en-CA" sz="1050" dirty="0" err="1">
                <a:solidFill>
                  <a:srgbClr val="183691"/>
                </a:solidFill>
                <a:latin typeface="DM Mono" panose="020B0509040201040103" pitchFamily="49" charset="77"/>
              </a:rPr>
              <a:t>whod</a:t>
            </a:r>
            <a:r>
              <a:rPr lang="en-CA" sz="1050" dirty="0">
                <a:solidFill>
                  <a:srgbClr val="183691"/>
                </a:solidFill>
                <a:latin typeface="DM Mono" panose="020B0509040201040103" pitchFamily="49" charset="77"/>
              </a:rPr>
              <a:t> never been there before and </a:t>
            </a:r>
            <a:r>
              <a:rPr lang="en-CA" sz="1050" dirty="0" err="1">
                <a:solidFill>
                  <a:srgbClr val="183691"/>
                </a:solidFill>
                <a:latin typeface="DM Mono" panose="020B0509040201040103" pitchFamily="49" charset="77"/>
              </a:rPr>
              <a:t>didnt</a:t>
            </a:r>
            <a:r>
              <a:rPr lang="en-CA" sz="1050" dirty="0">
                <a:solidFill>
                  <a:srgbClr val="183691"/>
                </a:solidFill>
                <a:latin typeface="DM Mono" panose="020B0509040201040103" pitchFamily="49" charset="77"/>
              </a:rPr>
              <a:t> know a lot about the history of the city. Our tour guide had tons of interesting tidbits about the city, and I really enjoyed the experience. Highly recommended tour. I actually thought we were just going to tour through the cemetery, but she took us around the French Quarter for the first hour, and the cemetery for the second half of the tour. </a:t>
            </a:r>
            <a:r>
              <a:rPr lang="en-CA" sz="1050" dirty="0" err="1">
                <a:solidFill>
                  <a:srgbClr val="183691"/>
                </a:solidFill>
                <a:latin typeface="DM Mono" panose="020B0509040201040103" pitchFamily="49" charset="77"/>
              </a:rPr>
              <a:t>Youll</a:t>
            </a:r>
            <a:r>
              <a:rPr lang="en-CA" sz="1050" dirty="0">
                <a:solidFill>
                  <a:srgbClr val="183691"/>
                </a:solidFill>
                <a:latin typeface="DM Mono" panose="020B0509040201040103" pitchFamily="49" charset="77"/>
              </a:rPr>
              <a:t> meet up in front of a grocery store (seems strange at first, but its not terribly hard to find, and </a:t>
            </a:r>
            <a:r>
              <a:rPr lang="en-CA" sz="1050" dirty="0" err="1">
                <a:solidFill>
                  <a:srgbClr val="183691"/>
                </a:solidFill>
                <a:latin typeface="DM Mono" panose="020B0509040201040103" pitchFamily="49" charset="77"/>
              </a:rPr>
              <a:t>itll</a:t>
            </a:r>
            <a:r>
              <a:rPr lang="en-CA" sz="1050" dirty="0">
                <a:solidFill>
                  <a:srgbClr val="183691"/>
                </a:solidFill>
                <a:latin typeface="DM Mono" panose="020B0509040201040103" pitchFamily="49" charset="77"/>
              </a:rPr>
              <a:t> give you a chance to get some water), and </a:t>
            </a:r>
            <a:r>
              <a:rPr lang="en-CA" sz="1050" dirty="0" err="1">
                <a:solidFill>
                  <a:srgbClr val="183691"/>
                </a:solidFill>
                <a:latin typeface="DM Mono" panose="020B0509040201040103" pitchFamily="49" charset="77"/>
              </a:rPr>
              <a:t>youll</a:t>
            </a:r>
            <a:r>
              <a:rPr lang="en-CA" sz="1050" dirty="0">
                <a:solidFill>
                  <a:srgbClr val="183691"/>
                </a:solidFill>
                <a:latin typeface="DM Mono" panose="020B0509040201040103" pitchFamily="49" charset="77"/>
              </a:rPr>
              <a:t> stop at a visitor center part way through the tour for a bathroom break if needed. This tour was one of my favorite parts of my trip!"</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"2021-01-03 23:21:18"</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"LHSTtnW3YHCeUkRDGyJOyw"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"yfFzsLmaWF2d4Sr0UNbBgg"</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"_ZeMknuYdlQcUqng_Im3yg"</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2</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"Amazingly amazing wings and homemade bleu cheese. Had the ribeye: tender, perfectly prepared, delicious. Nice selection of craft beers. Would DEFINITELY recommend checking out this hidden gem."</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"2021-08-07 02:29:16"</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"B5XSoSG3SfvQGtKEGQ1tSQ"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t>
            </a:r>
            <a:r>
              <a:rPr lang="en-CA" sz="1050" dirty="0" err="1">
                <a:solidFill>
                  <a:srgbClr val="183691"/>
                </a:solidFill>
                <a:latin typeface="DM Mono" panose="020B0509040201040103" pitchFamily="49" charset="77"/>
              </a:rPr>
              <a:t>wSTuiTk-sKNdcFyprzZAjg</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"k0hlBqXX-Bt0vf1op7Jr1w"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3.0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"This easter instead of going to Lopez Lake we went to Los Padres National Forest which is really pretty but if you go to white rock the staff needs to cut down all the dead grass that invades the rock and the water. I would wish the staff would also clean or get rid of the dead grass </a:t>
            </a:r>
            <a:r>
              <a:rPr lang="en-CA" sz="1050" dirty="0" err="1">
                <a:solidFill>
                  <a:srgbClr val="183691"/>
                </a:solidFill>
                <a:latin typeface="DM Mono" panose="020B0509040201040103" pitchFamily="49" charset="77"/>
              </a:rPr>
              <a:t>thats</a:t>
            </a:r>
            <a:r>
              <a:rPr lang="en-CA" sz="1050" dirty="0">
                <a:solidFill>
                  <a:srgbClr val="183691"/>
                </a:solidFill>
                <a:latin typeface="DM Mono" panose="020B0509040201040103" pitchFamily="49" charset="77"/>
              </a:rPr>
              <a:t> also living by the water. The water is really green and dirty. Los padres national forest staff need to work hard to maintain this forest looking pretty and not like a dumpster. Even Cachuma lake looks like they put a bit more effort."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22:46:33"</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"gebiRewfieSdtt17PTW6Zg"</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"59MxRhNVhU9MYndMkz0wtw"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"pUycOfUwM8vqX7KjRRhUEA"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3.0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"Had a party of 6 here for hibachi. Our waitress brought our separate sushi orders on one plate so we </a:t>
            </a:r>
            <a:r>
              <a:rPr lang="en-CA" sz="1050" dirty="0" err="1">
                <a:solidFill>
                  <a:srgbClr val="183691"/>
                </a:solidFill>
                <a:latin typeface="DM Mono" panose="020B0509040201040103" pitchFamily="49" charset="77"/>
              </a:rPr>
              <a:t>couldnt</a:t>
            </a:r>
            <a:r>
              <a:rPr lang="en-CA" sz="1050" dirty="0">
                <a:solidFill>
                  <a:srgbClr val="183691"/>
                </a:solidFill>
                <a:latin typeface="DM Mono" panose="020B0509040201040103" pitchFamily="49" charset="77"/>
              </a:rPr>
              <a:t> really tell </a:t>
            </a:r>
            <a:r>
              <a:rPr lang="en-CA" sz="1050" dirty="0" err="1">
                <a:solidFill>
                  <a:srgbClr val="183691"/>
                </a:solidFill>
                <a:latin typeface="DM Mono" panose="020B0509040201040103" pitchFamily="49" charset="77"/>
              </a:rPr>
              <a:t>whos</a:t>
            </a:r>
            <a:r>
              <a:rPr lang="en-CA" sz="1050" dirty="0">
                <a:solidFill>
                  <a:srgbClr val="183691"/>
                </a:solidFill>
                <a:latin typeface="DM Mono" panose="020B0509040201040103" pitchFamily="49" charset="77"/>
              </a:rPr>
              <a:t> was </a:t>
            </a:r>
            <a:r>
              <a:rPr lang="en-CA" sz="1050" dirty="0" err="1">
                <a:solidFill>
                  <a:srgbClr val="183691"/>
                </a:solidFill>
                <a:latin typeface="DM Mono" panose="020B0509040201040103" pitchFamily="49" charset="77"/>
              </a:rPr>
              <a:t>whos</a:t>
            </a:r>
            <a:r>
              <a:rPr lang="en-CA" sz="1050" dirty="0">
                <a:solidFill>
                  <a:srgbClr val="183691"/>
                </a:solidFill>
                <a:latin typeface="DM Mono" panose="020B0509040201040103" pitchFamily="49" charset="77"/>
              </a:rPr>
              <a:t> and forgot several items on an order. I understand making mistakes but the </a:t>
            </a:r>
            <a:r>
              <a:rPr lang="en-CA" sz="1050" dirty="0" err="1">
                <a:solidFill>
                  <a:srgbClr val="183691"/>
                </a:solidFill>
                <a:latin typeface="DM Mono" panose="020B0509040201040103" pitchFamily="49" charset="77"/>
              </a:rPr>
              <a:t>restaraunt</a:t>
            </a:r>
            <a:r>
              <a:rPr lang="en-CA" sz="1050" dirty="0">
                <a:solidFill>
                  <a:srgbClr val="183691"/>
                </a:solidFill>
                <a:latin typeface="DM Mono" panose="020B0509040201040103" pitchFamily="49" charset="77"/>
              </a:rPr>
              <a:t> was really quiet so we were kind of surprised. Usually hibachi is a fun lively experience and our  cook  said maybe three words, but he cooked very well his name was Francisco. Service was fishy, food was pretty good, and </a:t>
            </a:r>
            <a:r>
              <a:rPr lang="en-CA" sz="1050" dirty="0" err="1">
                <a:solidFill>
                  <a:srgbClr val="183691"/>
                </a:solidFill>
                <a:latin typeface="DM Mono" panose="020B0509040201040103" pitchFamily="49" charset="77"/>
              </a:rPr>
              <a:t>im</a:t>
            </a:r>
            <a:r>
              <a:rPr lang="en-CA" sz="1050" dirty="0">
                <a:solidFill>
                  <a:srgbClr val="183691"/>
                </a:solidFill>
                <a:latin typeface="DM Mono" panose="020B0509040201040103" pitchFamily="49" charset="77"/>
              </a:rPr>
              <a:t> hoping it was just an off night here. But for the money I </a:t>
            </a:r>
            <a:r>
              <a:rPr lang="en-CA" sz="1050" dirty="0" err="1">
                <a:solidFill>
                  <a:srgbClr val="183691"/>
                </a:solidFill>
                <a:latin typeface="DM Mono" panose="020B0509040201040103" pitchFamily="49" charset="77"/>
              </a:rPr>
              <a:t>wouldnt</a:t>
            </a:r>
            <a:r>
              <a:rPr lang="en-CA" sz="1050" dirty="0">
                <a:solidFill>
                  <a:srgbClr val="183691"/>
                </a:solidFill>
                <a:latin typeface="DM Mono" panose="020B0509040201040103" pitchFamily="49" charset="77"/>
              </a:rPr>
              <a:t> go back."</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"2016-07-25 07:31:06"</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"be02921c1ccd4c5dabdc63bd29f3bd35"</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"0dea283273fa4f40ac12ea210994d5f8"</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t>
            </a:r>
            <a:r>
              <a:rPr lang="en-CA" sz="1050" dirty="0" err="1">
                <a:solidFill>
                  <a:srgbClr val="183691"/>
                </a:solidFill>
                <a:latin typeface="DM Mono" panose="020B0509040201040103" pitchFamily="49" charset="77"/>
              </a:rPr>
              <a:t>mobile_review_no_checkins</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"They have the absolute best pizza on this entire planet. Gooey and greasy, without the soggy crust, they are allergy friendly and know what is in all their ingredients and their dough!"</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07:31:06"</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a:t>
            </a:r>
            <a:endParaRPr lang="en-US" sz="1050" dirty="0">
              <a:latin typeface="DM Mono" panose="020B0509040201040103" pitchFamily="49" charset="77"/>
            </a:endParaRPr>
          </a:p>
        </p:txBody>
      </p:sp>
      <p:pic>
        <p:nvPicPr>
          <p:cNvPr id="17" name="!!DAIS_footer">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191" y="4776367"/>
            <a:ext cx="9141619" cy="367133"/>
          </a:xfrm>
          <a:prstGeom prst="rect">
            <a:avLst/>
          </a:prstGeom>
        </p:spPr>
      </p:pic>
      <p:pic>
        <p:nvPicPr>
          <p:cNvPr id="23" name="!!header">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1191" y="-1"/>
            <a:ext cx="9141618" cy="293314"/>
          </a:xfrm>
          <a:prstGeom prst="rect">
            <a:avLst/>
          </a:prstGeom>
        </p:spPr>
      </p:pic>
    </p:spTree>
    <p:extLst>
      <p:ext uri="{BB962C8B-B14F-4D97-AF65-F5344CB8AC3E}">
        <p14:creationId xmlns:p14="http://schemas.microsoft.com/office/powerpoint/2010/main" val="402530373"/>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0">
  <p:cSld>
    <p:spTree>
      <p:nvGrpSpPr>
        <p:cNvPr id="1" name="Shape 888"/>
        <p:cNvGrpSpPr/>
        <p:nvPr/>
      </p:nvGrpSpPr>
      <p:grpSpPr>
        <a:xfrm>
          <a:off x="0" y="0"/>
          <a:ext cx="0" cy="0"/>
          <a:chOff x="0" y="0"/>
          <a:chExt cx="0" cy="0"/>
        </a:xfrm>
      </p:grpSpPr>
      <p:sp>
        <p:nvSpPr>
          <p:cNvPr id="24" name="Google Shape;890;p81">
            <a:extLst>
              <a:ext uri="{FF2B5EF4-FFF2-40B4-BE49-F238E27FC236}">
                <a16:creationId xmlns:a16="http://schemas.microsoft.com/office/drawing/2014/main" id="{5642D254-8237-CDFC-424D-2C81D18BAFFE}"/>
              </a:ext>
            </a:extLst>
          </p:cNvPr>
          <p:cNvSpPr txBox="1">
            <a:spLocks noGrp="1"/>
          </p:cNvSpPr>
          <p:nvPr>
            <p:ph type="title"/>
          </p:nvPr>
        </p:nvSpPr>
        <p:spPr>
          <a:xfrm>
            <a:off x="225647" y="50609"/>
            <a:ext cx="7991335" cy="437625"/>
          </a:xfrm>
          <a:prstGeom prst="rect">
            <a:avLst/>
          </a:prstGeom>
        </p:spPr>
        <p:txBody>
          <a:bodyPr spcFirstLastPara="1" wrap="square" lIns="0" tIns="0" rIns="0" bIns="0" anchor="ctr" anchorCtr="0">
            <a:noAutofit/>
          </a:bodyPr>
          <a:lstStyle/>
          <a:p>
            <a:r>
              <a:rPr lang="en-CA" sz="3600" dirty="0" err="1">
                <a:solidFill>
                  <a:schemeClr val="tx1"/>
                </a:solidFill>
              </a:rPr>
              <a:t>expected.json</a:t>
            </a:r>
            <a:endParaRPr sz="3600" dirty="0">
              <a:solidFill>
                <a:schemeClr val="tx1"/>
              </a:solidFill>
            </a:endParaRPr>
          </a:p>
        </p:txBody>
      </p:sp>
      <p:sp>
        <p:nvSpPr>
          <p:cNvPr id="889" name="Google Shape;889;p8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203</a:t>
            </a:fld>
            <a:endParaRPr dirty="0"/>
          </a:p>
        </p:txBody>
      </p:sp>
      <p:sp>
        <p:nvSpPr>
          <p:cNvPr id="14" name="Rectangle 13">
            <a:extLst>
              <a:ext uri="{FF2B5EF4-FFF2-40B4-BE49-F238E27FC236}">
                <a16:creationId xmlns:a16="http://schemas.microsoft.com/office/drawing/2014/main" id="{0A0C42FE-DCBF-2BB1-40B1-A4380CE72E4C}"/>
              </a:ext>
            </a:extLst>
          </p:cNvPr>
          <p:cNvSpPr/>
          <p:nvPr/>
        </p:nvSpPr>
        <p:spPr>
          <a:xfrm>
            <a:off x="454721" y="575583"/>
            <a:ext cx="7991335" cy="16896933"/>
          </a:xfrm>
          <a:prstGeom prst="rect">
            <a:avLst/>
          </a:prstGeom>
          <a:solidFill>
            <a:schemeClr val="bg1"/>
          </a:solidFill>
        </p:spPr>
        <p:txBody>
          <a:bodyPr wrap="square">
            <a:spAutoFit/>
          </a:bodyPr>
          <a:lstStyle/>
          <a:p>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”Inglewood Pizza"</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a:p>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"MTSW4McQd7CbVtyjqoe9mw"</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"St </a:t>
            </a:r>
            <a:r>
              <a:rPr lang="en-CA" sz="1200" dirty="0" err="1">
                <a:solidFill>
                  <a:srgbClr val="183691"/>
                </a:solidFill>
                <a:latin typeface="DM Mono" panose="020B0509040201040103" pitchFamily="49" charset="77"/>
              </a:rPr>
              <a:t>Honore</a:t>
            </a:r>
            <a:r>
              <a:rPr lang="en-CA" sz="1200" dirty="0">
                <a:solidFill>
                  <a:srgbClr val="183691"/>
                </a:solidFill>
                <a:latin typeface="DM Mono" panose="020B0509040201040103" pitchFamily="49" charset="77"/>
              </a:rPr>
              <a:t> Pastries"</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13</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14</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"Pns2l4eNsfO8kk83dixA6A"</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"Abby </a:t>
            </a:r>
            <a:r>
              <a:rPr lang="en-CA" sz="1200" dirty="0" err="1">
                <a:solidFill>
                  <a:srgbClr val="183691"/>
                </a:solidFill>
                <a:latin typeface="DM Mono" panose="020B0509040201040103" pitchFamily="49" charset="77"/>
              </a:rPr>
              <a:t>Rappoport</a:t>
            </a:r>
            <a:r>
              <a:rPr lang="en-CA" sz="1200" dirty="0">
                <a:solidFill>
                  <a:srgbClr val="183691"/>
                </a:solidFill>
                <a:latin typeface="DM Mono" panose="020B0509040201040103" pitchFamily="49" charset="77"/>
              </a:rPr>
              <a:t>, LAC, CMQ"</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6</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8</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"bBDDEgkFA1Otx9Lfe7BZUQ"</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"Sonic Drive-In"</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"k0hlBqXX-Bt0vf1op7Jr1w"</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Tsevi's</a:t>
            </a:r>
            <a:r>
              <a:rPr lang="en-CA" sz="1200" dirty="0">
                <a:solidFill>
                  <a:srgbClr val="183691"/>
                </a:solidFill>
                <a:latin typeface="DM Mono" panose="020B0509040201040103" pitchFamily="49" charset="77"/>
              </a:rPr>
              <a:t> Pub And Grill"</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2</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2</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"mWMc6_wTdE0EUBKIGXDVfA"</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"Perkiomen Valley Brewery"</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"mpf3x-BjTdTEA3yCZrAYPw"</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"The UPS Store"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3</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"n_0UpQx1hsNbnPUSlodU8w"</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"Famous Footwear"</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8</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8</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"qkRM_2X51Yqxk3btlwAQIg"</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"Temple Beth-El"</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2</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tUFrWirKiKi_TAnsVWINQQ</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"Target"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191" y="4776367"/>
            <a:ext cx="9141619" cy="367133"/>
          </a:xfrm>
          <a:prstGeom prst="rect">
            <a:avLst/>
          </a:prstGeom>
        </p:spPr>
      </p:pic>
      <p:pic>
        <p:nvPicPr>
          <p:cNvPr id="23" name="Picture 22">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1191" y="-1"/>
            <a:ext cx="9141618" cy="293314"/>
          </a:xfrm>
          <a:prstGeom prst="rect">
            <a:avLst/>
          </a:prstGeom>
        </p:spPr>
      </p:pic>
      <p:pic>
        <p:nvPicPr>
          <p:cNvPr id="7" name="!!header">
            <a:extLst>
              <a:ext uri="{FF2B5EF4-FFF2-40B4-BE49-F238E27FC236}">
                <a16:creationId xmlns:a16="http://schemas.microsoft.com/office/drawing/2014/main" id="{FC4BCA02-CA1B-3D58-1CAD-151D2B63A54A}"/>
              </a:ext>
            </a:extLst>
          </p:cNvPr>
          <p:cNvPicPr>
            <a:picLocks noChangeAspect="1"/>
          </p:cNvPicPr>
          <p:nvPr/>
        </p:nvPicPr>
        <p:blipFill>
          <a:blip r:embed="rId4"/>
          <a:stretch>
            <a:fillRect/>
          </a:stretch>
        </p:blipFill>
        <p:spPr>
          <a:xfrm>
            <a:off x="1192" y="-36740"/>
            <a:ext cx="9141618" cy="612323"/>
          </a:xfrm>
          <a:prstGeom prst="rect">
            <a:avLst/>
          </a:prstGeom>
        </p:spPr>
      </p:pic>
      <p:sp>
        <p:nvSpPr>
          <p:cNvPr id="8" name="Rectangle 7">
            <a:extLst>
              <a:ext uri="{FF2B5EF4-FFF2-40B4-BE49-F238E27FC236}">
                <a16:creationId xmlns:a16="http://schemas.microsoft.com/office/drawing/2014/main" id="{C70068E7-862B-8288-EF81-1E97A657F4D8}"/>
              </a:ext>
            </a:extLst>
          </p:cNvPr>
          <p:cNvSpPr/>
          <p:nvPr/>
        </p:nvSpPr>
        <p:spPr>
          <a:xfrm>
            <a:off x="454720" y="770504"/>
            <a:ext cx="7991335" cy="1446099"/>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Tree>
    <p:extLst>
      <p:ext uri="{BB962C8B-B14F-4D97-AF65-F5344CB8AC3E}">
        <p14:creationId xmlns:p14="http://schemas.microsoft.com/office/powerpoint/2010/main" val="890167987"/>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0">
  <p:cSld>
    <p:spTree>
      <p:nvGrpSpPr>
        <p:cNvPr id="1" name="Shape 888"/>
        <p:cNvGrpSpPr/>
        <p:nvPr/>
      </p:nvGrpSpPr>
      <p:grpSpPr>
        <a:xfrm>
          <a:off x="0" y="0"/>
          <a:ext cx="0" cy="0"/>
          <a:chOff x="0" y="0"/>
          <a:chExt cx="0" cy="0"/>
        </a:xfrm>
      </p:grpSpPr>
      <p:sp>
        <p:nvSpPr>
          <p:cNvPr id="24" name="Google Shape;890;p81">
            <a:extLst>
              <a:ext uri="{FF2B5EF4-FFF2-40B4-BE49-F238E27FC236}">
                <a16:creationId xmlns:a16="http://schemas.microsoft.com/office/drawing/2014/main" id="{5642D254-8237-CDFC-424D-2C81D18BAFFE}"/>
              </a:ext>
            </a:extLst>
          </p:cNvPr>
          <p:cNvSpPr txBox="1">
            <a:spLocks noGrp="1"/>
          </p:cNvSpPr>
          <p:nvPr>
            <p:ph type="title"/>
          </p:nvPr>
        </p:nvSpPr>
        <p:spPr>
          <a:xfrm>
            <a:off x="225647" y="50609"/>
            <a:ext cx="7991335" cy="437625"/>
          </a:xfrm>
          <a:prstGeom prst="rect">
            <a:avLst/>
          </a:prstGeom>
        </p:spPr>
        <p:txBody>
          <a:bodyPr spcFirstLastPara="1" wrap="square" lIns="0" tIns="0" rIns="0" bIns="0" anchor="ctr" anchorCtr="0">
            <a:noAutofit/>
          </a:bodyPr>
          <a:lstStyle/>
          <a:p>
            <a:r>
              <a:rPr lang="en-CA" sz="3600" dirty="0" err="1">
                <a:solidFill>
                  <a:schemeClr val="tx1"/>
                </a:solidFill>
              </a:rPr>
              <a:t>expected.json</a:t>
            </a:r>
            <a:endParaRPr sz="3600" dirty="0">
              <a:solidFill>
                <a:schemeClr val="tx1"/>
              </a:solidFill>
            </a:endParaRPr>
          </a:p>
        </p:txBody>
      </p:sp>
      <p:sp>
        <p:nvSpPr>
          <p:cNvPr id="889" name="Google Shape;889;p8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204</a:t>
            </a:fld>
            <a:endParaRPr dirty="0"/>
          </a:p>
        </p:txBody>
      </p:sp>
      <p:sp>
        <p:nvSpPr>
          <p:cNvPr id="14" name="Rectangle 13">
            <a:extLst>
              <a:ext uri="{FF2B5EF4-FFF2-40B4-BE49-F238E27FC236}">
                <a16:creationId xmlns:a16="http://schemas.microsoft.com/office/drawing/2014/main" id="{0A0C42FE-DCBF-2BB1-40B1-A4380CE72E4C}"/>
              </a:ext>
            </a:extLst>
          </p:cNvPr>
          <p:cNvSpPr/>
          <p:nvPr/>
        </p:nvSpPr>
        <p:spPr>
          <a:xfrm>
            <a:off x="454721" y="575583"/>
            <a:ext cx="7991335" cy="16896933"/>
          </a:xfrm>
          <a:prstGeom prst="rect">
            <a:avLst/>
          </a:prstGeom>
          <a:solidFill>
            <a:schemeClr val="bg1"/>
          </a:solidFill>
        </p:spPr>
        <p:txBody>
          <a:bodyPr wrap="square">
            <a:spAutoFit/>
          </a:bodyPr>
          <a:lstStyle/>
          <a:p>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”Inglewood Pizza"</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a:p>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"MTSW4McQd7CbVtyjqoe9mw"</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"St </a:t>
            </a:r>
            <a:r>
              <a:rPr lang="en-CA" sz="1200" dirty="0" err="1">
                <a:solidFill>
                  <a:srgbClr val="183691"/>
                </a:solidFill>
                <a:latin typeface="DM Mono" panose="020B0509040201040103" pitchFamily="49" charset="77"/>
              </a:rPr>
              <a:t>Honore</a:t>
            </a:r>
            <a:r>
              <a:rPr lang="en-CA" sz="1200" dirty="0">
                <a:solidFill>
                  <a:srgbClr val="183691"/>
                </a:solidFill>
                <a:latin typeface="DM Mono" panose="020B0509040201040103" pitchFamily="49" charset="77"/>
              </a:rPr>
              <a:t> Pastries"</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13</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14</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"Pns2l4eNsfO8kk83dixA6A"</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"Abby </a:t>
            </a:r>
            <a:r>
              <a:rPr lang="en-CA" sz="1200" dirty="0" err="1">
                <a:solidFill>
                  <a:srgbClr val="183691"/>
                </a:solidFill>
                <a:latin typeface="DM Mono" panose="020B0509040201040103" pitchFamily="49" charset="77"/>
              </a:rPr>
              <a:t>Rappoport</a:t>
            </a:r>
            <a:r>
              <a:rPr lang="en-CA" sz="1200" dirty="0">
                <a:solidFill>
                  <a:srgbClr val="183691"/>
                </a:solidFill>
                <a:latin typeface="DM Mono" panose="020B0509040201040103" pitchFamily="49" charset="77"/>
              </a:rPr>
              <a:t>, LAC, CMQ"</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6</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8</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"bBDDEgkFA1Otx9Lfe7BZUQ"</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"Sonic Drive-In"</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"k0hlBqXX-Bt0vf1op7Jr1w"</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Tsevi's</a:t>
            </a:r>
            <a:r>
              <a:rPr lang="en-CA" sz="1200" dirty="0">
                <a:solidFill>
                  <a:srgbClr val="183691"/>
                </a:solidFill>
                <a:latin typeface="DM Mono" panose="020B0509040201040103" pitchFamily="49" charset="77"/>
              </a:rPr>
              <a:t> Pub And Grill"</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2</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2</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"mWMc6_wTdE0EUBKIGXDVfA"</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"Perkiomen Valley Brewery"</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"mpf3x-BjTdTEA3yCZrAYPw"</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"The UPS Store"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3</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"n_0UpQx1hsNbnPUSlodU8w"</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"Famous Footwear"</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8</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8</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"qkRM_2X51Yqxk3btlwAQIg"</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"Temple Beth-El"</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2</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tUFrWirKiKi_TAnsVWINQQ</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"Target"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191" y="4776367"/>
            <a:ext cx="9141619" cy="367133"/>
          </a:xfrm>
          <a:prstGeom prst="rect">
            <a:avLst/>
          </a:prstGeom>
        </p:spPr>
      </p:pic>
      <p:pic>
        <p:nvPicPr>
          <p:cNvPr id="23" name="Picture 22">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1191" y="-1"/>
            <a:ext cx="9141618" cy="293314"/>
          </a:xfrm>
          <a:prstGeom prst="rect">
            <a:avLst/>
          </a:prstGeom>
        </p:spPr>
      </p:pic>
      <p:pic>
        <p:nvPicPr>
          <p:cNvPr id="7" name="!!header">
            <a:extLst>
              <a:ext uri="{FF2B5EF4-FFF2-40B4-BE49-F238E27FC236}">
                <a16:creationId xmlns:a16="http://schemas.microsoft.com/office/drawing/2014/main" id="{FC4BCA02-CA1B-3D58-1CAD-151D2B63A54A}"/>
              </a:ext>
            </a:extLst>
          </p:cNvPr>
          <p:cNvPicPr>
            <a:picLocks noChangeAspect="1"/>
          </p:cNvPicPr>
          <p:nvPr/>
        </p:nvPicPr>
        <p:blipFill>
          <a:blip r:embed="rId4"/>
          <a:stretch>
            <a:fillRect/>
          </a:stretch>
        </p:blipFill>
        <p:spPr>
          <a:xfrm>
            <a:off x="1192" y="-36740"/>
            <a:ext cx="9141618" cy="612323"/>
          </a:xfrm>
          <a:prstGeom prst="rect">
            <a:avLst/>
          </a:prstGeom>
        </p:spPr>
      </p:pic>
      <p:sp>
        <p:nvSpPr>
          <p:cNvPr id="8" name="Rectangle 7">
            <a:extLst>
              <a:ext uri="{FF2B5EF4-FFF2-40B4-BE49-F238E27FC236}">
                <a16:creationId xmlns:a16="http://schemas.microsoft.com/office/drawing/2014/main" id="{C70068E7-862B-8288-EF81-1E97A657F4D8}"/>
              </a:ext>
            </a:extLst>
          </p:cNvPr>
          <p:cNvSpPr/>
          <p:nvPr/>
        </p:nvSpPr>
        <p:spPr>
          <a:xfrm>
            <a:off x="454720" y="770504"/>
            <a:ext cx="7991335" cy="1655196"/>
          </a:xfrm>
          <a:prstGeom prst="rect">
            <a:avLst/>
          </a:prstGeom>
          <a:noFill/>
          <a:ln w="38100">
            <a:solidFill>
              <a:schemeClr val="accent1">
                <a:alpha val="51373"/>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Tree>
    <p:extLst>
      <p:ext uri="{BB962C8B-B14F-4D97-AF65-F5344CB8AC3E}">
        <p14:creationId xmlns:p14="http://schemas.microsoft.com/office/powerpoint/2010/main" val="3543318768"/>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Make the assertion specific</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205</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564695" y="774216"/>
            <a:ext cx="7991334" cy="276999"/>
          </a:xfrm>
          <a:prstGeom prst="rect">
            <a:avLst/>
          </a:prstGeom>
          <a:noFill/>
          <a:ln w="38100">
            <a:noFill/>
          </a:ln>
        </p:spPr>
        <p:txBody>
          <a:bodyPr wrap="square" rtlCol="0">
            <a:spAutoFit/>
          </a:bodyPr>
          <a:lstStyle/>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
        <p:nvSpPr>
          <p:cNvPr id="12" name="TextBox 11">
            <a:extLst>
              <a:ext uri="{FF2B5EF4-FFF2-40B4-BE49-F238E27FC236}">
                <a16:creationId xmlns:a16="http://schemas.microsoft.com/office/drawing/2014/main" id="{2A334901-9D4E-FC5E-4A01-90B72E916FF6}"/>
              </a:ext>
            </a:extLst>
          </p:cNvPr>
          <p:cNvSpPr txBox="1"/>
          <p:nvPr/>
        </p:nvSpPr>
        <p:spPr>
          <a:xfrm>
            <a:off x="564695" y="774215"/>
            <a:ext cx="7991334" cy="3785652"/>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actual_df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0086B3"/>
                </a:solidFill>
                <a:latin typeface="DM Mono" panose="020B0509040201040103" pitchFamily="49" charset="77"/>
              </a:rPr>
              <a:t>transform</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browser_reviews_df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datetime</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2022</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4</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14</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expected_json</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read_json</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actual_df</a:t>
            </a: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expected_json</a:t>
            </a:r>
            <a:br>
              <a:rPr lang="en-CA" sz="1200" dirty="0">
                <a:latin typeface="DM Mono" panose="020B0509040201040103" pitchFamily="49" charset="77"/>
              </a:rPr>
            </a:br>
            <a:r>
              <a:rPr lang="en-CA" sz="1200" dirty="0">
                <a:latin typeface="DM Mono" panose="020B0509040201040103" pitchFamily="49" charset="77"/>
              </a:rPr>
              <a:t>    </a:t>
            </a:r>
            <a:r>
              <a:rPr lang="en-CA" sz="1200" dirty="0">
                <a:solidFill>
                  <a:srgbClr val="969896"/>
                </a:solidFill>
                <a:latin typeface="DM Mono" panose="020B0509040201040103" pitchFamily="49" charset="77"/>
              </a:rPr>
              <a:t>#</a:t>
            </a:r>
            <a:r>
              <a:rPr lang="en-CA" sz="1200" dirty="0" err="1">
                <a:solidFill>
                  <a:srgbClr val="969896"/>
                </a:solidFill>
                <a:latin typeface="DM Mono" panose="020B0509040201040103" pitchFamily="49" charset="77"/>
              </a:rPr>
              <a:t>overwrite_expected</a:t>
            </a:r>
            <a:r>
              <a:rPr lang="en-CA" sz="1200" dirty="0">
                <a:solidFill>
                  <a:srgbClr val="969896"/>
                </a:solidFill>
                <a:latin typeface="DM Mono" panose="020B0509040201040103" pitchFamily="49" charset="77"/>
              </a:rPr>
              <a:t>(</a:t>
            </a:r>
            <a:r>
              <a:rPr lang="en-CA" sz="1200" dirty="0" err="1">
                <a:solidFill>
                  <a:srgbClr val="969896"/>
                </a:solidFill>
                <a:latin typeface="DM Mono" panose="020B0509040201040103" pitchFamily="49" charset="77"/>
              </a:rPr>
              <a:t>actual_df</a:t>
            </a:r>
            <a:r>
              <a:rPr lang="en-CA" sz="1200" dirty="0">
                <a:solidFill>
                  <a:srgbClr val="969896"/>
                </a:solidFill>
                <a:latin typeface="DM Mono" panose="020B0509040201040103" pitchFamily="49" charset="77"/>
              </a:rPr>
              <a:t>)</a:t>
            </a:r>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
        <p:nvSpPr>
          <p:cNvPr id="2" name="Rectangle 1">
            <a:extLst>
              <a:ext uri="{FF2B5EF4-FFF2-40B4-BE49-F238E27FC236}">
                <a16:creationId xmlns:a16="http://schemas.microsoft.com/office/drawing/2014/main" id="{2149DD33-CC81-6C8C-6165-2038C258A11E}"/>
              </a:ext>
            </a:extLst>
          </p:cNvPr>
          <p:cNvSpPr/>
          <p:nvPr/>
        </p:nvSpPr>
        <p:spPr>
          <a:xfrm>
            <a:off x="650252" y="3722914"/>
            <a:ext cx="7519307" cy="629204"/>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grpSp>
        <p:nvGrpSpPr>
          <p:cNvPr id="10" name="Google Shape;783;p76">
            <a:extLst>
              <a:ext uri="{FF2B5EF4-FFF2-40B4-BE49-F238E27FC236}">
                <a16:creationId xmlns:a16="http://schemas.microsoft.com/office/drawing/2014/main" id="{1CEF7755-4E26-F9BF-30BB-EE3218032725}"/>
              </a:ext>
            </a:extLst>
          </p:cNvPr>
          <p:cNvGrpSpPr/>
          <p:nvPr/>
        </p:nvGrpSpPr>
        <p:grpSpPr>
          <a:xfrm>
            <a:off x="7569975" y="3806899"/>
            <a:ext cx="468875" cy="461234"/>
            <a:chOff x="7813889" y="2330318"/>
            <a:chExt cx="517800" cy="517800"/>
          </a:xfrm>
          <a:solidFill>
            <a:srgbClr val="12CB5A"/>
          </a:solidFill>
        </p:grpSpPr>
        <p:sp>
          <p:nvSpPr>
            <p:cNvPr id="11" name="Google Shape;784;p76">
              <a:extLst>
                <a:ext uri="{FF2B5EF4-FFF2-40B4-BE49-F238E27FC236}">
                  <a16:creationId xmlns:a16="http://schemas.microsoft.com/office/drawing/2014/main" id="{CAA0D7D2-0645-C1EC-581C-438F96DBEAC7}"/>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13" name="Google Shape;785;p76">
              <a:extLst>
                <a:ext uri="{FF2B5EF4-FFF2-40B4-BE49-F238E27FC236}">
                  <a16:creationId xmlns:a16="http://schemas.microsoft.com/office/drawing/2014/main" id="{D91F5EB4-CAAF-46A3-788B-EF429610D96A}"/>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Tree>
    <p:extLst>
      <p:ext uri="{BB962C8B-B14F-4D97-AF65-F5344CB8AC3E}">
        <p14:creationId xmlns:p14="http://schemas.microsoft.com/office/powerpoint/2010/main" val="825807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6.xml><?xml version="1.0" encoding="utf-8"?>
<p:sld xmlns:a="http://schemas.openxmlformats.org/drawingml/2006/main" xmlns:r="http://schemas.openxmlformats.org/officeDocument/2006/relationships" xmlns:p="http://schemas.openxmlformats.org/presentationml/2006/main" show="0">
  <p:cSld>
    <p:spTree>
      <p:nvGrpSpPr>
        <p:cNvPr id="1" name="Shape 888"/>
        <p:cNvGrpSpPr/>
        <p:nvPr/>
      </p:nvGrpSpPr>
      <p:grpSpPr>
        <a:xfrm>
          <a:off x="0" y="0"/>
          <a:ext cx="0" cy="0"/>
          <a:chOff x="0" y="0"/>
          <a:chExt cx="0" cy="0"/>
        </a:xfrm>
      </p:grpSpPr>
      <p:sp>
        <p:nvSpPr>
          <p:cNvPr id="14" name="!!mobile_reviews">
            <a:extLst>
              <a:ext uri="{FF2B5EF4-FFF2-40B4-BE49-F238E27FC236}">
                <a16:creationId xmlns:a16="http://schemas.microsoft.com/office/drawing/2014/main" id="{0A0C42FE-DCBF-2BB1-40B1-A4380CE72E4C}"/>
              </a:ext>
            </a:extLst>
          </p:cNvPr>
          <p:cNvSpPr/>
          <p:nvPr/>
        </p:nvSpPr>
        <p:spPr>
          <a:xfrm>
            <a:off x="478773" y="-8888184"/>
            <a:ext cx="7991335" cy="25460816"/>
          </a:xfrm>
          <a:prstGeom prst="rect">
            <a:avLst/>
          </a:prstGeom>
          <a:solidFill>
            <a:schemeClr val="bg1"/>
          </a:solidFill>
        </p:spPr>
        <p:txBody>
          <a:bodyPr wrap="square">
            <a:spAutoFit/>
          </a:bodyPr>
          <a:lstStyle/>
          <a:p>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review_id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"XQfwVwDr-v0ZS3_CbbE5Xw"</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user_id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"mh_-eMZ6K5RLWhZyISBhwA"</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"Pns2l4eNsfO8kk83dixA6A"</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"stars"</a:t>
            </a:r>
            <a:r>
              <a:rPr lang="en-CA" sz="1050" dirty="0">
                <a:latin typeface="DM Mono" panose="020B0509040201040103" pitchFamily="49" charset="77"/>
              </a:rPr>
              <a:t>: </a:t>
            </a:r>
            <a:r>
              <a:rPr lang="en-CA" sz="1050" dirty="0">
                <a:solidFill>
                  <a:srgbClr val="1750EB"/>
                </a:solidFill>
                <a:latin typeface="DM Mono" panose="020B0509040201040103" pitchFamily="49" charset="77"/>
              </a:rPr>
              <a:t>3.0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"useful"</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"funny"</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"cool"</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"text"</a:t>
            </a:r>
            <a:r>
              <a:rPr lang="en-CA" sz="1050" dirty="0">
                <a:latin typeface="DM Mono" panose="020B0509040201040103" pitchFamily="49" charset="77"/>
              </a:rPr>
              <a:t>: </a:t>
            </a:r>
            <a:r>
              <a:rPr lang="en-CA" sz="1050" dirty="0">
                <a:solidFill>
                  <a:srgbClr val="067D17"/>
                </a:solidFill>
                <a:latin typeface="DM Mono" panose="020B0509040201040103" pitchFamily="49" charset="77"/>
              </a:rPr>
              <a:t>"If you decide to eat here, just be aware it is going to take about 2 hours from beginning to end. We have tried it multiple times, because I want to like it! I have been to its other locations in NJ and never had a bad experience. </a:t>
            </a:r>
            <a:r>
              <a:rPr lang="en-CA" sz="1050" dirty="0">
                <a:solidFill>
                  <a:srgbClr val="0037A6"/>
                </a:solidFill>
                <a:latin typeface="DM Mono" panose="020B0509040201040103" pitchFamily="49" charset="77"/>
              </a:rPr>
              <a:t>\n\</a:t>
            </a:r>
            <a:r>
              <a:rPr lang="en-CA" sz="1050" dirty="0" err="1">
                <a:solidFill>
                  <a:srgbClr val="0037A6"/>
                </a:solidFill>
                <a:latin typeface="DM Mono" panose="020B0509040201040103" pitchFamily="49" charset="77"/>
              </a:rPr>
              <a:t>n</a:t>
            </a:r>
            <a:r>
              <a:rPr lang="en-CA" sz="1050" dirty="0" err="1">
                <a:solidFill>
                  <a:srgbClr val="067D17"/>
                </a:solidFill>
                <a:latin typeface="DM Mono" panose="020B0509040201040103" pitchFamily="49" charset="77"/>
              </a:rPr>
              <a:t>The</a:t>
            </a:r>
            <a:r>
              <a:rPr lang="en-CA" sz="1050" dirty="0">
                <a:solidFill>
                  <a:srgbClr val="067D17"/>
                </a:solidFill>
                <a:latin typeface="DM Mono" panose="020B0509040201040103" pitchFamily="49" charset="77"/>
              </a:rPr>
              <a:t> food is good, but it takes a very long time to come out. The waitstaff is very young, but usually pleasant. We have just had too many experiences where we spent way too long waiting. We usually opt for another diner or restaurant on the weekends, in order to be done quicker."</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"date"</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"2018-07-07 22:09:11"</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review_id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"7ATYjTIgM3jUlt4UM3IypQ"</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user_id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"OyoGAe7OKpv6SyGZT5g77Q"</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"qkRM_2X51Yqxk3btlwAQIg"</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"stars"</a:t>
            </a:r>
            <a:r>
              <a:rPr lang="en-CA" sz="1050" dirty="0">
                <a:latin typeface="DM Mono" panose="020B0509040201040103" pitchFamily="49" charset="77"/>
              </a:rPr>
              <a:t>: </a:t>
            </a:r>
            <a:r>
              <a:rPr lang="en-CA" sz="1050" dirty="0">
                <a:solidFill>
                  <a:srgbClr val="1750EB"/>
                </a:solidFill>
                <a:latin typeface="DM Mono" panose="020B0509040201040103" pitchFamily="49" charset="77"/>
              </a:rPr>
              <a:t>5.0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"useful"</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"funny"</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"cool"</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"text"</a:t>
            </a:r>
            <a:r>
              <a:rPr lang="en-CA" sz="1050" dirty="0">
                <a:latin typeface="DM Mono" panose="020B0509040201040103" pitchFamily="49" charset="77"/>
              </a:rPr>
              <a:t>: </a:t>
            </a:r>
            <a:r>
              <a:rPr lang="en-CA" sz="1050" dirty="0">
                <a:solidFill>
                  <a:srgbClr val="067D17"/>
                </a:solidFill>
                <a:latin typeface="DM Mono" panose="020B0509040201040103" pitchFamily="49" charset="77"/>
              </a:rPr>
              <a:t>"</a:t>
            </a:r>
            <a:r>
              <a:rPr lang="en-CA" sz="1050" dirty="0" err="1">
                <a:solidFill>
                  <a:srgbClr val="067D17"/>
                </a:solidFill>
                <a:latin typeface="DM Mono" panose="020B0509040201040103" pitchFamily="49" charset="77"/>
              </a:rPr>
              <a:t>Ive</a:t>
            </a:r>
            <a:r>
              <a:rPr lang="en-CA" sz="1050" dirty="0">
                <a:solidFill>
                  <a:srgbClr val="067D17"/>
                </a:solidFill>
                <a:latin typeface="DM Mono" panose="020B0509040201040103" pitchFamily="49" charset="77"/>
              </a:rPr>
              <a:t> taken a lot of spin classes over the years, and nothing compares to the classes at Body Cycle. From the nice, clean space and amazing bikes, to the welcoming and motivating instructors, every class is a top notch work out.</a:t>
            </a:r>
            <a:r>
              <a:rPr lang="en-CA" sz="1050" dirty="0">
                <a:solidFill>
                  <a:srgbClr val="0037A6"/>
                </a:solidFill>
                <a:latin typeface="DM Mono" panose="020B0509040201040103" pitchFamily="49" charset="77"/>
              </a:rPr>
              <a:t>\n\</a:t>
            </a:r>
            <a:r>
              <a:rPr lang="en-CA" sz="1050" dirty="0" err="1">
                <a:solidFill>
                  <a:srgbClr val="0037A6"/>
                </a:solidFill>
                <a:latin typeface="DM Mono" panose="020B0509040201040103" pitchFamily="49" charset="77"/>
              </a:rPr>
              <a:t>n</a:t>
            </a:r>
            <a:r>
              <a:rPr lang="en-CA" sz="1050" dirty="0" err="1">
                <a:solidFill>
                  <a:srgbClr val="067D17"/>
                </a:solidFill>
                <a:latin typeface="DM Mono" panose="020B0509040201040103" pitchFamily="49" charset="77"/>
              </a:rPr>
              <a:t>For</a:t>
            </a:r>
            <a:r>
              <a:rPr lang="en-CA" sz="1050" dirty="0">
                <a:solidFill>
                  <a:srgbClr val="067D17"/>
                </a:solidFill>
                <a:latin typeface="DM Mono" panose="020B0509040201040103" pitchFamily="49" charset="77"/>
              </a:rPr>
              <a:t> anyone who struggles to fit workouts in, the online scheduling system makes it easy to plan ahead (and </a:t>
            </a:r>
            <a:r>
              <a:rPr lang="en-CA" sz="1050" dirty="0" err="1">
                <a:solidFill>
                  <a:srgbClr val="067D17"/>
                </a:solidFill>
                <a:latin typeface="DM Mono" panose="020B0509040201040103" pitchFamily="49" charset="77"/>
              </a:rPr>
              <a:t>theres</a:t>
            </a:r>
            <a:r>
              <a:rPr lang="en-CA" sz="1050" dirty="0">
                <a:solidFill>
                  <a:srgbClr val="067D17"/>
                </a:solidFill>
                <a:latin typeface="DM Mono" panose="020B0509040201040103" pitchFamily="49" charset="77"/>
              </a:rPr>
              <a:t> no need to line up way in advanced like many gyms make you do).</a:t>
            </a:r>
            <a:r>
              <a:rPr lang="en-CA" sz="1050" dirty="0">
                <a:solidFill>
                  <a:srgbClr val="0037A6"/>
                </a:solidFill>
                <a:latin typeface="DM Mono" panose="020B0509040201040103" pitchFamily="49" charset="77"/>
              </a:rPr>
              <a:t>\n\</a:t>
            </a:r>
            <a:r>
              <a:rPr lang="en-CA" sz="1050" dirty="0" err="1">
                <a:solidFill>
                  <a:srgbClr val="0037A6"/>
                </a:solidFill>
                <a:latin typeface="DM Mono" panose="020B0509040201040103" pitchFamily="49" charset="77"/>
              </a:rPr>
              <a:t>n</a:t>
            </a:r>
            <a:r>
              <a:rPr lang="en-CA" sz="1050" dirty="0" err="1">
                <a:solidFill>
                  <a:srgbClr val="067D17"/>
                </a:solidFill>
                <a:latin typeface="DM Mono" panose="020B0509040201040103" pitchFamily="49" charset="77"/>
              </a:rPr>
              <a:t>There</a:t>
            </a:r>
            <a:r>
              <a:rPr lang="en-CA" sz="1050" dirty="0">
                <a:solidFill>
                  <a:srgbClr val="067D17"/>
                </a:solidFill>
                <a:latin typeface="DM Mono" panose="020B0509040201040103" pitchFamily="49" charset="77"/>
              </a:rPr>
              <a:t> is no way I can write this review without giving Russell, the owner of Body Cycle, a shout out. </a:t>
            </a:r>
            <a:r>
              <a:rPr lang="en-CA" sz="1050" dirty="0" err="1">
                <a:solidFill>
                  <a:srgbClr val="067D17"/>
                </a:solidFill>
                <a:latin typeface="DM Mono" panose="020B0509040201040103" pitchFamily="49" charset="77"/>
              </a:rPr>
              <a:t>Russells</a:t>
            </a:r>
            <a:r>
              <a:rPr lang="en-CA" sz="1050" dirty="0">
                <a:solidFill>
                  <a:srgbClr val="067D17"/>
                </a:solidFill>
                <a:latin typeface="DM Mono" panose="020B0509040201040103" pitchFamily="49" charset="77"/>
              </a:rPr>
              <a:t> passion for fitness and cycling is so evident, as is his desire for all of his clients to succeed. He is always dropping in to classes to check in</a:t>
            </a:r>
            <a:r>
              <a:rPr lang="en-CA" sz="1050" dirty="0">
                <a:solidFill>
                  <a:srgbClr val="0037A6"/>
                </a:solidFill>
                <a:latin typeface="DM Mono" panose="020B0509040201040103" pitchFamily="49" charset="77"/>
              </a:rPr>
              <a:t>\/</a:t>
            </a:r>
            <a:r>
              <a:rPr lang="en-CA" sz="1050" dirty="0">
                <a:solidFill>
                  <a:srgbClr val="067D17"/>
                </a:solidFill>
                <a:latin typeface="DM Mono" panose="020B0509040201040103" pitchFamily="49" charset="77"/>
              </a:rPr>
              <a:t>provide encouragement, and is open to ideas and recommendations from anyone. Russell always wears a smile on his face, even when </a:t>
            </a:r>
            <a:r>
              <a:rPr lang="en-CA" sz="1050" dirty="0" err="1">
                <a:solidFill>
                  <a:srgbClr val="067D17"/>
                </a:solidFill>
                <a:latin typeface="DM Mono" panose="020B0509040201040103" pitchFamily="49" charset="77"/>
              </a:rPr>
              <a:t>hes</a:t>
            </a:r>
            <a:r>
              <a:rPr lang="en-CA" sz="1050" dirty="0">
                <a:solidFill>
                  <a:srgbClr val="067D17"/>
                </a:solidFill>
                <a:latin typeface="DM Mono" panose="020B0509040201040103" pitchFamily="49" charset="77"/>
              </a:rPr>
              <a:t> kicking your butt in class!"</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"date"</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 13:18:32"</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review_id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"YjUWPpI6HXG530lwP-fb2A"</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user_id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"8g_iMtfSiwikVnbP2etR0A"</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"Pns2l4eNsfO8kk83dixA6A"</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"stars"</a:t>
            </a:r>
            <a:r>
              <a:rPr lang="en-CA" sz="1050" dirty="0">
                <a:latin typeface="DM Mono" panose="020B0509040201040103" pitchFamily="49" charset="77"/>
              </a:rPr>
              <a:t>: </a:t>
            </a:r>
            <a:r>
              <a:rPr lang="en-CA" sz="1050" dirty="0">
                <a:solidFill>
                  <a:srgbClr val="1750EB"/>
                </a:solidFill>
                <a:latin typeface="DM Mono" panose="020B0509040201040103" pitchFamily="49" charset="77"/>
              </a:rPr>
              <a:t>3.0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"useful"</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"funny"</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"cool"</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"text"</a:t>
            </a:r>
            <a:r>
              <a:rPr lang="en-CA" sz="1050" dirty="0">
                <a:latin typeface="DM Mono" panose="020B0509040201040103" pitchFamily="49" charset="77"/>
              </a:rPr>
              <a:t>: </a:t>
            </a:r>
            <a:r>
              <a:rPr lang="en-CA" sz="1050" dirty="0">
                <a:solidFill>
                  <a:srgbClr val="067D17"/>
                </a:solidFill>
                <a:latin typeface="DM Mono" panose="020B0509040201040103" pitchFamily="49" charset="77"/>
              </a:rPr>
              <a:t>"Family diner. Had the buffet. Eclectic assortment: a large chicken leg, fried jalapeño, tamale, two rolled grape leaves, fresh melon. All good. Lots of Mexican choices there. Also has a menu with breakfast served all day long. Friendly, attentive staff. Good place for a casual relaxed meal with no expectations. Next to the Clarion Hotel."</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"date"</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 16:23:50"</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review_id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"kxX2SOes4o-D3ZQBkiMRfA"</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user_id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"_7bHUi9Uuf5__HHc_Q8guQ"</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"bBDDEgkFA1Otx9Lfe7BZUQ"</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"stars"</a:t>
            </a:r>
            <a:r>
              <a:rPr lang="en-CA" sz="1050" dirty="0">
                <a:latin typeface="DM Mono" panose="020B0509040201040103" pitchFamily="49" charset="77"/>
              </a:rPr>
              <a:t>: </a:t>
            </a:r>
            <a:r>
              <a:rPr lang="en-CA" sz="1050" dirty="0">
                <a:solidFill>
                  <a:srgbClr val="1750EB"/>
                </a:solidFill>
                <a:latin typeface="DM Mono" panose="020B0509040201040103" pitchFamily="49" charset="77"/>
              </a:rPr>
              <a:t>5.0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"useful"</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"funny"</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"cool"</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"text"</a:t>
            </a:r>
            <a:r>
              <a:rPr lang="en-CA" sz="1050" dirty="0">
                <a:latin typeface="DM Mono" panose="020B0509040201040103" pitchFamily="49" charset="77"/>
              </a:rPr>
              <a:t>: </a:t>
            </a:r>
            <a:r>
              <a:rPr lang="en-CA" sz="1050" dirty="0">
                <a:solidFill>
                  <a:srgbClr val="067D17"/>
                </a:solidFill>
                <a:latin typeface="DM Mono" panose="020B0509040201040103" pitchFamily="49" charset="77"/>
              </a:rPr>
              <a:t>"Wow!  Yummy, different,  delicious.   Our favorite is the lamb curry and korma.  With 10 different kinds of naan!!!  </a:t>
            </a:r>
            <a:r>
              <a:rPr lang="en-CA" sz="1050" dirty="0" err="1">
                <a:solidFill>
                  <a:srgbClr val="067D17"/>
                </a:solidFill>
                <a:latin typeface="DM Mono" panose="020B0509040201040103" pitchFamily="49" charset="77"/>
              </a:rPr>
              <a:t>Dont</a:t>
            </a:r>
            <a:r>
              <a:rPr lang="en-CA" sz="1050" dirty="0">
                <a:solidFill>
                  <a:srgbClr val="067D17"/>
                </a:solidFill>
                <a:latin typeface="DM Mono" panose="020B0509040201040103" pitchFamily="49" charset="77"/>
              </a:rPr>
              <a:t> let the outside deter you (because we almost changed our minds)...go in and try something new!   </a:t>
            </a:r>
            <a:r>
              <a:rPr lang="en-CA" sz="1050" dirty="0" err="1">
                <a:solidFill>
                  <a:srgbClr val="067D17"/>
                </a:solidFill>
                <a:latin typeface="DM Mono" panose="020B0509040201040103" pitchFamily="49" charset="77"/>
              </a:rPr>
              <a:t>Youll</a:t>
            </a:r>
            <a:r>
              <a:rPr lang="en-CA" sz="1050" dirty="0">
                <a:solidFill>
                  <a:srgbClr val="067D17"/>
                </a:solidFill>
                <a:latin typeface="DM Mono" panose="020B0509040201040103" pitchFamily="49" charset="77"/>
              </a:rPr>
              <a:t> be glad you did!"</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"date"</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"2021-01-04 00:01:03"</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review_id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"e4Vwtrqf-wpJfwesgvdgxQ"</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user_id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"bcjbaE6dDog4jkNY91ncLQ"</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a:t>
            </a:r>
            <a:r>
              <a:rPr lang="en-CA" sz="1050" dirty="0" err="1">
                <a:solidFill>
                  <a:srgbClr val="067D17"/>
                </a:solidFill>
                <a:latin typeface="DM Mono" panose="020B0509040201040103" pitchFamily="49" charset="77"/>
              </a:rPr>
              <a:t>tUFrWirKiKi_TAnsVWINQQ</a:t>
            </a:r>
            <a:r>
              <a:rPr lang="en-CA" sz="1050" dirty="0">
                <a:solidFill>
                  <a:srgbClr val="067D17"/>
                </a:solidFill>
                <a:latin typeface="DM Mono" panose="020B0509040201040103" pitchFamily="49" charset="77"/>
              </a:rPr>
              <a:t>"</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"stars"</a:t>
            </a:r>
            <a:r>
              <a:rPr lang="en-CA" sz="1050" dirty="0">
                <a:latin typeface="DM Mono" panose="020B0509040201040103" pitchFamily="49" charset="77"/>
              </a:rPr>
              <a:t>: </a:t>
            </a:r>
            <a:r>
              <a:rPr lang="en-CA" sz="1050" dirty="0">
                <a:solidFill>
                  <a:srgbClr val="1750EB"/>
                </a:solidFill>
                <a:latin typeface="DM Mono" panose="020B0509040201040103" pitchFamily="49" charset="77"/>
              </a:rPr>
              <a:t>4.0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"useful"</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"funny"</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"cool"</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"text"</a:t>
            </a:r>
            <a:r>
              <a:rPr lang="en-CA" sz="1050" dirty="0">
                <a:latin typeface="DM Mono" panose="020B0509040201040103" pitchFamily="49" charset="77"/>
              </a:rPr>
              <a:t>: </a:t>
            </a:r>
            <a:r>
              <a:rPr lang="en-CA" sz="1050" dirty="0">
                <a:solidFill>
                  <a:srgbClr val="067D17"/>
                </a:solidFill>
                <a:latin typeface="DM Mono" panose="020B0509040201040103" pitchFamily="49" charset="77"/>
              </a:rPr>
              <a:t>"Cute interior and owner (?) gave us tour of upcoming patio</a:t>
            </a:r>
            <a:r>
              <a:rPr lang="en-CA" sz="1050" dirty="0">
                <a:solidFill>
                  <a:srgbClr val="0037A6"/>
                </a:solidFill>
                <a:latin typeface="DM Mono" panose="020B0509040201040103" pitchFamily="49" charset="77"/>
              </a:rPr>
              <a:t>\/</a:t>
            </a:r>
            <a:r>
              <a:rPr lang="en-CA" sz="1050" dirty="0">
                <a:solidFill>
                  <a:srgbClr val="067D17"/>
                </a:solidFill>
                <a:latin typeface="DM Mono" panose="020B0509040201040103" pitchFamily="49" charset="77"/>
              </a:rPr>
              <a:t>rooftop area which will be great on beautiful days like today. Cheese curds were very good and very filling. Really like that sandwiches come w salad, </a:t>
            </a:r>
            <a:r>
              <a:rPr lang="en-CA" sz="1050" dirty="0" err="1">
                <a:solidFill>
                  <a:srgbClr val="067D17"/>
                </a:solidFill>
                <a:latin typeface="DM Mono" panose="020B0509040201040103" pitchFamily="49" charset="77"/>
              </a:rPr>
              <a:t>esp</a:t>
            </a:r>
            <a:r>
              <a:rPr lang="en-CA" sz="1050" dirty="0">
                <a:solidFill>
                  <a:srgbClr val="067D17"/>
                </a:solidFill>
                <a:latin typeface="DM Mono" panose="020B0509040201040103" pitchFamily="49" charset="77"/>
              </a:rPr>
              <a:t> after eating too many curds! Had the onion, gruyere, tomato sandwich. </a:t>
            </a:r>
            <a:r>
              <a:rPr lang="en-CA" sz="1050" dirty="0" err="1">
                <a:solidFill>
                  <a:srgbClr val="067D17"/>
                </a:solidFill>
                <a:latin typeface="DM Mono" panose="020B0509040201040103" pitchFamily="49" charset="77"/>
              </a:rPr>
              <a:t>Wasnt</a:t>
            </a:r>
            <a:r>
              <a:rPr lang="en-CA" sz="1050" dirty="0">
                <a:solidFill>
                  <a:srgbClr val="067D17"/>
                </a:solidFill>
                <a:latin typeface="DM Mono" panose="020B0509040201040103" pitchFamily="49" charset="77"/>
              </a:rPr>
              <a:t> too much cheese which I liked. Needed something else...pepper jelly maybe. Would like to see more menu options added such as salads w fun cheeses. Lots of beer and wine as well as limited cocktails. Next time I will try one of the draft wines."</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"date"</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"2017-01-14 20:54:15"</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review_id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"kxX2SOes4o-D3ZQBkiMRfA"</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user_id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"_7bHUi9Uuf5__HHc_Q8guQ"</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"mpf3x-BjTdTEA3yCZrAYPw"</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"stars"</a:t>
            </a:r>
            <a:r>
              <a:rPr lang="en-CA" sz="1050" dirty="0">
                <a:latin typeface="DM Mono" panose="020B0509040201040103" pitchFamily="49" charset="77"/>
              </a:rPr>
              <a:t>: </a:t>
            </a:r>
            <a:r>
              <a:rPr lang="en-CA" sz="1050" dirty="0">
                <a:solidFill>
                  <a:srgbClr val="1750EB"/>
                </a:solidFill>
                <a:latin typeface="DM Mono" panose="020B0509040201040103" pitchFamily="49" charset="77"/>
              </a:rPr>
              <a:t>5.0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"useful"</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"funny"</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"cool"</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"text"</a:t>
            </a:r>
            <a:r>
              <a:rPr lang="en-CA" sz="1050" dirty="0">
                <a:latin typeface="DM Mono" panose="020B0509040201040103" pitchFamily="49" charset="77"/>
              </a:rPr>
              <a:t>: </a:t>
            </a:r>
            <a:r>
              <a:rPr lang="en-CA" sz="1050" dirty="0">
                <a:solidFill>
                  <a:srgbClr val="067D17"/>
                </a:solidFill>
                <a:latin typeface="DM Mono" panose="020B0509040201040103" pitchFamily="49" charset="77"/>
              </a:rPr>
              <a:t>"Wow!  Yummy, different,  delicious.   Our favorite is the lamb curry and korma.  With 10 different kinds of naan!!!  </a:t>
            </a:r>
            <a:r>
              <a:rPr lang="en-CA" sz="1050" dirty="0" err="1">
                <a:solidFill>
                  <a:srgbClr val="067D17"/>
                </a:solidFill>
                <a:latin typeface="DM Mono" panose="020B0509040201040103" pitchFamily="49" charset="77"/>
              </a:rPr>
              <a:t>Dont</a:t>
            </a:r>
            <a:r>
              <a:rPr lang="en-CA" sz="1050" dirty="0">
                <a:solidFill>
                  <a:srgbClr val="067D17"/>
                </a:solidFill>
                <a:latin typeface="DM Mono" panose="020B0509040201040103" pitchFamily="49" charset="77"/>
              </a:rPr>
              <a:t> let the outside deter you (because we almost changed our minds)...go in and try something new!   </a:t>
            </a:r>
            <a:r>
              <a:rPr lang="en-CA" sz="1050" dirty="0" err="1">
                <a:solidFill>
                  <a:srgbClr val="067D17"/>
                </a:solidFill>
                <a:latin typeface="DM Mono" panose="020B0509040201040103" pitchFamily="49" charset="77"/>
              </a:rPr>
              <a:t>Youll</a:t>
            </a:r>
            <a:r>
              <a:rPr lang="en-CA" sz="1050" dirty="0">
                <a:solidFill>
                  <a:srgbClr val="067D17"/>
                </a:solidFill>
                <a:latin typeface="DM Mono" panose="020B0509040201040103" pitchFamily="49" charset="77"/>
              </a:rPr>
              <a:t> be glad you did!"</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"date"</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 00:01:03"</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review_id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"bBDDEgkFA1Otx9Lfe7BZUQ"</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user_id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"r3zeYsv1XFBRA4dJpL78cw"</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"mWMc6_wTdE0EUBKIGXDVfA"</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"stars"</a:t>
            </a:r>
            <a:r>
              <a:rPr lang="en-CA" sz="1050" dirty="0">
                <a:latin typeface="DM Mono" panose="020B0509040201040103" pitchFamily="49" charset="77"/>
              </a:rPr>
              <a:t>: </a:t>
            </a:r>
            <a:r>
              <a:rPr lang="en-CA" sz="1050" dirty="0">
                <a:solidFill>
                  <a:srgbClr val="1750EB"/>
                </a:solidFill>
                <a:latin typeface="DM Mono" panose="020B0509040201040103" pitchFamily="49" charset="77"/>
              </a:rPr>
              <a:t>5.0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"useful"</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"funny"</a:t>
            </a:r>
            <a:r>
              <a:rPr lang="en-CA" sz="1050" dirty="0">
                <a:latin typeface="DM Mono" panose="020B0509040201040103" pitchFamily="49" charset="77"/>
              </a:rPr>
              <a:t>: </a:t>
            </a:r>
            <a:r>
              <a:rPr lang="en-CA" sz="1050" dirty="0">
                <a:solidFill>
                  <a:srgbClr val="1750EB"/>
                </a:solidFill>
                <a:latin typeface="DM Mono" panose="020B0509040201040103" pitchFamily="49" charset="77"/>
              </a:rPr>
              <a:t>2</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"cool"</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"text"</a:t>
            </a:r>
            <a:r>
              <a:rPr lang="en-CA" sz="1050" dirty="0">
                <a:latin typeface="DM Mono" panose="020B0509040201040103" pitchFamily="49" charset="77"/>
              </a:rPr>
              <a:t>: </a:t>
            </a:r>
            <a:r>
              <a:rPr lang="en-CA" sz="1050" dirty="0">
                <a:solidFill>
                  <a:srgbClr val="067D17"/>
                </a:solidFill>
                <a:latin typeface="DM Mono" panose="020B0509040201040103" pitchFamily="49" charset="77"/>
              </a:rPr>
              <a:t>"Loved this tour! I grabbed a </a:t>
            </a:r>
            <a:r>
              <a:rPr lang="en-CA" sz="1050" dirty="0" err="1">
                <a:solidFill>
                  <a:srgbClr val="067D17"/>
                </a:solidFill>
                <a:latin typeface="DM Mono" panose="020B0509040201040103" pitchFamily="49" charset="77"/>
              </a:rPr>
              <a:t>groupon</a:t>
            </a:r>
            <a:r>
              <a:rPr lang="en-CA" sz="1050" dirty="0">
                <a:solidFill>
                  <a:srgbClr val="067D17"/>
                </a:solidFill>
                <a:latin typeface="DM Mono" panose="020B0509040201040103" pitchFamily="49" charset="77"/>
              </a:rPr>
              <a:t> and the price was great. It was the perfect way to explore New Orleans for someone </a:t>
            </a:r>
            <a:r>
              <a:rPr lang="en-CA" sz="1050" dirty="0" err="1">
                <a:solidFill>
                  <a:srgbClr val="067D17"/>
                </a:solidFill>
                <a:latin typeface="DM Mono" panose="020B0509040201040103" pitchFamily="49" charset="77"/>
              </a:rPr>
              <a:t>whod</a:t>
            </a:r>
            <a:r>
              <a:rPr lang="en-CA" sz="1050" dirty="0">
                <a:solidFill>
                  <a:srgbClr val="067D17"/>
                </a:solidFill>
                <a:latin typeface="DM Mono" panose="020B0509040201040103" pitchFamily="49" charset="77"/>
              </a:rPr>
              <a:t> never been there before and </a:t>
            </a:r>
            <a:r>
              <a:rPr lang="en-CA" sz="1050" dirty="0" err="1">
                <a:solidFill>
                  <a:srgbClr val="067D17"/>
                </a:solidFill>
                <a:latin typeface="DM Mono" panose="020B0509040201040103" pitchFamily="49" charset="77"/>
              </a:rPr>
              <a:t>didnt</a:t>
            </a:r>
            <a:r>
              <a:rPr lang="en-CA" sz="1050" dirty="0">
                <a:solidFill>
                  <a:srgbClr val="067D17"/>
                </a:solidFill>
                <a:latin typeface="DM Mono" panose="020B0509040201040103" pitchFamily="49" charset="77"/>
              </a:rPr>
              <a:t> know a lot about the history of the city. Our tour guide had tons of interesting tidbits about the city, and I really enjoyed the experience. Highly recommended tour. I actually thought we were just going to tour through the cemetery, but she took us around the French Quarter for the first hour, and the cemetery for the second half of the tour. </a:t>
            </a:r>
            <a:r>
              <a:rPr lang="en-CA" sz="1050" dirty="0" err="1">
                <a:solidFill>
                  <a:srgbClr val="067D17"/>
                </a:solidFill>
                <a:latin typeface="DM Mono" panose="020B0509040201040103" pitchFamily="49" charset="77"/>
              </a:rPr>
              <a:t>Youll</a:t>
            </a:r>
            <a:r>
              <a:rPr lang="en-CA" sz="1050" dirty="0">
                <a:solidFill>
                  <a:srgbClr val="067D17"/>
                </a:solidFill>
                <a:latin typeface="DM Mono" panose="020B0509040201040103" pitchFamily="49" charset="77"/>
              </a:rPr>
              <a:t> meet up in front of a grocery store (seems strange at first, but its not terribly hard to find, and </a:t>
            </a:r>
            <a:r>
              <a:rPr lang="en-CA" sz="1050" dirty="0" err="1">
                <a:solidFill>
                  <a:srgbClr val="067D17"/>
                </a:solidFill>
                <a:latin typeface="DM Mono" panose="020B0509040201040103" pitchFamily="49" charset="77"/>
              </a:rPr>
              <a:t>itll</a:t>
            </a:r>
            <a:r>
              <a:rPr lang="en-CA" sz="1050" dirty="0">
                <a:solidFill>
                  <a:srgbClr val="067D17"/>
                </a:solidFill>
                <a:latin typeface="DM Mono" panose="020B0509040201040103" pitchFamily="49" charset="77"/>
              </a:rPr>
              <a:t> give you a chance to get some water), and </a:t>
            </a:r>
            <a:r>
              <a:rPr lang="en-CA" sz="1050" dirty="0" err="1">
                <a:solidFill>
                  <a:srgbClr val="067D17"/>
                </a:solidFill>
                <a:latin typeface="DM Mono" panose="020B0509040201040103" pitchFamily="49" charset="77"/>
              </a:rPr>
              <a:t>youll</a:t>
            </a:r>
            <a:r>
              <a:rPr lang="en-CA" sz="1050" dirty="0">
                <a:solidFill>
                  <a:srgbClr val="067D17"/>
                </a:solidFill>
                <a:latin typeface="DM Mono" panose="020B0509040201040103" pitchFamily="49" charset="77"/>
              </a:rPr>
              <a:t> stop at a visitor center part way through the tour for a bathroom break if needed. This tour was one of my favorite parts of my trip!"</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"date"</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"2021-01-03 23:21:18"</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review_id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"LHSTtnW3YHCeUkRDGyJOyw"</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user_id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"yfFzsLmaWF2d4Sr0UNbBgg"</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"_ZeMknuYdlQcUqng_Im3yg"</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"stars"</a:t>
            </a:r>
            <a:r>
              <a:rPr lang="en-CA" sz="1050" dirty="0">
                <a:latin typeface="DM Mono" panose="020B0509040201040103" pitchFamily="49" charset="77"/>
              </a:rPr>
              <a:t>: </a:t>
            </a:r>
            <a:r>
              <a:rPr lang="en-CA" sz="1050" dirty="0">
                <a:solidFill>
                  <a:srgbClr val="1750EB"/>
                </a:solidFill>
                <a:latin typeface="DM Mono" panose="020B0509040201040103" pitchFamily="49" charset="77"/>
              </a:rPr>
              <a:t>5.0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"useful"</a:t>
            </a:r>
            <a:r>
              <a:rPr lang="en-CA" sz="1050" dirty="0">
                <a:latin typeface="DM Mono" panose="020B0509040201040103" pitchFamily="49" charset="77"/>
              </a:rPr>
              <a:t>: </a:t>
            </a:r>
            <a:r>
              <a:rPr lang="en-CA" sz="1050" dirty="0">
                <a:solidFill>
                  <a:srgbClr val="1750EB"/>
                </a:solidFill>
                <a:latin typeface="DM Mono" panose="020B0509040201040103" pitchFamily="49" charset="77"/>
              </a:rPr>
              <a:t>2</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"funny"</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"cool"</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"text"</a:t>
            </a:r>
            <a:r>
              <a:rPr lang="en-CA" sz="1050" dirty="0">
                <a:latin typeface="DM Mono" panose="020B0509040201040103" pitchFamily="49" charset="77"/>
              </a:rPr>
              <a:t>: </a:t>
            </a:r>
            <a:r>
              <a:rPr lang="en-CA" sz="1050" dirty="0">
                <a:solidFill>
                  <a:srgbClr val="067D17"/>
                </a:solidFill>
                <a:latin typeface="DM Mono" panose="020B0509040201040103" pitchFamily="49" charset="77"/>
              </a:rPr>
              <a:t>"Amazingly amazing wings and homemade bleu cheese. Had the ribeye: tender, perfectly prepared, delicious. Nice selection of craft beers. Would DEFINITELY recommend checking out this hidden gem."</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"date"</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"2021-08-07 02:29:16"</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review_id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"B5XSoSG3SfvQGtKEGQ1tSQ"</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user_id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a:t>
            </a:r>
            <a:r>
              <a:rPr lang="en-CA" sz="1050" dirty="0" err="1">
                <a:solidFill>
                  <a:srgbClr val="067D17"/>
                </a:solidFill>
                <a:latin typeface="DM Mono" panose="020B0509040201040103" pitchFamily="49" charset="77"/>
              </a:rPr>
              <a:t>wSTuiTk-sKNdcFyprzZAjg</a:t>
            </a:r>
            <a:r>
              <a:rPr lang="en-CA" sz="1050" dirty="0">
                <a:solidFill>
                  <a:srgbClr val="067D17"/>
                </a:solidFill>
                <a:latin typeface="DM Mono" panose="020B0509040201040103" pitchFamily="49" charset="77"/>
              </a:rPr>
              <a:t>"</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"k0hlBqXX-Bt0vf1op7Jr1w"</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"stars"</a:t>
            </a:r>
            <a:r>
              <a:rPr lang="en-CA" sz="1050" dirty="0">
                <a:latin typeface="DM Mono" panose="020B0509040201040103" pitchFamily="49" charset="77"/>
              </a:rPr>
              <a:t>: </a:t>
            </a:r>
            <a:r>
              <a:rPr lang="en-CA" sz="1050" dirty="0">
                <a:solidFill>
                  <a:srgbClr val="1750EB"/>
                </a:solidFill>
                <a:latin typeface="DM Mono" panose="020B0509040201040103" pitchFamily="49" charset="77"/>
              </a:rPr>
              <a:t>3.0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"useful"</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"funny"</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"cool"</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"text"</a:t>
            </a:r>
            <a:r>
              <a:rPr lang="en-CA" sz="1050" dirty="0">
                <a:latin typeface="DM Mono" panose="020B0509040201040103" pitchFamily="49" charset="77"/>
              </a:rPr>
              <a:t>: </a:t>
            </a:r>
            <a:r>
              <a:rPr lang="en-CA" sz="1050" dirty="0">
                <a:solidFill>
                  <a:srgbClr val="067D17"/>
                </a:solidFill>
                <a:latin typeface="DM Mono" panose="020B0509040201040103" pitchFamily="49" charset="77"/>
              </a:rPr>
              <a:t>"This easter instead of going to Lopez Lake we went to Los Padres National Forest which is really pretty but if you go to white rock the staff needs to cut down all the dead grass that invades the rock and the water. I would wish the staff would also clean or get rid of the dead grass </a:t>
            </a:r>
            <a:r>
              <a:rPr lang="en-CA" sz="1050" dirty="0" err="1">
                <a:solidFill>
                  <a:srgbClr val="067D17"/>
                </a:solidFill>
                <a:latin typeface="DM Mono" panose="020B0509040201040103" pitchFamily="49" charset="77"/>
              </a:rPr>
              <a:t>thats</a:t>
            </a:r>
            <a:r>
              <a:rPr lang="en-CA" sz="1050" dirty="0">
                <a:solidFill>
                  <a:srgbClr val="067D17"/>
                </a:solidFill>
                <a:latin typeface="DM Mono" panose="020B0509040201040103" pitchFamily="49" charset="77"/>
              </a:rPr>
              <a:t> also living by the water. The water is really green and dirty. Los padres national forest staff need to work hard to maintain this forest looking pretty and not like a dumpster. Even Cachuma lake looks like they put a bit more effort."</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"date"</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 22:46:33"</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review_id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"gebiRewfieSdtt17PTW6Zg"</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user_id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"59MxRhNVhU9MYndMkz0wtw"</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"pUycOfUwM8vqX7KjRRhUEA"</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"stars"</a:t>
            </a:r>
            <a:r>
              <a:rPr lang="en-CA" sz="1050" dirty="0">
                <a:latin typeface="DM Mono" panose="020B0509040201040103" pitchFamily="49" charset="77"/>
              </a:rPr>
              <a:t>: </a:t>
            </a:r>
            <a:r>
              <a:rPr lang="en-CA" sz="1050" dirty="0">
                <a:solidFill>
                  <a:srgbClr val="1750EB"/>
                </a:solidFill>
                <a:latin typeface="DM Mono" panose="020B0509040201040103" pitchFamily="49" charset="77"/>
              </a:rPr>
              <a:t>3.0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"useful"</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"funny"</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"cool"</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"text"</a:t>
            </a:r>
            <a:r>
              <a:rPr lang="en-CA" sz="1050" dirty="0">
                <a:latin typeface="DM Mono" panose="020B0509040201040103" pitchFamily="49" charset="77"/>
              </a:rPr>
              <a:t>: </a:t>
            </a:r>
            <a:r>
              <a:rPr lang="en-CA" sz="1050" dirty="0">
                <a:solidFill>
                  <a:srgbClr val="067D17"/>
                </a:solidFill>
                <a:latin typeface="DM Mono" panose="020B0509040201040103" pitchFamily="49" charset="77"/>
              </a:rPr>
              <a:t>"Had a party of 6 here for hibachi. Our waitress brought our separate sushi orders on one plate so we </a:t>
            </a:r>
            <a:r>
              <a:rPr lang="en-CA" sz="1050" dirty="0" err="1">
                <a:solidFill>
                  <a:srgbClr val="067D17"/>
                </a:solidFill>
                <a:latin typeface="DM Mono" panose="020B0509040201040103" pitchFamily="49" charset="77"/>
              </a:rPr>
              <a:t>couldnt</a:t>
            </a:r>
            <a:r>
              <a:rPr lang="en-CA" sz="1050" dirty="0">
                <a:solidFill>
                  <a:srgbClr val="067D17"/>
                </a:solidFill>
                <a:latin typeface="DM Mono" panose="020B0509040201040103" pitchFamily="49" charset="77"/>
              </a:rPr>
              <a:t> really tell </a:t>
            </a:r>
            <a:r>
              <a:rPr lang="en-CA" sz="1050" dirty="0" err="1">
                <a:solidFill>
                  <a:srgbClr val="067D17"/>
                </a:solidFill>
                <a:latin typeface="DM Mono" panose="020B0509040201040103" pitchFamily="49" charset="77"/>
              </a:rPr>
              <a:t>whos</a:t>
            </a:r>
            <a:r>
              <a:rPr lang="en-CA" sz="1050" dirty="0">
                <a:solidFill>
                  <a:srgbClr val="067D17"/>
                </a:solidFill>
                <a:latin typeface="DM Mono" panose="020B0509040201040103" pitchFamily="49" charset="77"/>
              </a:rPr>
              <a:t> was </a:t>
            </a:r>
            <a:r>
              <a:rPr lang="en-CA" sz="1050" dirty="0" err="1">
                <a:solidFill>
                  <a:srgbClr val="067D17"/>
                </a:solidFill>
                <a:latin typeface="DM Mono" panose="020B0509040201040103" pitchFamily="49" charset="77"/>
              </a:rPr>
              <a:t>whos</a:t>
            </a:r>
            <a:r>
              <a:rPr lang="en-CA" sz="1050" dirty="0">
                <a:solidFill>
                  <a:srgbClr val="067D17"/>
                </a:solidFill>
                <a:latin typeface="DM Mono" panose="020B0509040201040103" pitchFamily="49" charset="77"/>
              </a:rPr>
              <a:t> and forgot several items on an order. I understand making mistakes but the </a:t>
            </a:r>
            <a:r>
              <a:rPr lang="en-CA" sz="1050" dirty="0" err="1">
                <a:solidFill>
                  <a:srgbClr val="067D17"/>
                </a:solidFill>
                <a:latin typeface="DM Mono" panose="020B0509040201040103" pitchFamily="49" charset="77"/>
              </a:rPr>
              <a:t>restaraunt</a:t>
            </a:r>
            <a:r>
              <a:rPr lang="en-CA" sz="1050" dirty="0">
                <a:solidFill>
                  <a:srgbClr val="067D17"/>
                </a:solidFill>
                <a:latin typeface="DM Mono" panose="020B0509040201040103" pitchFamily="49" charset="77"/>
              </a:rPr>
              <a:t> was really quiet so we were kind of surprised. Usually hibachi is a fun lively experience and our  cook  said maybe three words, but he cooked very well his name was Francisco. Service was fishy, food was pretty good, and </a:t>
            </a:r>
            <a:r>
              <a:rPr lang="en-CA" sz="1050" dirty="0" err="1">
                <a:solidFill>
                  <a:srgbClr val="067D17"/>
                </a:solidFill>
                <a:latin typeface="DM Mono" panose="020B0509040201040103" pitchFamily="49" charset="77"/>
              </a:rPr>
              <a:t>im</a:t>
            </a:r>
            <a:r>
              <a:rPr lang="en-CA" sz="1050" dirty="0">
                <a:solidFill>
                  <a:srgbClr val="067D17"/>
                </a:solidFill>
                <a:latin typeface="DM Mono" panose="020B0509040201040103" pitchFamily="49" charset="77"/>
              </a:rPr>
              <a:t> hoping it was just an off night here. But for the money I </a:t>
            </a:r>
            <a:r>
              <a:rPr lang="en-CA" sz="1050" dirty="0" err="1">
                <a:solidFill>
                  <a:srgbClr val="067D17"/>
                </a:solidFill>
                <a:latin typeface="DM Mono" panose="020B0509040201040103" pitchFamily="49" charset="77"/>
              </a:rPr>
              <a:t>wouldnt</a:t>
            </a:r>
            <a:r>
              <a:rPr lang="en-CA" sz="1050" dirty="0">
                <a:solidFill>
                  <a:srgbClr val="067D17"/>
                </a:solidFill>
                <a:latin typeface="DM Mono" panose="020B0509040201040103" pitchFamily="49" charset="77"/>
              </a:rPr>
              <a:t> go back."</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"date"</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"2016-07-25 07:31:06"</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a:t>
            </a:r>
            <a:endParaRPr lang="en-US" sz="1050" dirty="0">
              <a:latin typeface="DM Mono" panose="020B0509040201040103" pitchFamily="49" charset="77"/>
            </a:endParaRPr>
          </a:p>
        </p:txBody>
      </p:sp>
      <p:pic>
        <p:nvPicPr>
          <p:cNvPr id="17" name="!!DAIS_footer">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191" y="4776367"/>
            <a:ext cx="9141619" cy="367133"/>
          </a:xfrm>
          <a:prstGeom prst="rect">
            <a:avLst/>
          </a:prstGeom>
        </p:spPr>
      </p:pic>
      <p:pic>
        <p:nvPicPr>
          <p:cNvPr id="23" name="!!header">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1191" y="-1"/>
            <a:ext cx="9141618" cy="293314"/>
          </a:xfrm>
          <a:prstGeom prst="rect">
            <a:avLst/>
          </a:prstGeom>
        </p:spPr>
      </p:pic>
    </p:spTree>
    <p:extLst>
      <p:ext uri="{BB962C8B-B14F-4D97-AF65-F5344CB8AC3E}">
        <p14:creationId xmlns:p14="http://schemas.microsoft.com/office/powerpoint/2010/main" val="41831761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7.xml><?xml version="1.0" encoding="utf-8"?>
<p:sld xmlns:a="http://schemas.openxmlformats.org/drawingml/2006/main" xmlns:r="http://schemas.openxmlformats.org/officeDocument/2006/relationships" xmlns:p="http://schemas.openxmlformats.org/presentationml/2006/main" show="0">
  <p:cSld>
    <p:spTree>
      <p:nvGrpSpPr>
        <p:cNvPr id="1" name="Shape 888"/>
        <p:cNvGrpSpPr/>
        <p:nvPr/>
      </p:nvGrpSpPr>
      <p:grpSpPr>
        <a:xfrm>
          <a:off x="0" y="0"/>
          <a:ext cx="0" cy="0"/>
          <a:chOff x="0" y="0"/>
          <a:chExt cx="0" cy="0"/>
        </a:xfrm>
      </p:grpSpPr>
      <p:sp>
        <p:nvSpPr>
          <p:cNvPr id="889" name="Google Shape;889;p8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207</a:t>
            </a:fld>
            <a:endParaRPr dirty="0"/>
          </a:p>
        </p:txBody>
      </p:sp>
      <p:sp>
        <p:nvSpPr>
          <p:cNvPr id="14" name="Rectangle 13">
            <a:extLst>
              <a:ext uri="{FF2B5EF4-FFF2-40B4-BE49-F238E27FC236}">
                <a16:creationId xmlns:a16="http://schemas.microsoft.com/office/drawing/2014/main" id="{0A0C42FE-DCBF-2BB1-40B1-A4380CE72E4C}"/>
              </a:ext>
            </a:extLst>
          </p:cNvPr>
          <p:cNvSpPr/>
          <p:nvPr/>
        </p:nvSpPr>
        <p:spPr>
          <a:xfrm>
            <a:off x="576332" y="-2736212"/>
            <a:ext cx="7991335" cy="14796358"/>
          </a:xfrm>
          <a:prstGeom prst="rect">
            <a:avLst/>
          </a:prstGeom>
          <a:solidFill>
            <a:schemeClr val="bg1"/>
          </a:solidFill>
        </p:spPr>
        <p:txBody>
          <a:bodyPr wrap="square">
            <a:spAutoFit/>
          </a:bodyPr>
          <a:lstStyle/>
          <a:p>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"CF33F8-E6oudUQ46HnavjQ"</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"Sonic Drive-In"</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2</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"MTSW4McQd7CbVtyjqoe9mw"</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"St </a:t>
            </a:r>
            <a:r>
              <a:rPr lang="en-CA" sz="1050" dirty="0" err="1">
                <a:solidFill>
                  <a:srgbClr val="067D17"/>
                </a:solidFill>
                <a:latin typeface="DM Mono" panose="020B0509040201040103" pitchFamily="49" charset="77"/>
              </a:rPr>
              <a:t>Honore</a:t>
            </a:r>
            <a:r>
              <a:rPr lang="en-CA" sz="1050" dirty="0">
                <a:solidFill>
                  <a:srgbClr val="067D17"/>
                </a:solidFill>
                <a:latin typeface="DM Mono" panose="020B0509040201040103" pitchFamily="49" charset="77"/>
              </a:rPr>
              <a:t> Pastries"</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13</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14</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"Pns2l4eNsfO8kk83dixA6A"</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"Abby </a:t>
            </a:r>
            <a:r>
              <a:rPr lang="en-CA" sz="1050" dirty="0" err="1">
                <a:solidFill>
                  <a:srgbClr val="067D17"/>
                </a:solidFill>
                <a:latin typeface="DM Mono" panose="020B0509040201040103" pitchFamily="49" charset="77"/>
              </a:rPr>
              <a:t>Rappoport</a:t>
            </a:r>
            <a:r>
              <a:rPr lang="en-CA" sz="1050" dirty="0">
                <a:solidFill>
                  <a:srgbClr val="067D17"/>
                </a:solidFill>
                <a:latin typeface="DM Mono" panose="020B0509040201040103" pitchFamily="49" charset="77"/>
              </a:rPr>
              <a:t>, LAC, CMQ"</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6</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8</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"bBDDEgkFA1Otx9Lfe7BZUQ"</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"Sonic Drive-In"</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"k0hlBqXX-Bt0vf1op7Jr1w"</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a:t>
            </a:r>
            <a:r>
              <a:rPr lang="en-CA" sz="1050" dirty="0" err="1">
                <a:solidFill>
                  <a:srgbClr val="067D17"/>
                </a:solidFill>
                <a:latin typeface="DM Mono" panose="020B0509040201040103" pitchFamily="49" charset="77"/>
              </a:rPr>
              <a:t>Tsevi's</a:t>
            </a:r>
            <a:r>
              <a:rPr lang="en-CA" sz="1050" dirty="0">
                <a:solidFill>
                  <a:srgbClr val="067D17"/>
                </a:solidFill>
                <a:latin typeface="DM Mono" panose="020B0509040201040103" pitchFamily="49" charset="77"/>
              </a:rPr>
              <a:t> Pub And Grill"</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2</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2</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"mWMc6_wTdE0EUBKIGXDVfA"</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"Perkiomen Valley Brewery"</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"mpf3x-BjTdTEA3yCZrAYPw"</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"The UPS Store"</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3</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"n_0UpQx1hsNbnPUSlodU8w"</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"Famous Footwear"</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8</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8</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"qkRM_2X51Yqxk3btlwAQIg"</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"Temple Beth-El"</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2</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a:t>
            </a:r>
            <a:r>
              <a:rPr lang="en-CA" sz="1050" dirty="0" err="1">
                <a:solidFill>
                  <a:srgbClr val="067D17"/>
                </a:solidFill>
                <a:latin typeface="DM Mono" panose="020B0509040201040103" pitchFamily="49" charset="77"/>
              </a:rPr>
              <a:t>tUFrWirKiKi_TAnsVWINQQ</a:t>
            </a:r>
            <a:r>
              <a:rPr lang="en-CA" sz="1050" dirty="0">
                <a:solidFill>
                  <a:srgbClr val="067D17"/>
                </a:solidFill>
                <a:latin typeface="DM Mono" panose="020B0509040201040103" pitchFamily="49" charset="77"/>
              </a:rPr>
              <a:t>"</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"Target"</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endParaRPr lang="en-US" sz="1050" dirty="0">
              <a:latin typeface="DM Mono" panose="020B0509040201040103" pitchFamily="49" charset="77"/>
            </a:endParaRPr>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191" y="4776367"/>
            <a:ext cx="9141619" cy="367133"/>
          </a:xfrm>
          <a:prstGeom prst="rect">
            <a:avLst/>
          </a:prstGeom>
        </p:spPr>
      </p:pic>
      <p:pic>
        <p:nvPicPr>
          <p:cNvPr id="3" name="Picture 2">
            <a:extLst>
              <a:ext uri="{FF2B5EF4-FFF2-40B4-BE49-F238E27FC236}">
                <a16:creationId xmlns:a16="http://schemas.microsoft.com/office/drawing/2014/main" id="{6EF44FA2-B8DD-60E6-F1AB-1D57A3ED133B}"/>
              </a:ext>
            </a:extLst>
          </p:cNvPr>
          <p:cNvPicPr>
            <a:picLocks noChangeAspect="1"/>
          </p:cNvPicPr>
          <p:nvPr/>
        </p:nvPicPr>
        <p:blipFill>
          <a:blip r:embed="rId4"/>
          <a:stretch>
            <a:fillRect/>
          </a:stretch>
        </p:blipFill>
        <p:spPr>
          <a:xfrm>
            <a:off x="1191" y="-1"/>
            <a:ext cx="9141618" cy="293314"/>
          </a:xfrm>
          <a:prstGeom prst="rect">
            <a:avLst/>
          </a:prstGeom>
        </p:spPr>
      </p:pic>
    </p:spTree>
    <p:extLst>
      <p:ext uri="{BB962C8B-B14F-4D97-AF65-F5344CB8AC3E}">
        <p14:creationId xmlns:p14="http://schemas.microsoft.com/office/powerpoint/2010/main" val="19218401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8.xml><?xml version="1.0" encoding="utf-8"?>
<p:sld xmlns:a="http://schemas.openxmlformats.org/drawingml/2006/main" xmlns:r="http://schemas.openxmlformats.org/officeDocument/2006/relationships" xmlns:p="http://schemas.openxmlformats.org/presentationml/2006/main" show="0">
  <p:cSld>
    <p:spTree>
      <p:nvGrpSpPr>
        <p:cNvPr id="1" name="Shape 888"/>
        <p:cNvGrpSpPr/>
        <p:nvPr/>
      </p:nvGrpSpPr>
      <p:grpSpPr>
        <a:xfrm>
          <a:off x="0" y="0"/>
          <a:ext cx="0" cy="0"/>
          <a:chOff x="0" y="0"/>
          <a:chExt cx="0" cy="0"/>
        </a:xfrm>
      </p:grpSpPr>
      <p:sp>
        <p:nvSpPr>
          <p:cNvPr id="889" name="Google Shape;889;p8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208</a:t>
            </a:fld>
            <a:endParaRPr dirty="0"/>
          </a:p>
        </p:txBody>
      </p:sp>
      <p:sp>
        <p:nvSpPr>
          <p:cNvPr id="14" name="Rectangle 13">
            <a:extLst>
              <a:ext uri="{FF2B5EF4-FFF2-40B4-BE49-F238E27FC236}">
                <a16:creationId xmlns:a16="http://schemas.microsoft.com/office/drawing/2014/main" id="{0A0C42FE-DCBF-2BB1-40B1-A4380CE72E4C}"/>
              </a:ext>
            </a:extLst>
          </p:cNvPr>
          <p:cNvSpPr/>
          <p:nvPr/>
        </p:nvSpPr>
        <p:spPr>
          <a:xfrm>
            <a:off x="576333" y="-7171606"/>
            <a:ext cx="7991335" cy="14796358"/>
          </a:xfrm>
          <a:prstGeom prst="rect">
            <a:avLst/>
          </a:prstGeom>
          <a:solidFill>
            <a:schemeClr val="bg1"/>
          </a:solidFill>
        </p:spPr>
        <p:txBody>
          <a:bodyPr wrap="square">
            <a:spAutoFit/>
          </a:bodyPr>
          <a:lstStyle/>
          <a:p>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"CF33F8-E6oudUQ46HnavjQ"</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"Sonic Drive-In"</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2</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"MTSW4McQd7CbVtyjqoe9mw"</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"St </a:t>
            </a:r>
            <a:r>
              <a:rPr lang="en-CA" sz="1050" dirty="0" err="1">
                <a:solidFill>
                  <a:srgbClr val="067D17"/>
                </a:solidFill>
                <a:latin typeface="DM Mono" panose="020B0509040201040103" pitchFamily="49" charset="77"/>
              </a:rPr>
              <a:t>Honore</a:t>
            </a:r>
            <a:r>
              <a:rPr lang="en-CA" sz="1050" dirty="0">
                <a:solidFill>
                  <a:srgbClr val="067D17"/>
                </a:solidFill>
                <a:latin typeface="DM Mono" panose="020B0509040201040103" pitchFamily="49" charset="77"/>
              </a:rPr>
              <a:t> Pastries"</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13</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14</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"Pns2l4eNsfO8kk83dixA6A"</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"Abby </a:t>
            </a:r>
            <a:r>
              <a:rPr lang="en-CA" sz="1050" dirty="0" err="1">
                <a:solidFill>
                  <a:srgbClr val="067D17"/>
                </a:solidFill>
                <a:latin typeface="DM Mono" panose="020B0509040201040103" pitchFamily="49" charset="77"/>
              </a:rPr>
              <a:t>Rappoport</a:t>
            </a:r>
            <a:r>
              <a:rPr lang="en-CA" sz="1050" dirty="0">
                <a:solidFill>
                  <a:srgbClr val="067D17"/>
                </a:solidFill>
                <a:latin typeface="DM Mono" panose="020B0509040201040103" pitchFamily="49" charset="77"/>
              </a:rPr>
              <a:t>, LAC, CMQ"</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6</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8</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"bBDDEgkFA1Otx9Lfe7BZUQ"</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"Sonic Drive-In"</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"k0hlBqXX-Bt0vf1op7Jr1w"</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a:t>
            </a:r>
            <a:r>
              <a:rPr lang="en-CA" sz="1050" dirty="0" err="1">
                <a:solidFill>
                  <a:srgbClr val="067D17"/>
                </a:solidFill>
                <a:latin typeface="DM Mono" panose="020B0509040201040103" pitchFamily="49" charset="77"/>
              </a:rPr>
              <a:t>Tsevi's</a:t>
            </a:r>
            <a:r>
              <a:rPr lang="en-CA" sz="1050" dirty="0">
                <a:solidFill>
                  <a:srgbClr val="067D17"/>
                </a:solidFill>
                <a:latin typeface="DM Mono" panose="020B0509040201040103" pitchFamily="49" charset="77"/>
              </a:rPr>
              <a:t> Pub And Grill"</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2</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2</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"mWMc6_wTdE0EUBKIGXDVfA"</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"Perkiomen Valley Brewery"</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"mpf3x-BjTdTEA3yCZrAYPw"</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"The UPS Store"</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3</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"n_0UpQx1hsNbnPUSlodU8w"</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"Famous Footwear"</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8</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8</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"qkRM_2X51Yqxk3btlwAQIg"</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"Temple Beth-El"</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2</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a:t>
            </a:r>
            <a:r>
              <a:rPr lang="en-CA" sz="1050" dirty="0" err="1">
                <a:solidFill>
                  <a:srgbClr val="067D17"/>
                </a:solidFill>
                <a:latin typeface="DM Mono" panose="020B0509040201040103" pitchFamily="49" charset="77"/>
              </a:rPr>
              <a:t>tUFrWirKiKi_TAnsVWINQQ</a:t>
            </a:r>
            <a:r>
              <a:rPr lang="en-CA" sz="1050" dirty="0">
                <a:solidFill>
                  <a:srgbClr val="067D17"/>
                </a:solidFill>
                <a:latin typeface="DM Mono" panose="020B0509040201040103" pitchFamily="49" charset="77"/>
              </a:rPr>
              <a:t>"</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"Target"</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endParaRPr lang="en-US" sz="1050" dirty="0">
              <a:latin typeface="DM Mono" panose="020B0509040201040103" pitchFamily="49" charset="77"/>
            </a:endParaRPr>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191" y="4776367"/>
            <a:ext cx="9141619" cy="367133"/>
          </a:xfrm>
          <a:prstGeom prst="rect">
            <a:avLst/>
          </a:prstGeom>
        </p:spPr>
      </p:pic>
      <p:pic>
        <p:nvPicPr>
          <p:cNvPr id="3" name="Picture 2">
            <a:extLst>
              <a:ext uri="{FF2B5EF4-FFF2-40B4-BE49-F238E27FC236}">
                <a16:creationId xmlns:a16="http://schemas.microsoft.com/office/drawing/2014/main" id="{6EF44FA2-B8DD-60E6-F1AB-1D57A3ED133B}"/>
              </a:ext>
            </a:extLst>
          </p:cNvPr>
          <p:cNvPicPr>
            <a:picLocks noChangeAspect="1"/>
          </p:cNvPicPr>
          <p:nvPr/>
        </p:nvPicPr>
        <p:blipFill>
          <a:blip r:embed="rId4"/>
          <a:stretch>
            <a:fillRect/>
          </a:stretch>
        </p:blipFill>
        <p:spPr>
          <a:xfrm>
            <a:off x="1191" y="-1"/>
            <a:ext cx="9141618" cy="293314"/>
          </a:xfrm>
          <a:prstGeom prst="rect">
            <a:avLst/>
          </a:prstGeom>
        </p:spPr>
      </p:pic>
    </p:spTree>
    <p:extLst>
      <p:ext uri="{BB962C8B-B14F-4D97-AF65-F5344CB8AC3E}">
        <p14:creationId xmlns:p14="http://schemas.microsoft.com/office/powerpoint/2010/main" val="23774573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9.xml><?xml version="1.0" encoding="utf-8"?>
<p:sld xmlns:a="http://schemas.openxmlformats.org/drawingml/2006/main" xmlns:r="http://schemas.openxmlformats.org/officeDocument/2006/relationships" xmlns:p="http://schemas.openxmlformats.org/presentationml/2006/main" show="0">
  <p:cSld>
    <p:spTree>
      <p:nvGrpSpPr>
        <p:cNvPr id="1" name="Shape 888"/>
        <p:cNvGrpSpPr/>
        <p:nvPr/>
      </p:nvGrpSpPr>
      <p:grpSpPr>
        <a:xfrm>
          <a:off x="0" y="0"/>
          <a:ext cx="0" cy="0"/>
          <a:chOff x="0" y="0"/>
          <a:chExt cx="0" cy="0"/>
        </a:xfrm>
      </p:grpSpPr>
      <p:sp>
        <p:nvSpPr>
          <p:cNvPr id="889" name="Google Shape;889;p8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209</a:t>
            </a:fld>
            <a:endParaRPr dirty="0"/>
          </a:p>
        </p:txBody>
      </p:sp>
      <p:sp>
        <p:nvSpPr>
          <p:cNvPr id="14" name="Rectangle 13">
            <a:extLst>
              <a:ext uri="{FF2B5EF4-FFF2-40B4-BE49-F238E27FC236}">
                <a16:creationId xmlns:a16="http://schemas.microsoft.com/office/drawing/2014/main" id="{0A0C42FE-DCBF-2BB1-40B1-A4380CE72E4C}"/>
              </a:ext>
            </a:extLst>
          </p:cNvPr>
          <p:cNvSpPr/>
          <p:nvPr/>
        </p:nvSpPr>
        <p:spPr>
          <a:xfrm>
            <a:off x="576333" y="-9930123"/>
            <a:ext cx="7991335" cy="14796358"/>
          </a:xfrm>
          <a:prstGeom prst="rect">
            <a:avLst/>
          </a:prstGeom>
          <a:solidFill>
            <a:schemeClr val="bg1"/>
          </a:solidFill>
        </p:spPr>
        <p:txBody>
          <a:bodyPr wrap="square">
            <a:spAutoFit/>
          </a:bodyPr>
          <a:lstStyle/>
          <a:p>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"CF33F8-E6oudUQ46HnavjQ"</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"Sonic Drive-In"</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2</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"MTSW4McQd7CbVtyjqoe9mw"</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"St </a:t>
            </a:r>
            <a:r>
              <a:rPr lang="en-CA" sz="1050" dirty="0" err="1">
                <a:solidFill>
                  <a:srgbClr val="067D17"/>
                </a:solidFill>
                <a:latin typeface="DM Mono" panose="020B0509040201040103" pitchFamily="49" charset="77"/>
              </a:rPr>
              <a:t>Honore</a:t>
            </a:r>
            <a:r>
              <a:rPr lang="en-CA" sz="1050" dirty="0">
                <a:solidFill>
                  <a:srgbClr val="067D17"/>
                </a:solidFill>
                <a:latin typeface="DM Mono" panose="020B0509040201040103" pitchFamily="49" charset="77"/>
              </a:rPr>
              <a:t> Pastries"</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13</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14</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"Pns2l4eNsfO8kk83dixA6A"</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"Abby </a:t>
            </a:r>
            <a:r>
              <a:rPr lang="en-CA" sz="1050" dirty="0" err="1">
                <a:solidFill>
                  <a:srgbClr val="067D17"/>
                </a:solidFill>
                <a:latin typeface="DM Mono" panose="020B0509040201040103" pitchFamily="49" charset="77"/>
              </a:rPr>
              <a:t>Rappoport</a:t>
            </a:r>
            <a:r>
              <a:rPr lang="en-CA" sz="1050" dirty="0">
                <a:solidFill>
                  <a:srgbClr val="067D17"/>
                </a:solidFill>
                <a:latin typeface="DM Mono" panose="020B0509040201040103" pitchFamily="49" charset="77"/>
              </a:rPr>
              <a:t>, LAC, CMQ"</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6</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8</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"bBDDEgkFA1Otx9Lfe7BZUQ"</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"Sonic Drive-In"</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"k0hlBqXX-Bt0vf1op7Jr1w"</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a:t>
            </a:r>
            <a:r>
              <a:rPr lang="en-CA" sz="1050" dirty="0" err="1">
                <a:solidFill>
                  <a:srgbClr val="067D17"/>
                </a:solidFill>
                <a:latin typeface="DM Mono" panose="020B0509040201040103" pitchFamily="49" charset="77"/>
              </a:rPr>
              <a:t>Tsevi's</a:t>
            </a:r>
            <a:r>
              <a:rPr lang="en-CA" sz="1050" dirty="0">
                <a:solidFill>
                  <a:srgbClr val="067D17"/>
                </a:solidFill>
                <a:latin typeface="DM Mono" panose="020B0509040201040103" pitchFamily="49" charset="77"/>
              </a:rPr>
              <a:t> Pub And Grill"</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2</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2</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"mWMc6_wTdE0EUBKIGXDVfA"</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"Perkiomen Valley Brewery"</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"mpf3x-BjTdTEA3yCZrAYPw"</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"The UPS Store"</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3</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"n_0UpQx1hsNbnPUSlodU8w"</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"Famous Footwear"</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8</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8</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"qkRM_2X51Yqxk3btlwAQIg"</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"Temple Beth-El"</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2</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a:t>
            </a:r>
            <a:r>
              <a:rPr lang="en-CA" sz="1050" dirty="0" err="1">
                <a:solidFill>
                  <a:srgbClr val="067D17"/>
                </a:solidFill>
                <a:latin typeface="DM Mono" panose="020B0509040201040103" pitchFamily="49" charset="77"/>
              </a:rPr>
              <a:t>tUFrWirKiKi_TAnsVWINQQ</a:t>
            </a:r>
            <a:r>
              <a:rPr lang="en-CA" sz="1050" dirty="0">
                <a:solidFill>
                  <a:srgbClr val="067D17"/>
                </a:solidFill>
                <a:latin typeface="DM Mono" panose="020B0509040201040103" pitchFamily="49" charset="77"/>
              </a:rPr>
              <a:t>"</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"Target"</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endParaRPr lang="en-US" sz="1050" dirty="0">
              <a:latin typeface="DM Mono" panose="020B0509040201040103" pitchFamily="49" charset="77"/>
            </a:endParaRPr>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191" y="4776367"/>
            <a:ext cx="9141619" cy="367133"/>
          </a:xfrm>
          <a:prstGeom prst="rect">
            <a:avLst/>
          </a:prstGeom>
        </p:spPr>
      </p:pic>
      <p:pic>
        <p:nvPicPr>
          <p:cNvPr id="3" name="Picture 2">
            <a:extLst>
              <a:ext uri="{FF2B5EF4-FFF2-40B4-BE49-F238E27FC236}">
                <a16:creationId xmlns:a16="http://schemas.microsoft.com/office/drawing/2014/main" id="{6EF44FA2-B8DD-60E6-F1AB-1D57A3ED133B}"/>
              </a:ext>
            </a:extLst>
          </p:cNvPr>
          <p:cNvPicPr>
            <a:picLocks noChangeAspect="1"/>
          </p:cNvPicPr>
          <p:nvPr/>
        </p:nvPicPr>
        <p:blipFill>
          <a:blip r:embed="rId4"/>
          <a:stretch>
            <a:fillRect/>
          </a:stretch>
        </p:blipFill>
        <p:spPr>
          <a:xfrm>
            <a:off x="1191" y="-1"/>
            <a:ext cx="9141618" cy="293314"/>
          </a:xfrm>
          <a:prstGeom prst="rect">
            <a:avLst/>
          </a:prstGeom>
        </p:spPr>
      </p:pic>
    </p:spTree>
    <p:extLst>
      <p:ext uri="{BB962C8B-B14F-4D97-AF65-F5344CB8AC3E}">
        <p14:creationId xmlns:p14="http://schemas.microsoft.com/office/powerpoint/2010/main" val="38832959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871"/>
        <p:cNvGrpSpPr/>
        <p:nvPr/>
      </p:nvGrpSpPr>
      <p:grpSpPr>
        <a:xfrm>
          <a:off x="0" y="0"/>
          <a:ext cx="0" cy="0"/>
          <a:chOff x="0" y="0"/>
          <a:chExt cx="0" cy="0"/>
        </a:xfrm>
      </p:grpSpPr>
      <p:pic>
        <p:nvPicPr>
          <p:cNvPr id="19" name="Picture 18" descr="Diagram&#10;&#10;Description automatically generated">
            <a:extLst>
              <a:ext uri="{FF2B5EF4-FFF2-40B4-BE49-F238E27FC236}">
                <a16:creationId xmlns:a16="http://schemas.microsoft.com/office/drawing/2014/main" id="{3B5143DF-3785-8677-A1FA-18F08E13FEC6}"/>
              </a:ext>
            </a:extLst>
          </p:cNvPr>
          <p:cNvPicPr>
            <a:picLocks noChangeAspect="1"/>
          </p:cNvPicPr>
          <p:nvPr/>
        </p:nvPicPr>
        <p:blipFill>
          <a:blip r:embed="rId3"/>
          <a:stretch>
            <a:fillRect/>
          </a:stretch>
        </p:blipFill>
        <p:spPr>
          <a:xfrm>
            <a:off x="135992" y="446785"/>
            <a:ext cx="8188451" cy="3819203"/>
          </a:xfrm>
          <a:prstGeom prst="rect">
            <a:avLst/>
          </a:prstGeom>
        </p:spPr>
      </p:pic>
      <p:sp>
        <p:nvSpPr>
          <p:cNvPr id="872" name="Google Shape;872;p79"/>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21</a:t>
            </a:fld>
            <a:endParaRPr dirty="0"/>
          </a:p>
        </p:txBody>
      </p:sp>
      <p:sp>
        <p:nvSpPr>
          <p:cNvPr id="874" name="Google Shape;874;p79"/>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pic>
        <p:nvPicPr>
          <p:cNvPr id="4" name="Picture 3" descr="A screenshot of a computer&#10;&#10;Description automatically generated">
            <a:extLst>
              <a:ext uri="{FF2B5EF4-FFF2-40B4-BE49-F238E27FC236}">
                <a16:creationId xmlns:a16="http://schemas.microsoft.com/office/drawing/2014/main" id="{0E037EC6-D68B-19C0-DE2F-2A1A1E722009}"/>
              </a:ext>
            </a:extLst>
          </p:cNvPr>
          <p:cNvPicPr>
            <a:picLocks noChangeAspect="1"/>
          </p:cNvPicPr>
          <p:nvPr/>
        </p:nvPicPr>
        <p:blipFill>
          <a:blip r:embed="rId4"/>
          <a:stretch>
            <a:fillRect/>
          </a:stretch>
        </p:blipFill>
        <p:spPr>
          <a:xfrm>
            <a:off x="8324443" y="1296237"/>
            <a:ext cx="619989" cy="143987"/>
          </a:xfrm>
          <a:prstGeom prst="rect">
            <a:avLst/>
          </a:prstGeom>
        </p:spPr>
      </p:pic>
      <p:sp>
        <p:nvSpPr>
          <p:cNvPr id="5" name="Rectangle 4">
            <a:extLst>
              <a:ext uri="{FF2B5EF4-FFF2-40B4-BE49-F238E27FC236}">
                <a16:creationId xmlns:a16="http://schemas.microsoft.com/office/drawing/2014/main" id="{DA84949F-BAB2-2ADB-08F5-FAB1C6B7A8C1}"/>
              </a:ext>
            </a:extLst>
          </p:cNvPr>
          <p:cNvSpPr/>
          <p:nvPr/>
        </p:nvSpPr>
        <p:spPr>
          <a:xfrm>
            <a:off x="8324443" y="1296237"/>
            <a:ext cx="619989" cy="143987"/>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050" dirty="0">
              <a:latin typeface="DM Mono" panose="020B0509040201040103" pitchFamily="49" charset="77"/>
            </a:endParaRPr>
          </a:p>
        </p:txBody>
      </p:sp>
      <p:pic>
        <p:nvPicPr>
          <p:cNvPr id="6" name="Picture 2">
            <a:extLst>
              <a:ext uri="{FF2B5EF4-FFF2-40B4-BE49-F238E27FC236}">
                <a16:creationId xmlns:a16="http://schemas.microsoft.com/office/drawing/2014/main" id="{1DD5469E-2DCE-3180-35E4-C1F702A2C50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485465">
            <a:off x="8504525" y="1250985"/>
            <a:ext cx="301037" cy="234490"/>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Arrow Connector 8">
            <a:extLst>
              <a:ext uri="{FF2B5EF4-FFF2-40B4-BE49-F238E27FC236}">
                <a16:creationId xmlns:a16="http://schemas.microsoft.com/office/drawing/2014/main" id="{5AF1CA92-B65F-886B-BFFA-B4C0684407E4}"/>
              </a:ext>
            </a:extLst>
          </p:cNvPr>
          <p:cNvCxnSpPr/>
          <p:nvPr/>
        </p:nvCxnSpPr>
        <p:spPr>
          <a:xfrm>
            <a:off x="8208182" y="1368230"/>
            <a:ext cx="11626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20" name="Picture 2">
            <a:extLst>
              <a:ext uri="{FF2B5EF4-FFF2-40B4-BE49-F238E27FC236}">
                <a16:creationId xmlns:a16="http://schemas.microsoft.com/office/drawing/2014/main" id="{35064307-4670-2AAA-195B-0D7DABBB341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485465">
            <a:off x="7518529" y="1250985"/>
            <a:ext cx="301037" cy="23449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a:extLst>
              <a:ext uri="{FF2B5EF4-FFF2-40B4-BE49-F238E27FC236}">
                <a16:creationId xmlns:a16="http://schemas.microsoft.com/office/drawing/2014/main" id="{0774EB1E-81EE-D179-6062-2D31940826D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485465">
            <a:off x="6532534" y="1250985"/>
            <a:ext cx="301037" cy="23449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a:extLst>
              <a:ext uri="{FF2B5EF4-FFF2-40B4-BE49-F238E27FC236}">
                <a16:creationId xmlns:a16="http://schemas.microsoft.com/office/drawing/2014/main" id="{851F2AFB-3619-0FE5-68CD-E057DAA5A52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485465">
            <a:off x="5710303" y="1375270"/>
            <a:ext cx="301037" cy="23449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a:extLst>
              <a:ext uri="{FF2B5EF4-FFF2-40B4-BE49-F238E27FC236}">
                <a16:creationId xmlns:a16="http://schemas.microsoft.com/office/drawing/2014/main" id="{1314589A-5968-1D51-7706-3DA31A1A084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485465">
            <a:off x="4724308" y="1250985"/>
            <a:ext cx="301037" cy="234490"/>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a:extLst>
              <a:ext uri="{FF2B5EF4-FFF2-40B4-BE49-F238E27FC236}">
                <a16:creationId xmlns:a16="http://schemas.microsoft.com/office/drawing/2014/main" id="{F9085822-174A-8CF6-97B3-B2A215CDF69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485465">
            <a:off x="3362941" y="1113090"/>
            <a:ext cx="301037" cy="23449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a:extLst>
              <a:ext uri="{FF2B5EF4-FFF2-40B4-BE49-F238E27FC236}">
                <a16:creationId xmlns:a16="http://schemas.microsoft.com/office/drawing/2014/main" id="{28478630-54F0-ED2B-0916-EF0C656368A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485465">
            <a:off x="1345919" y="2168369"/>
            <a:ext cx="301037" cy="234490"/>
          </a:xfrm>
          <a:prstGeom prst="rect">
            <a:avLst/>
          </a:prstGeom>
          <a:noFill/>
          <a:extLst>
            <a:ext uri="{909E8E84-426E-40DD-AFC4-6F175D3DCCD1}">
              <a14:hiddenFill xmlns:a14="http://schemas.microsoft.com/office/drawing/2010/main">
                <a:solidFill>
                  <a:srgbClr val="FFFFFF"/>
                </a:solidFill>
              </a14:hiddenFill>
            </a:ext>
          </a:extLst>
        </p:spPr>
      </p:pic>
      <p:sp>
        <p:nvSpPr>
          <p:cNvPr id="26" name="Rectangle 25">
            <a:extLst>
              <a:ext uri="{FF2B5EF4-FFF2-40B4-BE49-F238E27FC236}">
                <a16:creationId xmlns:a16="http://schemas.microsoft.com/office/drawing/2014/main" id="{7AE6C616-1FDA-7F93-B475-A5F71460BB13}"/>
              </a:ext>
            </a:extLst>
          </p:cNvPr>
          <p:cNvSpPr/>
          <p:nvPr/>
        </p:nvSpPr>
        <p:spPr>
          <a:xfrm>
            <a:off x="135992" y="450057"/>
            <a:ext cx="8808440" cy="3932635"/>
          </a:xfrm>
          <a:prstGeom prst="rect">
            <a:avLst/>
          </a:prstGeom>
          <a:solidFill>
            <a:schemeClr val="bg1">
              <a:alpha val="80000"/>
            </a:schemeClr>
          </a:solidFill>
          <a:ln>
            <a:solidFill>
              <a:schemeClr val="bg1">
                <a:alpha val="8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050" dirty="0">
              <a:latin typeface="DM Mono" panose="020B0509040201040103" pitchFamily="49" charset="77"/>
            </a:endParaRPr>
          </a:p>
        </p:txBody>
      </p:sp>
      <p:sp>
        <p:nvSpPr>
          <p:cNvPr id="33" name="Google Shape;577;p69">
            <a:extLst>
              <a:ext uri="{FF2B5EF4-FFF2-40B4-BE49-F238E27FC236}">
                <a16:creationId xmlns:a16="http://schemas.microsoft.com/office/drawing/2014/main" id="{CFDE8240-7574-B549-E19E-D5E00582C5B4}"/>
              </a:ext>
            </a:extLst>
          </p:cNvPr>
          <p:cNvSpPr txBox="1"/>
          <p:nvPr/>
        </p:nvSpPr>
        <p:spPr>
          <a:xfrm>
            <a:off x="793913" y="3513600"/>
            <a:ext cx="7556175" cy="784808"/>
          </a:xfrm>
          <a:prstGeom prst="rect">
            <a:avLst/>
          </a:prstGeom>
          <a:noFill/>
          <a:ln>
            <a:noFill/>
          </a:ln>
        </p:spPr>
        <p:txBody>
          <a:bodyPr spcFirstLastPara="1" wrap="square" lIns="68569" tIns="68569" rIns="68569" bIns="68569" anchor="t" anchorCtr="0">
            <a:spAutoFit/>
          </a:bodyPr>
          <a:lstStyle/>
          <a:p>
            <a:r>
              <a:rPr lang="en" sz="4200" dirty="0">
                <a:solidFill>
                  <a:schemeClr val="accent3"/>
                </a:solidFill>
                <a:latin typeface="DM Sans" pitchFamily="2" charset="77"/>
                <a:ea typeface="DM Sans"/>
                <a:cs typeface="DM Sans"/>
                <a:sym typeface="DM Sans"/>
              </a:rPr>
              <a:t>5 days</a:t>
            </a:r>
            <a:r>
              <a:rPr lang="en" sz="4200" dirty="0">
                <a:latin typeface="DM Sans" pitchFamily="2" charset="77"/>
                <a:ea typeface="DM Sans"/>
                <a:cs typeface="DM Sans"/>
                <a:sym typeface="DM Sans"/>
              </a:rPr>
              <a:t> to find the bug,</a:t>
            </a:r>
            <a:endParaRPr sz="4200" dirty="0">
              <a:solidFill>
                <a:schemeClr val="accent1"/>
              </a:solidFill>
              <a:latin typeface="DM Sans" pitchFamily="2" charset="77"/>
              <a:ea typeface="DM Sans"/>
              <a:cs typeface="DM Sans"/>
              <a:sym typeface="DM Sans"/>
            </a:endParaRPr>
          </a:p>
        </p:txBody>
      </p:sp>
    </p:spTree>
    <p:extLst>
      <p:ext uri="{BB962C8B-B14F-4D97-AF65-F5344CB8AC3E}">
        <p14:creationId xmlns:p14="http://schemas.microsoft.com/office/powerpoint/2010/main" val="3602073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dissolve">
                                      <p:cBhvr>
                                        <p:cTn id="7" dur="500"/>
                                        <p:tgtEl>
                                          <p:spTgt spid="26"/>
                                        </p:tgtEl>
                                      </p:cBhvr>
                                    </p:animEffect>
                                  </p:childTnLst>
                                </p:cTn>
                              </p:par>
                              <p:par>
                                <p:cTn id="8" presetID="1" presetClass="entr" presetSubtype="0" fill="hold" grpId="0" nodeType="withEffect">
                                  <p:stCondLst>
                                    <p:cond delay="0"/>
                                  </p:stCondLst>
                                  <p:childTnLst>
                                    <p:set>
                                      <p:cBhvr>
                                        <p:cTn id="9"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33" grpId="0"/>
    </p:bldLst>
  </p:timing>
</p:sld>
</file>

<file path=ppt/slides/slide210.xml><?xml version="1.0" encoding="utf-8"?>
<p:sld xmlns:a="http://schemas.openxmlformats.org/drawingml/2006/main" xmlns:r="http://schemas.openxmlformats.org/officeDocument/2006/relationships" xmlns:p="http://schemas.openxmlformats.org/presentationml/2006/main" show="0">
  <p:cSld>
    <p:spTree>
      <p:nvGrpSpPr>
        <p:cNvPr id="1" name="Shape 1116"/>
        <p:cNvGrpSpPr/>
        <p:nvPr/>
      </p:nvGrpSpPr>
      <p:grpSpPr>
        <a:xfrm>
          <a:off x="0" y="0"/>
          <a:ext cx="0" cy="0"/>
          <a:chOff x="0" y="0"/>
          <a:chExt cx="0" cy="0"/>
        </a:xfrm>
      </p:grpSpPr>
      <p:sp>
        <p:nvSpPr>
          <p:cNvPr id="1122" name="Google Shape;1122;p99"/>
          <p:cNvSpPr txBox="1">
            <a:spLocks noGrp="1"/>
          </p:cNvSpPr>
          <p:nvPr>
            <p:ph type="title"/>
          </p:nvPr>
        </p:nvSpPr>
        <p:spPr>
          <a:prstGeom prst="rect">
            <a:avLst/>
          </a:prstGeom>
        </p:spPr>
        <p:txBody>
          <a:bodyPr spcFirstLastPara="1" wrap="square" lIns="0" tIns="0" rIns="0" bIns="0" anchor="ctr" anchorCtr="0">
            <a:noAutofit/>
          </a:bodyPr>
          <a:lstStyle/>
          <a:p>
            <a:r>
              <a:rPr lang="en">
                <a:solidFill>
                  <a:schemeClr val="dk1"/>
                </a:solidFill>
              </a:rPr>
              <a:t>The Problematic Batch Job</a:t>
            </a:r>
            <a:endParaRPr>
              <a:solidFill>
                <a:schemeClr val="dk1"/>
              </a:solidFill>
            </a:endParaRPr>
          </a:p>
        </p:txBody>
      </p:sp>
      <p:sp>
        <p:nvSpPr>
          <p:cNvPr id="1123" name="Google Shape;1123;p99"/>
          <p:cNvSpPr txBox="1">
            <a:spLocks noGrp="1"/>
          </p:cNvSpPr>
          <p:nvPr>
            <p:ph type="subTitle" idx="1"/>
          </p:nvPr>
        </p:nvSpPr>
        <p:spPr>
          <a:prstGeom prst="rect">
            <a:avLst/>
          </a:prstGeom>
        </p:spPr>
        <p:txBody>
          <a:bodyPr spcFirstLastPara="1" wrap="square" lIns="0" tIns="0" rIns="0" bIns="0" anchor="t" anchorCtr="0">
            <a:noAutofit/>
          </a:bodyPr>
          <a:lstStyle/>
          <a:p>
            <a:pPr marL="0" indent="0"/>
            <a:r>
              <a:rPr lang="en">
                <a:solidFill>
                  <a:schemeClr val="accent1"/>
                </a:solidFill>
              </a:rPr>
              <a:t>Where exactly is the issue?</a:t>
            </a:r>
            <a:endParaRPr>
              <a:solidFill>
                <a:schemeClr val="accent1"/>
              </a:solidFill>
            </a:endParaRPr>
          </a:p>
        </p:txBody>
      </p:sp>
      <p:sp>
        <p:nvSpPr>
          <p:cNvPr id="1117" name="Google Shape;1117;p99"/>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210</a:t>
            </a:fld>
            <a:endParaRPr dirty="0"/>
          </a:p>
        </p:txBody>
      </p:sp>
      <p:sp>
        <p:nvSpPr>
          <p:cNvPr id="1118" name="Google Shape;1118;p99"/>
          <p:cNvSpPr/>
          <p:nvPr/>
        </p:nvSpPr>
        <p:spPr>
          <a:xfrm>
            <a:off x="959710" y="1456322"/>
            <a:ext cx="806175" cy="786600"/>
          </a:xfrm>
          <a:prstGeom prst="ellipse">
            <a:avLst/>
          </a:prstGeom>
          <a:noFill/>
          <a:ln w="9525" cap="flat" cmpd="sng">
            <a:solidFill>
              <a:schemeClr val="accent3"/>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119" name="Google Shape;1119;p99"/>
          <p:cNvSpPr/>
          <p:nvPr/>
        </p:nvSpPr>
        <p:spPr>
          <a:xfrm>
            <a:off x="959710" y="3286022"/>
            <a:ext cx="806175" cy="786600"/>
          </a:xfrm>
          <a:prstGeom prst="ellipse">
            <a:avLst/>
          </a:prstGeom>
          <a:noFill/>
          <a:ln w="9525" cap="flat" cmpd="sng">
            <a:solidFill>
              <a:schemeClr val="accent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graphicFrame>
        <p:nvGraphicFramePr>
          <p:cNvPr id="1120" name="Google Shape;1120;p99"/>
          <p:cNvGraphicFramePr/>
          <p:nvPr/>
        </p:nvGraphicFramePr>
        <p:xfrm>
          <a:off x="6877285" y="2425004"/>
          <a:ext cx="1435688" cy="1188630"/>
        </p:xfrm>
        <a:graphic>
          <a:graphicData uri="http://schemas.openxmlformats.org/drawingml/2006/table">
            <a:tbl>
              <a:tblPr>
                <a:noFill/>
              </a:tblPr>
              <a:tblGrid>
                <a:gridCol w="287138">
                  <a:extLst>
                    <a:ext uri="{9D8B030D-6E8A-4147-A177-3AD203B41FA5}">
                      <a16:colId xmlns:a16="http://schemas.microsoft.com/office/drawing/2014/main" val="20000"/>
                    </a:ext>
                  </a:extLst>
                </a:gridCol>
                <a:gridCol w="287138">
                  <a:extLst>
                    <a:ext uri="{9D8B030D-6E8A-4147-A177-3AD203B41FA5}">
                      <a16:colId xmlns:a16="http://schemas.microsoft.com/office/drawing/2014/main" val="20001"/>
                    </a:ext>
                  </a:extLst>
                </a:gridCol>
                <a:gridCol w="287138">
                  <a:extLst>
                    <a:ext uri="{9D8B030D-6E8A-4147-A177-3AD203B41FA5}">
                      <a16:colId xmlns:a16="http://schemas.microsoft.com/office/drawing/2014/main" val="20002"/>
                    </a:ext>
                  </a:extLst>
                </a:gridCol>
                <a:gridCol w="287138">
                  <a:extLst>
                    <a:ext uri="{9D8B030D-6E8A-4147-A177-3AD203B41FA5}">
                      <a16:colId xmlns:a16="http://schemas.microsoft.com/office/drawing/2014/main" val="20003"/>
                    </a:ext>
                  </a:extLst>
                </a:gridCol>
                <a:gridCol w="287138">
                  <a:extLst>
                    <a:ext uri="{9D8B030D-6E8A-4147-A177-3AD203B41FA5}">
                      <a16:colId xmlns:a16="http://schemas.microsoft.com/office/drawing/2014/main" val="20004"/>
                    </a:ext>
                  </a:extLst>
                </a:gridCol>
              </a:tblGrid>
              <a:tr h="297158">
                <a:tc>
                  <a:txBody>
                    <a:bodyPr/>
                    <a:lstStyle/>
                    <a:p>
                      <a:pPr marL="0" lvl="0" indent="0" algn="l" rtl="0">
                        <a:spcBef>
                          <a:spcPts val="0"/>
                        </a:spcBef>
                        <a:spcAft>
                          <a:spcPts val="0"/>
                        </a:spcAft>
                        <a:buNone/>
                      </a:pPr>
                      <a:endParaRPr sz="1100" b="0" i="0" dirty="0">
                        <a:latin typeface="DM Mono" panose="020B0509040201040103" pitchFamily="49" charset="77"/>
                      </a:endParaRPr>
                    </a:p>
                  </a:txBody>
                  <a:tcPr marL="68569" marR="68569" marT="68569" marB="68569">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sz="1100" b="0" i="0" dirty="0">
                        <a:latin typeface="DM Mono" panose="020B0509040201040103" pitchFamily="49" charset="77"/>
                      </a:endParaRPr>
                    </a:p>
                  </a:txBody>
                  <a:tcPr marL="68569" marR="68569" marT="68569" marB="68569">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sz="1100" b="0" i="0" dirty="0">
                        <a:latin typeface="DM Mono" panose="020B0509040201040103" pitchFamily="49" charset="77"/>
                      </a:endParaRPr>
                    </a:p>
                  </a:txBody>
                  <a:tcPr marL="68569" marR="68569" marT="68569" marB="68569">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sz="1100" b="0" i="0" dirty="0">
                        <a:latin typeface="DM Mono" panose="020B0509040201040103" pitchFamily="49" charset="77"/>
                      </a:endParaRPr>
                    </a:p>
                  </a:txBody>
                  <a:tcPr marL="68569" marR="68569" marT="68569" marB="68569">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sz="1100" b="0" i="0" dirty="0">
                        <a:latin typeface="DM Mono" panose="020B0509040201040103" pitchFamily="49" charset="77"/>
                      </a:endParaRPr>
                    </a:p>
                  </a:txBody>
                  <a:tcPr marL="68569" marR="68569" marT="68569" marB="68569">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extLst>
                  <a:ext uri="{0D108BD9-81ED-4DB2-BD59-A6C34878D82A}">
                    <a16:rowId xmlns:a16="http://schemas.microsoft.com/office/drawing/2014/main" val="10000"/>
                  </a:ext>
                </a:extLst>
              </a:tr>
              <a:tr h="297158">
                <a:tc>
                  <a:txBody>
                    <a:bodyPr/>
                    <a:lstStyle/>
                    <a:p>
                      <a:pPr marL="0" lvl="0" indent="0" algn="l" rtl="0">
                        <a:spcBef>
                          <a:spcPts val="0"/>
                        </a:spcBef>
                        <a:spcAft>
                          <a:spcPts val="0"/>
                        </a:spcAft>
                        <a:buNone/>
                      </a:pPr>
                      <a:endParaRPr sz="1100" b="0" i="0" dirty="0">
                        <a:latin typeface="DM Mono" panose="020B0509040201040103" pitchFamily="49" charset="77"/>
                      </a:endParaRPr>
                    </a:p>
                  </a:txBody>
                  <a:tcPr marL="68569" marR="68569" marT="68569" marB="68569">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sz="1100" b="0" i="0" dirty="0">
                        <a:latin typeface="DM Mono" panose="020B0509040201040103" pitchFamily="49" charset="77"/>
                      </a:endParaRPr>
                    </a:p>
                  </a:txBody>
                  <a:tcPr marL="68569" marR="68569" marT="68569" marB="68569">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sz="1100" b="0" i="0" dirty="0">
                        <a:latin typeface="DM Mono" panose="020B0509040201040103" pitchFamily="49" charset="77"/>
                      </a:endParaRPr>
                    </a:p>
                  </a:txBody>
                  <a:tcPr marL="68569" marR="68569" marT="68569" marB="68569">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sz="1100" b="0" i="0" dirty="0">
                        <a:latin typeface="DM Mono" panose="020B0509040201040103" pitchFamily="49" charset="77"/>
                      </a:endParaRPr>
                    </a:p>
                  </a:txBody>
                  <a:tcPr marL="68569" marR="68569" marT="68569" marB="68569">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sz="1100" b="0" i="0" dirty="0">
                        <a:latin typeface="DM Mono" panose="020B0509040201040103" pitchFamily="49" charset="77"/>
                      </a:endParaRPr>
                    </a:p>
                  </a:txBody>
                  <a:tcPr marL="68569" marR="68569" marT="68569" marB="68569">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extLst>
                  <a:ext uri="{0D108BD9-81ED-4DB2-BD59-A6C34878D82A}">
                    <a16:rowId xmlns:a16="http://schemas.microsoft.com/office/drawing/2014/main" val="10001"/>
                  </a:ext>
                </a:extLst>
              </a:tr>
              <a:tr h="297158">
                <a:tc>
                  <a:txBody>
                    <a:bodyPr/>
                    <a:lstStyle/>
                    <a:p>
                      <a:pPr marL="0" lvl="0" indent="0" algn="l" rtl="0">
                        <a:spcBef>
                          <a:spcPts val="0"/>
                        </a:spcBef>
                        <a:spcAft>
                          <a:spcPts val="0"/>
                        </a:spcAft>
                        <a:buNone/>
                      </a:pPr>
                      <a:endParaRPr sz="1100" b="0" i="0" dirty="0">
                        <a:latin typeface="DM Mono" panose="020B0509040201040103" pitchFamily="49" charset="77"/>
                      </a:endParaRPr>
                    </a:p>
                  </a:txBody>
                  <a:tcPr marL="68569" marR="68569" marT="68569" marB="68569">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sz="1100" b="0" i="0" dirty="0">
                        <a:latin typeface="DM Mono" panose="020B0509040201040103" pitchFamily="49" charset="77"/>
                      </a:endParaRPr>
                    </a:p>
                  </a:txBody>
                  <a:tcPr marL="68569" marR="68569" marT="68569" marB="68569">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sz="1100" b="0" i="0" dirty="0">
                        <a:latin typeface="DM Mono" panose="020B0509040201040103" pitchFamily="49" charset="77"/>
                      </a:endParaRPr>
                    </a:p>
                  </a:txBody>
                  <a:tcPr marL="68569" marR="68569" marT="68569" marB="68569">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sz="1100" b="0" i="0" dirty="0">
                        <a:latin typeface="DM Mono" panose="020B0509040201040103" pitchFamily="49" charset="77"/>
                      </a:endParaRPr>
                    </a:p>
                  </a:txBody>
                  <a:tcPr marL="68569" marR="68569" marT="68569" marB="68569">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sz="1100" b="0" i="0" dirty="0">
                        <a:latin typeface="DM Mono" panose="020B0509040201040103" pitchFamily="49" charset="77"/>
                      </a:endParaRPr>
                    </a:p>
                  </a:txBody>
                  <a:tcPr marL="68569" marR="68569" marT="68569" marB="68569">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extLst>
                  <a:ext uri="{0D108BD9-81ED-4DB2-BD59-A6C34878D82A}">
                    <a16:rowId xmlns:a16="http://schemas.microsoft.com/office/drawing/2014/main" val="10002"/>
                  </a:ext>
                </a:extLst>
              </a:tr>
              <a:tr h="297158">
                <a:tc>
                  <a:txBody>
                    <a:bodyPr/>
                    <a:lstStyle/>
                    <a:p>
                      <a:pPr marL="0" lvl="0" indent="0" algn="l" rtl="0">
                        <a:spcBef>
                          <a:spcPts val="0"/>
                        </a:spcBef>
                        <a:spcAft>
                          <a:spcPts val="0"/>
                        </a:spcAft>
                        <a:buNone/>
                      </a:pPr>
                      <a:endParaRPr sz="1100" b="0" i="0" dirty="0">
                        <a:latin typeface="DM Mono" panose="020B0509040201040103" pitchFamily="49" charset="77"/>
                      </a:endParaRPr>
                    </a:p>
                  </a:txBody>
                  <a:tcPr marL="68569" marR="68569" marT="68569" marB="68569">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sz="1100" b="0" i="0" dirty="0">
                        <a:latin typeface="DM Mono" panose="020B0509040201040103" pitchFamily="49" charset="77"/>
                      </a:endParaRPr>
                    </a:p>
                  </a:txBody>
                  <a:tcPr marL="68569" marR="68569" marT="68569" marB="68569">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sz="1100" b="0" i="0" dirty="0">
                        <a:latin typeface="DM Mono" panose="020B0509040201040103" pitchFamily="49" charset="77"/>
                      </a:endParaRPr>
                    </a:p>
                  </a:txBody>
                  <a:tcPr marL="68569" marR="68569" marT="68569" marB="68569">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sz="1100" b="0" i="0" dirty="0">
                        <a:latin typeface="DM Mono" panose="020B0509040201040103" pitchFamily="49" charset="77"/>
                      </a:endParaRPr>
                    </a:p>
                  </a:txBody>
                  <a:tcPr marL="68569" marR="68569" marT="68569" marB="68569">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sz="1100" b="0" i="0" dirty="0">
                        <a:latin typeface="DM Mono" panose="020B0509040201040103" pitchFamily="49" charset="77"/>
                      </a:endParaRPr>
                    </a:p>
                  </a:txBody>
                  <a:tcPr marL="68569" marR="68569" marT="68569" marB="68569">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extLst>
                  <a:ext uri="{0D108BD9-81ED-4DB2-BD59-A6C34878D82A}">
                    <a16:rowId xmlns:a16="http://schemas.microsoft.com/office/drawing/2014/main" val="10003"/>
                  </a:ext>
                </a:extLst>
              </a:tr>
            </a:tbl>
          </a:graphicData>
        </a:graphic>
      </p:graphicFrame>
      <p:sp>
        <p:nvSpPr>
          <p:cNvPr id="1121" name="Google Shape;1121;p99"/>
          <p:cNvSpPr/>
          <p:nvPr/>
        </p:nvSpPr>
        <p:spPr>
          <a:xfrm>
            <a:off x="7192041" y="1456322"/>
            <a:ext cx="806175" cy="786600"/>
          </a:xfrm>
          <a:prstGeom prst="ellipse">
            <a:avLst/>
          </a:prstGeom>
          <a:solidFill>
            <a:schemeClr val="lt2"/>
          </a:solidFill>
          <a:ln w="9525" cap="flat" cmpd="sng">
            <a:solidFill>
              <a:schemeClr val="accent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pic>
        <p:nvPicPr>
          <p:cNvPr id="1124" name="Google Shape;1124;p99"/>
          <p:cNvPicPr preferRelativeResize="0"/>
          <p:nvPr/>
        </p:nvPicPr>
        <p:blipFill>
          <a:blip r:embed="rId3">
            <a:alphaModFix/>
          </a:blip>
          <a:stretch>
            <a:fillRect/>
          </a:stretch>
        </p:blipFill>
        <p:spPr>
          <a:xfrm>
            <a:off x="7355410" y="1559067"/>
            <a:ext cx="479438" cy="581138"/>
          </a:xfrm>
          <a:prstGeom prst="rect">
            <a:avLst/>
          </a:prstGeom>
          <a:noFill/>
          <a:ln>
            <a:noFill/>
          </a:ln>
        </p:spPr>
      </p:pic>
      <p:grpSp>
        <p:nvGrpSpPr>
          <p:cNvPr id="1125" name="Google Shape;1125;p99"/>
          <p:cNvGrpSpPr/>
          <p:nvPr/>
        </p:nvGrpSpPr>
        <p:grpSpPr>
          <a:xfrm>
            <a:off x="959710" y="1446544"/>
            <a:ext cx="806175" cy="2523352"/>
            <a:chOff x="1064850" y="2127800"/>
            <a:chExt cx="1074900" cy="3364469"/>
          </a:xfrm>
        </p:grpSpPr>
        <p:pic>
          <p:nvPicPr>
            <p:cNvPr id="1126" name="Google Shape;1126;p99"/>
            <p:cNvPicPr preferRelativeResize="0"/>
            <p:nvPr/>
          </p:nvPicPr>
          <p:blipFill>
            <a:blip r:embed="rId3">
              <a:alphaModFix/>
            </a:blip>
            <a:stretch>
              <a:fillRect/>
            </a:stretch>
          </p:blipFill>
          <p:spPr>
            <a:xfrm>
              <a:off x="1282675" y="4717418"/>
              <a:ext cx="639250" cy="774850"/>
            </a:xfrm>
            <a:prstGeom prst="rect">
              <a:avLst/>
            </a:prstGeom>
            <a:noFill/>
            <a:ln>
              <a:noFill/>
            </a:ln>
          </p:spPr>
        </p:pic>
        <p:pic>
          <p:nvPicPr>
            <p:cNvPr id="1127" name="Google Shape;1127;p99"/>
            <p:cNvPicPr preferRelativeResize="0"/>
            <p:nvPr/>
          </p:nvPicPr>
          <p:blipFill rotWithShape="1">
            <a:blip r:embed="rId4">
              <a:alphaModFix/>
            </a:blip>
            <a:srcRect/>
            <a:stretch/>
          </p:blipFill>
          <p:spPr>
            <a:xfrm>
              <a:off x="1064850" y="2127800"/>
              <a:ext cx="1074900" cy="1074900"/>
            </a:xfrm>
            <a:prstGeom prst="rect">
              <a:avLst/>
            </a:prstGeom>
            <a:noFill/>
            <a:ln>
              <a:noFill/>
            </a:ln>
          </p:spPr>
        </p:pic>
      </p:grpSp>
      <p:grpSp>
        <p:nvGrpSpPr>
          <p:cNvPr id="1128" name="Google Shape;1128;p99"/>
          <p:cNvGrpSpPr/>
          <p:nvPr/>
        </p:nvGrpSpPr>
        <p:grpSpPr>
          <a:xfrm>
            <a:off x="3567421" y="1975780"/>
            <a:ext cx="1612502" cy="1595779"/>
            <a:chOff x="4629601" y="2780598"/>
            <a:chExt cx="2150002" cy="2127705"/>
          </a:xfrm>
        </p:grpSpPr>
        <p:pic>
          <p:nvPicPr>
            <p:cNvPr id="1129" name="Google Shape;1129;p99"/>
            <p:cNvPicPr preferRelativeResize="0"/>
            <p:nvPr/>
          </p:nvPicPr>
          <p:blipFill>
            <a:blip r:embed="rId5">
              <a:alphaModFix/>
            </a:blip>
            <a:stretch>
              <a:fillRect/>
            </a:stretch>
          </p:blipFill>
          <p:spPr>
            <a:xfrm>
              <a:off x="5384976" y="3460900"/>
              <a:ext cx="639250" cy="767096"/>
            </a:xfrm>
            <a:prstGeom prst="rect">
              <a:avLst/>
            </a:prstGeom>
            <a:noFill/>
            <a:ln>
              <a:noFill/>
            </a:ln>
          </p:spPr>
        </p:pic>
        <p:sp>
          <p:nvSpPr>
            <p:cNvPr id="1130" name="Google Shape;1130;p99"/>
            <p:cNvSpPr/>
            <p:nvPr/>
          </p:nvSpPr>
          <p:spPr>
            <a:xfrm>
              <a:off x="5167150" y="3320038"/>
              <a:ext cx="1074900" cy="1048800"/>
            </a:xfrm>
            <a:prstGeom prst="ellipse">
              <a:avLst/>
            </a:prstGeom>
            <a:noFill/>
            <a:ln w="9525" cap="flat" cmpd="sng">
              <a:solidFill>
                <a:srgbClr val="FF9900"/>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grpSp>
          <p:nvGrpSpPr>
            <p:cNvPr id="1131" name="Google Shape;1131;p99"/>
            <p:cNvGrpSpPr/>
            <p:nvPr/>
          </p:nvGrpSpPr>
          <p:grpSpPr>
            <a:xfrm>
              <a:off x="4629601" y="2780598"/>
              <a:ext cx="2150002" cy="2127705"/>
              <a:chOff x="4374339" y="2714600"/>
              <a:chExt cx="1772613" cy="1748176"/>
            </a:xfrm>
          </p:grpSpPr>
          <p:sp>
            <p:nvSpPr>
              <p:cNvPr id="1132" name="Google Shape;1132;p99"/>
              <p:cNvSpPr/>
              <p:nvPr/>
            </p:nvSpPr>
            <p:spPr>
              <a:xfrm>
                <a:off x="4487850" y="2714600"/>
                <a:ext cx="828900" cy="7671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133" name="Google Shape;1133;p99"/>
              <p:cNvSpPr/>
              <p:nvPr/>
            </p:nvSpPr>
            <p:spPr>
              <a:xfrm rot="5400000">
                <a:off x="5349101" y="282472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134" name="Google Shape;1134;p99"/>
              <p:cNvSpPr/>
              <p:nvPr/>
            </p:nvSpPr>
            <p:spPr>
              <a:xfrm rot="10800000">
                <a:off x="5218214" y="369597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135" name="Google Shape;1135;p99"/>
              <p:cNvSpPr/>
              <p:nvPr/>
            </p:nvSpPr>
            <p:spPr>
              <a:xfrm rot="-5400000">
                <a:off x="4343289" y="3571001"/>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grpSp>
      </p:grpSp>
      <p:cxnSp>
        <p:nvCxnSpPr>
          <p:cNvPr id="1136" name="Google Shape;1136;p99"/>
          <p:cNvCxnSpPr/>
          <p:nvPr/>
        </p:nvCxnSpPr>
        <p:spPr>
          <a:xfrm rot="10800000" flipH="1">
            <a:off x="1906041" y="3073979"/>
            <a:ext cx="1521225" cy="815625"/>
          </a:xfrm>
          <a:prstGeom prst="curvedConnector3">
            <a:avLst>
              <a:gd name="adj1" fmla="val 50000"/>
            </a:avLst>
          </a:prstGeom>
          <a:noFill/>
          <a:ln w="28575" cap="flat" cmpd="sng">
            <a:solidFill>
              <a:schemeClr val="accent1"/>
            </a:solidFill>
            <a:prstDash val="solid"/>
            <a:round/>
            <a:headEnd type="none" w="med" len="med"/>
            <a:tailEnd type="triangle" w="med" len="med"/>
          </a:ln>
        </p:spPr>
      </p:cxnSp>
      <p:cxnSp>
        <p:nvCxnSpPr>
          <p:cNvPr id="1137" name="Google Shape;1137;p99"/>
          <p:cNvCxnSpPr/>
          <p:nvPr/>
        </p:nvCxnSpPr>
        <p:spPr>
          <a:xfrm>
            <a:off x="1971291" y="1750481"/>
            <a:ext cx="1460700" cy="724050"/>
          </a:xfrm>
          <a:prstGeom prst="curvedConnector3">
            <a:avLst>
              <a:gd name="adj1" fmla="val 50000"/>
            </a:avLst>
          </a:prstGeom>
          <a:noFill/>
          <a:ln w="28575" cap="flat" cmpd="sng">
            <a:solidFill>
              <a:schemeClr val="accent3"/>
            </a:solidFill>
            <a:prstDash val="solid"/>
            <a:round/>
            <a:headEnd type="none" w="med" len="med"/>
            <a:tailEnd type="triangle" w="med" len="med"/>
          </a:ln>
        </p:spPr>
      </p:cxnSp>
      <p:cxnSp>
        <p:nvCxnSpPr>
          <p:cNvPr id="1138" name="Google Shape;1138;p99"/>
          <p:cNvCxnSpPr/>
          <p:nvPr/>
        </p:nvCxnSpPr>
        <p:spPr>
          <a:xfrm>
            <a:off x="5354504" y="2736731"/>
            <a:ext cx="1348200" cy="450"/>
          </a:xfrm>
          <a:prstGeom prst="curvedConnector3">
            <a:avLst>
              <a:gd name="adj1" fmla="val 50000"/>
            </a:avLst>
          </a:prstGeom>
          <a:noFill/>
          <a:ln w="28575" cap="flat" cmpd="sng">
            <a:solidFill>
              <a:schemeClr val="accent2"/>
            </a:solidFill>
            <a:prstDash val="solid"/>
            <a:round/>
            <a:headEnd type="none" w="med" len="med"/>
            <a:tailEnd type="triangle" w="med" len="med"/>
          </a:ln>
        </p:spPr>
      </p:cxnSp>
      <p:sp>
        <p:nvSpPr>
          <p:cNvPr id="1139" name="Google Shape;1139;p99"/>
          <p:cNvSpPr/>
          <p:nvPr/>
        </p:nvSpPr>
        <p:spPr>
          <a:xfrm>
            <a:off x="805022" y="2368481"/>
            <a:ext cx="1115550" cy="187200"/>
          </a:xfrm>
          <a:prstGeom prst="roundRect">
            <a:avLst>
              <a:gd name="adj" fmla="val 50000"/>
            </a:avLst>
          </a:prstGeom>
          <a:noFill/>
          <a:ln w="9525" cap="flat" cmpd="sng">
            <a:solidFill>
              <a:schemeClr val="accent3"/>
            </a:solidFill>
            <a:prstDash val="solid"/>
            <a:round/>
            <a:headEnd type="none" w="sm" len="sm"/>
            <a:tailEnd type="none" w="sm" len="sm"/>
          </a:ln>
        </p:spPr>
        <p:txBody>
          <a:bodyPr spcFirstLastPara="1" wrap="square" lIns="0" tIns="0" rIns="0" bIns="0" anchor="ctr" anchorCtr="0">
            <a:noAutofit/>
          </a:bodyPr>
          <a:lstStyle/>
          <a:p>
            <a:pPr algn="ctr"/>
            <a:r>
              <a:rPr lang="en" sz="750">
                <a:solidFill>
                  <a:schemeClr val="accent3"/>
                </a:solidFill>
                <a:latin typeface="DM Mono Medium"/>
                <a:ea typeface="DM Mono Medium"/>
                <a:cs typeface="DM Mono Medium"/>
                <a:sym typeface="DM Mono Medium"/>
              </a:rPr>
              <a:t>BUSINESS</a:t>
            </a:r>
            <a:endParaRPr sz="750">
              <a:solidFill>
                <a:schemeClr val="accent3"/>
              </a:solidFill>
              <a:latin typeface="DM Mono Medium"/>
              <a:ea typeface="DM Mono Medium"/>
              <a:cs typeface="DM Mono Medium"/>
              <a:sym typeface="DM Mono Medium"/>
            </a:endParaRPr>
          </a:p>
        </p:txBody>
      </p:sp>
      <p:sp>
        <p:nvSpPr>
          <p:cNvPr id="1140" name="Google Shape;1140;p99"/>
          <p:cNvSpPr/>
          <p:nvPr/>
        </p:nvSpPr>
        <p:spPr>
          <a:xfrm>
            <a:off x="805022" y="2640431"/>
            <a:ext cx="1115550" cy="187200"/>
          </a:xfrm>
          <a:prstGeom prst="roundRect">
            <a:avLst>
              <a:gd name="adj" fmla="val 50000"/>
            </a:avLst>
          </a:prstGeom>
          <a:noFill/>
          <a:ln w="9525" cap="flat" cmpd="sng">
            <a:solidFill>
              <a:schemeClr val="accent3"/>
            </a:solidFill>
            <a:prstDash val="solid"/>
            <a:round/>
            <a:headEnd type="none" w="sm" len="sm"/>
            <a:tailEnd type="none" w="sm" len="sm"/>
          </a:ln>
        </p:spPr>
        <p:txBody>
          <a:bodyPr spcFirstLastPara="1" wrap="square" lIns="0" tIns="0" rIns="0" bIns="0" anchor="ctr" anchorCtr="0">
            <a:noAutofit/>
          </a:bodyPr>
          <a:lstStyle/>
          <a:p>
            <a:pPr algn="ctr"/>
            <a:r>
              <a:rPr lang="en" sz="750">
                <a:solidFill>
                  <a:schemeClr val="accent3"/>
                </a:solidFill>
                <a:latin typeface="DM Mono Medium"/>
                <a:ea typeface="DM Mono Medium"/>
                <a:cs typeface="DM Mono Medium"/>
                <a:sym typeface="DM Mono Medium"/>
              </a:rPr>
              <a:t>REVIEWS</a:t>
            </a:r>
            <a:endParaRPr sz="750">
              <a:solidFill>
                <a:schemeClr val="accent3"/>
              </a:solidFill>
              <a:latin typeface="DM Mono Medium"/>
              <a:ea typeface="DM Mono Medium"/>
              <a:cs typeface="DM Mono Medium"/>
              <a:sym typeface="DM Mono Medium"/>
            </a:endParaRPr>
          </a:p>
        </p:txBody>
      </p:sp>
      <p:sp>
        <p:nvSpPr>
          <p:cNvPr id="1141" name="Google Shape;1141;p99"/>
          <p:cNvSpPr/>
          <p:nvPr/>
        </p:nvSpPr>
        <p:spPr>
          <a:xfrm>
            <a:off x="805022" y="2912381"/>
            <a:ext cx="1115550" cy="187200"/>
          </a:xfrm>
          <a:prstGeom prst="roundRect">
            <a:avLst>
              <a:gd name="adj" fmla="val 50000"/>
            </a:avLst>
          </a:prstGeom>
          <a:noFill/>
          <a:ln w="9525" cap="flat" cmpd="sng">
            <a:solidFill>
              <a:schemeClr val="accent3"/>
            </a:solidFill>
            <a:prstDash val="solid"/>
            <a:round/>
            <a:headEnd type="none" w="sm" len="sm"/>
            <a:tailEnd type="none" w="sm" len="sm"/>
          </a:ln>
        </p:spPr>
        <p:txBody>
          <a:bodyPr spcFirstLastPara="1" wrap="square" lIns="0" tIns="0" rIns="0" bIns="0" anchor="ctr" anchorCtr="0">
            <a:noAutofit/>
          </a:bodyPr>
          <a:lstStyle/>
          <a:p>
            <a:pPr algn="ctr"/>
            <a:r>
              <a:rPr lang="en" sz="750">
                <a:solidFill>
                  <a:schemeClr val="accent3"/>
                </a:solidFill>
                <a:latin typeface="DM Mono Medium"/>
                <a:ea typeface="DM Mono Medium"/>
                <a:cs typeface="DM Mono Medium"/>
                <a:sym typeface="DM Mono Medium"/>
              </a:rPr>
              <a:t>TIPS</a:t>
            </a:r>
            <a:endParaRPr sz="750">
              <a:solidFill>
                <a:schemeClr val="accent3"/>
              </a:solidFill>
              <a:latin typeface="DM Mono Medium"/>
              <a:ea typeface="DM Mono Medium"/>
              <a:cs typeface="DM Mono Medium"/>
              <a:sym typeface="DM Mono Medium"/>
            </a:endParaRPr>
          </a:p>
        </p:txBody>
      </p:sp>
      <p:sp>
        <p:nvSpPr>
          <p:cNvPr id="1142" name="Google Shape;1142;p99"/>
          <p:cNvSpPr/>
          <p:nvPr/>
        </p:nvSpPr>
        <p:spPr>
          <a:xfrm>
            <a:off x="805022" y="4259081"/>
            <a:ext cx="1115550" cy="187200"/>
          </a:xfrm>
          <a:prstGeom prst="roundRect">
            <a:avLst>
              <a:gd name="adj" fmla="val 50000"/>
            </a:avLst>
          </a:prstGeom>
          <a:noFill/>
          <a:ln w="9525" cap="flat" cmpd="sng">
            <a:solidFill>
              <a:schemeClr val="accent1"/>
            </a:solidFill>
            <a:prstDash val="solid"/>
            <a:round/>
            <a:headEnd type="none" w="sm" len="sm"/>
            <a:tailEnd type="none" w="sm" len="sm"/>
          </a:ln>
        </p:spPr>
        <p:txBody>
          <a:bodyPr spcFirstLastPara="1" wrap="square" lIns="0" tIns="0" rIns="0" bIns="0" anchor="ctr" anchorCtr="0">
            <a:noAutofit/>
          </a:bodyPr>
          <a:lstStyle/>
          <a:p>
            <a:pPr algn="ctr"/>
            <a:r>
              <a:rPr lang="en" sz="750">
                <a:solidFill>
                  <a:schemeClr val="accent1"/>
                </a:solidFill>
                <a:latin typeface="DM Mono Medium"/>
                <a:ea typeface="DM Mono Medium"/>
                <a:cs typeface="DM Mono Medium"/>
                <a:sym typeface="DM Mono Medium"/>
              </a:rPr>
              <a:t>CHECKINS</a:t>
            </a:r>
            <a:endParaRPr sz="750">
              <a:solidFill>
                <a:schemeClr val="accent1"/>
              </a:solidFill>
              <a:latin typeface="DM Mono Medium"/>
              <a:ea typeface="DM Mono Medium"/>
              <a:cs typeface="DM Mono Medium"/>
              <a:sym typeface="DM Mono Medium"/>
            </a:endParaRPr>
          </a:p>
        </p:txBody>
      </p:sp>
      <p:sp>
        <p:nvSpPr>
          <p:cNvPr id="1143" name="Google Shape;1143;p99"/>
          <p:cNvSpPr/>
          <p:nvPr/>
        </p:nvSpPr>
        <p:spPr>
          <a:xfrm>
            <a:off x="6903347" y="3782700"/>
            <a:ext cx="1435725" cy="187200"/>
          </a:xfrm>
          <a:prstGeom prst="roundRect">
            <a:avLst>
              <a:gd name="adj" fmla="val 50000"/>
            </a:avLst>
          </a:prstGeom>
          <a:noFill/>
          <a:ln w="9525" cap="flat" cmpd="sng">
            <a:solidFill>
              <a:schemeClr val="accent1"/>
            </a:solidFill>
            <a:prstDash val="solid"/>
            <a:round/>
            <a:headEnd type="none" w="sm" len="sm"/>
            <a:tailEnd type="none" w="sm" len="sm"/>
          </a:ln>
        </p:spPr>
        <p:txBody>
          <a:bodyPr spcFirstLastPara="1" wrap="square" lIns="0" tIns="0" rIns="0" bIns="0" anchor="ctr" anchorCtr="0">
            <a:noAutofit/>
          </a:bodyPr>
          <a:lstStyle/>
          <a:p>
            <a:pPr algn="ctr"/>
            <a:r>
              <a:rPr lang="en" sz="750">
                <a:solidFill>
                  <a:schemeClr val="accent1"/>
                </a:solidFill>
                <a:latin typeface="DM Mono Medium"/>
                <a:ea typeface="DM Mono Medium"/>
                <a:cs typeface="DM Mono Medium"/>
                <a:sym typeface="DM Mono Medium"/>
              </a:rPr>
              <a:t>pandemic_recovery</a:t>
            </a:r>
            <a:endParaRPr sz="750">
              <a:solidFill>
                <a:schemeClr val="accent1"/>
              </a:solidFill>
              <a:latin typeface="DM Mono Medium"/>
              <a:ea typeface="DM Mono Medium"/>
              <a:cs typeface="DM Mono Medium"/>
              <a:sym typeface="DM Mono Medium"/>
            </a:endParaRPr>
          </a:p>
        </p:txBody>
      </p:sp>
      <p:pic>
        <p:nvPicPr>
          <p:cNvPr id="1144" name="Google Shape;1144;p99"/>
          <p:cNvPicPr preferRelativeResize="0"/>
          <p:nvPr/>
        </p:nvPicPr>
        <p:blipFill>
          <a:blip r:embed="rId6">
            <a:alphaModFix/>
          </a:blip>
          <a:stretch>
            <a:fillRect/>
          </a:stretch>
        </p:blipFill>
        <p:spPr>
          <a:xfrm rot="1182378">
            <a:off x="4565415" y="1936699"/>
            <a:ext cx="451418" cy="351617"/>
          </a:xfrm>
          <a:prstGeom prst="rect">
            <a:avLst/>
          </a:prstGeom>
          <a:noFill/>
          <a:ln>
            <a:noFill/>
          </a:ln>
        </p:spPr>
      </p:pic>
      <p:sp>
        <p:nvSpPr>
          <p:cNvPr id="1145" name="Google Shape;1145;p99"/>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Tree>
    <p:extLst>
      <p:ext uri="{BB962C8B-B14F-4D97-AF65-F5344CB8AC3E}">
        <p14:creationId xmlns:p14="http://schemas.microsoft.com/office/powerpoint/2010/main" val="3646843447"/>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0">
  <p:cSld>
    <p:spTree>
      <p:nvGrpSpPr>
        <p:cNvPr id="1" name="Shape 888"/>
        <p:cNvGrpSpPr/>
        <p:nvPr/>
      </p:nvGrpSpPr>
      <p:grpSpPr>
        <a:xfrm>
          <a:off x="0" y="0"/>
          <a:ext cx="0" cy="0"/>
          <a:chOff x="0" y="0"/>
          <a:chExt cx="0" cy="0"/>
        </a:xfrm>
      </p:grpSpPr>
      <p:sp>
        <p:nvSpPr>
          <p:cNvPr id="890" name="Google Shape;890;p81"/>
          <p:cNvSpPr txBox="1">
            <a:spLocks noGrp="1"/>
          </p:cNvSpPr>
          <p:nvPr>
            <p:ph type="title"/>
          </p:nvPr>
        </p:nvSpPr>
        <p:spPr>
          <a:prstGeom prst="rect">
            <a:avLst/>
          </a:prstGeom>
        </p:spPr>
        <p:txBody>
          <a:bodyPr spcFirstLastPara="1" wrap="square" lIns="0" tIns="0" rIns="0" bIns="0" anchor="ctr" anchorCtr="0">
            <a:noAutofit/>
          </a:bodyPr>
          <a:lstStyle/>
          <a:p>
            <a:r>
              <a:rPr lang="en" dirty="0"/>
              <a:t>The Logic Test</a:t>
            </a:r>
            <a:endParaRPr dirty="0"/>
          </a:p>
        </p:txBody>
      </p:sp>
      <p:sp>
        <p:nvSpPr>
          <p:cNvPr id="889" name="Google Shape;889;p8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211</a:t>
            </a:fld>
            <a:endParaRPr dirty="0"/>
          </a:p>
        </p:txBody>
      </p:sp>
      <p:sp>
        <p:nvSpPr>
          <p:cNvPr id="893" name="Google Shape;893;p81"/>
          <p:cNvSpPr/>
          <p:nvPr/>
        </p:nvSpPr>
        <p:spPr>
          <a:xfrm>
            <a:off x="536087" y="863791"/>
            <a:ext cx="8004543" cy="3878011"/>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894" name="Google Shape;894;p81"/>
          <p:cNvSpPr txBox="1"/>
          <p:nvPr/>
        </p:nvSpPr>
        <p:spPr>
          <a:xfrm>
            <a:off x="536087" y="852473"/>
            <a:ext cx="8004543" cy="3808713"/>
          </a:xfrm>
          <a:prstGeom prst="rect">
            <a:avLst/>
          </a:prstGeom>
          <a:noFill/>
          <a:ln>
            <a:noFill/>
          </a:ln>
        </p:spPr>
        <p:txBody>
          <a:bodyPr spcFirstLastPara="1" wrap="square" lIns="68569" tIns="68569" rIns="68569" bIns="68569" anchor="t" anchorCtr="0">
            <a:spAutoFit/>
          </a:bodyPr>
          <a:lstStyle/>
          <a:p>
            <a:r>
              <a:rPr lang="en" sz="1200" dirty="0">
                <a:solidFill>
                  <a:srgbClr val="0033B3"/>
                </a:solidFill>
                <a:latin typeface="DM Mono" panose="020B0509040201040103" pitchFamily="49" charset="77"/>
                <a:ea typeface="Courier New"/>
                <a:cs typeface="Courier New"/>
                <a:sym typeface="Courier New"/>
              </a:rPr>
              <a:t>def </a:t>
            </a:r>
            <a:r>
              <a:rPr lang="en" sz="1200" dirty="0" err="1">
                <a:solidFill>
                  <a:srgbClr val="00627A"/>
                </a:solidFill>
                <a:latin typeface="DM Mono" panose="020B0509040201040103" pitchFamily="49" charset="77"/>
                <a:ea typeface="Courier New"/>
                <a:cs typeface="Courier New"/>
                <a:sym typeface="Courier New"/>
              </a:rPr>
              <a:t>test_will_do_the_right_thing</a:t>
            </a:r>
            <a:r>
              <a:rPr lang="en" sz="1200" dirty="0">
                <a:solidFill>
                  <a:srgbClr val="080808"/>
                </a:solidFill>
                <a:latin typeface="DM Mono" panose="020B0509040201040103" pitchFamily="49" charset="77"/>
                <a:ea typeface="Courier New"/>
                <a:cs typeface="Courier New"/>
                <a:sym typeface="Courier New"/>
              </a:rPr>
              <a:t>(spark: </a:t>
            </a:r>
            <a:r>
              <a:rPr lang="en" sz="1200" dirty="0" err="1">
                <a:latin typeface="DM Mono" panose="020B0509040201040103" pitchFamily="49" charset="77"/>
                <a:ea typeface="Courier New"/>
                <a:cs typeface="Courier New"/>
                <a:sym typeface="Courier New"/>
              </a:rPr>
              <a:t>SparkSession</a:t>
            </a:r>
            <a:r>
              <a:rPr lang="en" sz="1200" dirty="0">
                <a:solidFill>
                  <a:srgbClr val="080808"/>
                </a:solidFill>
                <a:latin typeface="DM Mono" panose="020B0509040201040103" pitchFamily="49" charset="77"/>
                <a:ea typeface="Courier New"/>
                <a:cs typeface="Courier New"/>
                <a:sym typeface="Courier New"/>
              </a:rPr>
              <a:t>) -&gt; </a:t>
            </a:r>
            <a:r>
              <a:rPr lang="en" sz="1200" dirty="0">
                <a:solidFill>
                  <a:srgbClr val="0033B3"/>
                </a:solidFill>
                <a:latin typeface="DM Mono" panose="020B0509040201040103" pitchFamily="49" charset="77"/>
                <a:ea typeface="Courier New"/>
                <a:cs typeface="Courier New"/>
                <a:sym typeface="Courier New"/>
              </a:rPr>
              <a:t>None</a:t>
            </a:r>
            <a:r>
              <a:rPr lang="en" sz="1200" dirty="0">
                <a:solidFill>
                  <a:srgbClr val="080808"/>
                </a:solidFill>
                <a:latin typeface="DM Mono" panose="020B0509040201040103" pitchFamily="49" charset="77"/>
                <a:ea typeface="Courier New"/>
                <a:cs typeface="Courier New"/>
                <a:sym typeface="Courier New"/>
              </a:rPr>
              <a:t>:</a:t>
            </a:r>
          </a:p>
          <a:p>
            <a:r>
              <a:rPr lang="en" sz="1200" dirty="0">
                <a:solidFill>
                  <a:srgbClr val="080808"/>
                </a:solidFill>
                <a:latin typeface="DM Mono" panose="020B0509040201040103" pitchFamily="49" charset="77"/>
                <a:ea typeface="Courier New"/>
                <a:cs typeface="Courier New"/>
                <a:sym typeface="Courier New"/>
              </a:rPr>
              <a:t>  </a:t>
            </a:r>
            <a:r>
              <a:rPr lang="en-CA" sz="1200" dirty="0" err="1">
                <a:solidFill>
                  <a:srgbClr val="080808"/>
                </a:solidFill>
                <a:latin typeface="DM Mono" panose="020B0509040201040103" pitchFamily="49" charset="77"/>
                <a:ea typeface="Courier New"/>
                <a:cs typeface="Courier New"/>
                <a:sym typeface="Courier New"/>
              </a:rPr>
              <a:t>browser_reviews_df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browser_reviews.json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checkin_df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checkin.json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tips_df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tips.json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business_df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business.json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CA" sz="1200" dirty="0" err="1">
                <a:solidFill>
                  <a:srgbClr val="080808"/>
                </a:solidFill>
                <a:latin typeface="DM Mono" panose="020B0509040201040103" pitchFamily="49" charset="77"/>
                <a:ea typeface="Courier New"/>
                <a:cs typeface="Courier New"/>
                <a:sym typeface="Courier New"/>
              </a:rPr>
              <a:t>mobile_reviews_df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mobile_reviews.json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actual_df</a:t>
            </a:r>
            <a:r>
              <a:rPr lang="en" sz="1200" dirty="0">
                <a:solidFill>
                  <a:srgbClr val="080808"/>
                </a:solidFill>
                <a:latin typeface="DM Mono" panose="020B0509040201040103" pitchFamily="49" charset="77"/>
                <a:ea typeface="Courier New"/>
                <a:cs typeface="Courier New"/>
                <a:sym typeface="Courier New"/>
              </a:rPr>
              <a:t> = transform(</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business_df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checkin_df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CA" sz="1200" dirty="0" err="1">
                <a:solidFill>
                  <a:srgbClr val="080808"/>
                </a:solidFill>
                <a:latin typeface="DM Mono" panose="020B0509040201040103" pitchFamily="49" charset="77"/>
                <a:ea typeface="Courier New"/>
                <a:cs typeface="Courier New"/>
                <a:sym typeface="Courier New"/>
              </a:rPr>
              <a:t>browser_reviews_df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tips_df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CA" sz="1200" dirty="0" err="1">
                <a:solidFill>
                  <a:srgbClr val="080808"/>
                </a:solidFill>
                <a:latin typeface="DM Mono" panose="020B0509040201040103" pitchFamily="49" charset="77"/>
                <a:ea typeface="Courier New"/>
                <a:cs typeface="Courier New"/>
                <a:sym typeface="Courier New"/>
              </a:rPr>
              <a:t>mobile_reviews_df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datetime(</a:t>
            </a:r>
            <a:r>
              <a:rPr lang="en" sz="1200" dirty="0">
                <a:solidFill>
                  <a:srgbClr val="1750EB"/>
                </a:solidFill>
                <a:latin typeface="DM Mono" panose="020B0509040201040103" pitchFamily="49" charset="77"/>
                <a:ea typeface="Courier New"/>
                <a:cs typeface="Courier New"/>
                <a:sym typeface="Courier New"/>
              </a:rPr>
              <a:t>2022</a:t>
            </a:r>
            <a:r>
              <a:rPr lang="en" sz="1200" dirty="0">
                <a:solidFill>
                  <a:srgbClr val="080808"/>
                </a:solidFill>
                <a:latin typeface="DM Mono" panose="020B0509040201040103" pitchFamily="49" charset="77"/>
                <a:ea typeface="Courier New"/>
                <a:cs typeface="Courier New"/>
                <a:sym typeface="Courier New"/>
              </a:rPr>
              <a:t>, </a:t>
            </a:r>
            <a:r>
              <a:rPr lang="en" sz="1200" dirty="0">
                <a:solidFill>
                  <a:srgbClr val="1750EB"/>
                </a:solidFill>
                <a:latin typeface="DM Mono" panose="020B0509040201040103" pitchFamily="49" charset="77"/>
                <a:ea typeface="Courier New"/>
                <a:cs typeface="Courier New"/>
                <a:sym typeface="Courier New"/>
              </a:rPr>
              <a:t>4</a:t>
            </a:r>
            <a:r>
              <a:rPr lang="en" sz="1200" dirty="0">
                <a:solidFill>
                  <a:srgbClr val="080808"/>
                </a:solidFill>
                <a:latin typeface="DM Mono" panose="020B0509040201040103" pitchFamily="49" charset="77"/>
                <a:ea typeface="Courier New"/>
                <a:cs typeface="Courier New"/>
                <a:sym typeface="Courier New"/>
              </a:rPr>
              <a:t>, </a:t>
            </a:r>
            <a:r>
              <a:rPr lang="en" sz="1200" dirty="0">
                <a:solidFill>
                  <a:srgbClr val="1750EB"/>
                </a:solidFill>
                <a:latin typeface="DM Mono" panose="020B0509040201040103" pitchFamily="49" charset="77"/>
                <a:ea typeface="Courier New"/>
                <a:cs typeface="Courier New"/>
                <a:sym typeface="Courier New"/>
              </a:rPr>
              <a:t>14</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033B3"/>
                </a:solidFill>
                <a:latin typeface="DM Mono" panose="020B0509040201040103" pitchFamily="49" charset="77"/>
                <a:ea typeface="Courier New"/>
                <a:cs typeface="Courier New"/>
                <a:sym typeface="Courier New"/>
              </a:rPr>
              <a:t>  assert </a:t>
            </a:r>
            <a:r>
              <a:rPr lang="en" sz="1200" dirty="0" err="1">
                <a:solidFill>
                  <a:srgbClr val="080808"/>
                </a:solidFill>
                <a:latin typeface="DM Mono" panose="020B0509040201040103" pitchFamily="49" charset="77"/>
                <a:ea typeface="Courier New"/>
                <a:cs typeface="Courier New"/>
                <a:sym typeface="Courier New"/>
              </a:rPr>
              <a:t>data_frame_to_json</a:t>
            </a:r>
            <a:r>
              <a:rPr lang="en" sz="1200" dirty="0">
                <a:solidFill>
                  <a:srgbClr val="080808"/>
                </a:solidFill>
                <a:latin typeface="DM Mono" panose="020B0509040201040103" pitchFamily="49" charset="77"/>
                <a:ea typeface="Courier New"/>
                <a:cs typeface="Courier New"/>
                <a:sym typeface="Courier New"/>
              </a:rPr>
              <a:t>(</a:t>
            </a:r>
            <a:r>
              <a:rPr lang="en" sz="1200" dirty="0" err="1">
                <a:solidFill>
                  <a:srgbClr val="080808"/>
                </a:solidFill>
                <a:latin typeface="DM Mono" panose="020B0509040201040103" pitchFamily="49" charset="77"/>
                <a:ea typeface="Courier New"/>
                <a:cs typeface="Courier New"/>
                <a:sym typeface="Courier New"/>
              </a:rPr>
              <a:t>actual_df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expected_json</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endParaRPr sz="1050" dirty="0">
              <a:latin typeface="DM Mono" panose="020B0509040201040103" pitchFamily="49" charset="77"/>
              <a:ea typeface="DM Sans"/>
              <a:cs typeface="DM Sans"/>
              <a:sym typeface="DM Sans"/>
            </a:endParaRPr>
          </a:p>
        </p:txBody>
      </p:sp>
    </p:spTree>
    <p:extLst>
      <p:ext uri="{BB962C8B-B14F-4D97-AF65-F5344CB8AC3E}">
        <p14:creationId xmlns:p14="http://schemas.microsoft.com/office/powerpoint/2010/main" val="2072506737"/>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65" name="Google Shape;1165;p102"/>
          <p:cNvSpPr/>
          <p:nvPr/>
        </p:nvSpPr>
        <p:spPr>
          <a:xfrm>
            <a:off x="6541885" y="3782888"/>
            <a:ext cx="1213875" cy="760275"/>
          </a:xfrm>
          <a:prstGeom prst="rect">
            <a:avLst/>
          </a:prstGeom>
          <a:solidFill>
            <a:schemeClr val="lt2"/>
          </a:solidFill>
          <a:ln w="38100" cap="flat" cmpd="sng">
            <a:solidFill>
              <a:schemeClr val="accent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166" name="Google Shape;1166;p102"/>
          <p:cNvSpPr/>
          <p:nvPr/>
        </p:nvSpPr>
        <p:spPr>
          <a:xfrm>
            <a:off x="6541885" y="3229238"/>
            <a:ext cx="1213875" cy="437625"/>
          </a:xfrm>
          <a:prstGeom prst="rect">
            <a:avLst/>
          </a:prstGeom>
          <a:solidFill>
            <a:schemeClr val="lt2"/>
          </a:solidFill>
          <a:ln w="38100" cap="flat" cmpd="sng">
            <a:solidFill>
              <a:schemeClr val="accent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167" name="Google Shape;1167;p102"/>
          <p:cNvSpPr/>
          <p:nvPr/>
        </p:nvSpPr>
        <p:spPr>
          <a:xfrm>
            <a:off x="6541885" y="2352938"/>
            <a:ext cx="1213875" cy="760275"/>
          </a:xfrm>
          <a:prstGeom prst="rect">
            <a:avLst/>
          </a:prstGeom>
          <a:solidFill>
            <a:schemeClr val="lt2"/>
          </a:solidFill>
          <a:ln w="38100" cap="flat" cmpd="sng">
            <a:solidFill>
              <a:schemeClr val="accent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168" name="Google Shape;1168;p102"/>
          <p:cNvSpPr/>
          <p:nvPr/>
        </p:nvSpPr>
        <p:spPr>
          <a:xfrm>
            <a:off x="6541885" y="1476375"/>
            <a:ext cx="1213875" cy="437625"/>
          </a:xfrm>
          <a:prstGeom prst="rect">
            <a:avLst/>
          </a:prstGeom>
          <a:solidFill>
            <a:schemeClr val="lt2"/>
          </a:solidFill>
          <a:ln w="38100" cap="flat" cmpd="sng">
            <a:solidFill>
              <a:schemeClr val="accent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169" name="Google Shape;1169;p102"/>
          <p:cNvSpPr/>
          <p:nvPr/>
        </p:nvSpPr>
        <p:spPr>
          <a:xfrm>
            <a:off x="2147541" y="1256869"/>
            <a:ext cx="1213875" cy="3248550"/>
          </a:xfrm>
          <a:prstGeom prst="rect">
            <a:avLst/>
          </a:prstGeom>
          <a:solidFill>
            <a:schemeClr val="lt2"/>
          </a:solidFill>
          <a:ln w="38100" cap="flat" cmpd="sng">
            <a:solidFill>
              <a:schemeClr val="accent3"/>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
              <a:t>The Saff Squeeze</a:t>
            </a:r>
            <a:endParaRPr/>
          </a:p>
        </p:txBody>
      </p:sp>
      <p:sp>
        <p:nvSpPr>
          <p:cNvPr id="1172" name="Google Shape;1172;p102"/>
          <p:cNvSpPr txBox="1">
            <a:spLocks noGrp="1"/>
          </p:cNvSpPr>
          <p:nvPr>
            <p:ph type="subTitle" idx="1"/>
          </p:nvPr>
        </p:nvSpPr>
        <p:spPr>
          <a:xfrm>
            <a:off x="563125" y="772351"/>
            <a:ext cx="7994475" cy="437625"/>
          </a:xfrm>
          <a:prstGeom prst="rect">
            <a:avLst/>
          </a:prstGeom>
        </p:spPr>
        <p:txBody>
          <a:bodyPr spcFirstLastPara="1" wrap="square" lIns="0" tIns="0" rIns="0" bIns="0" anchor="t" anchorCtr="0">
            <a:noAutofit/>
          </a:bodyPr>
          <a:lstStyle/>
          <a:p>
            <a:pPr marL="0" indent="0"/>
            <a:r>
              <a:rPr lang="en" dirty="0"/>
              <a:t>Create a simpler test based off of a big one</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212</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pic>
        <p:nvPicPr>
          <p:cNvPr id="1174" name="Google Shape;1174;p102"/>
          <p:cNvPicPr preferRelativeResize="0"/>
          <p:nvPr/>
        </p:nvPicPr>
        <p:blipFill>
          <a:blip r:embed="rId3">
            <a:alphaModFix/>
          </a:blip>
          <a:stretch>
            <a:fillRect/>
          </a:stretch>
        </p:blipFill>
        <p:spPr>
          <a:xfrm>
            <a:off x="458279" y="1180035"/>
            <a:ext cx="2363944" cy="3402916"/>
          </a:xfrm>
          <a:prstGeom prst="rect">
            <a:avLst/>
          </a:prstGeom>
          <a:noFill/>
          <a:ln>
            <a:noFill/>
          </a:ln>
        </p:spPr>
      </p:pic>
      <p:sp>
        <p:nvSpPr>
          <p:cNvPr id="1175" name="Google Shape;1175;p102"/>
          <p:cNvSpPr txBox="1"/>
          <p:nvPr/>
        </p:nvSpPr>
        <p:spPr>
          <a:xfrm>
            <a:off x="3528347" y="2442507"/>
            <a:ext cx="1213875" cy="1061807"/>
          </a:xfrm>
          <a:prstGeom prst="rect">
            <a:avLst/>
          </a:prstGeom>
          <a:noFill/>
          <a:ln>
            <a:noFill/>
          </a:ln>
        </p:spPr>
        <p:txBody>
          <a:bodyPr spcFirstLastPara="1" wrap="square" lIns="68569" tIns="68569" rIns="68569" bIns="68569" anchor="t" anchorCtr="0">
            <a:spAutoFit/>
          </a:bodyPr>
          <a:lstStyle/>
          <a:p>
            <a:r>
              <a:rPr lang="en" sz="1200" dirty="0">
                <a:latin typeface="DM Mono" panose="020B0509040201040103" pitchFamily="49" charset="77"/>
                <a:ea typeface="DM Sans"/>
                <a:cs typeface="DM Sans"/>
                <a:sym typeface="DM Sans"/>
              </a:rPr>
              <a:t>A large integration test covers all of this code</a:t>
            </a:r>
            <a:endParaRPr sz="1200" dirty="0">
              <a:latin typeface="DM Mono" panose="020B0509040201040103" pitchFamily="49" charset="77"/>
              <a:ea typeface="DM Sans"/>
              <a:cs typeface="DM Sans"/>
              <a:sym typeface="DM Sans"/>
            </a:endParaRPr>
          </a:p>
        </p:txBody>
      </p:sp>
      <p:pic>
        <p:nvPicPr>
          <p:cNvPr id="1176" name="Google Shape;1176;p102"/>
          <p:cNvPicPr preferRelativeResize="0"/>
          <p:nvPr/>
        </p:nvPicPr>
        <p:blipFill>
          <a:blip r:embed="rId3">
            <a:alphaModFix/>
          </a:blip>
          <a:stretch>
            <a:fillRect/>
          </a:stretch>
        </p:blipFill>
        <p:spPr>
          <a:xfrm>
            <a:off x="4909154" y="1179688"/>
            <a:ext cx="2363944" cy="3402916"/>
          </a:xfrm>
          <a:prstGeom prst="rect">
            <a:avLst/>
          </a:prstGeom>
          <a:noFill/>
          <a:ln>
            <a:noFill/>
          </a:ln>
        </p:spPr>
      </p:pic>
      <p:sp>
        <p:nvSpPr>
          <p:cNvPr id="1177" name="Google Shape;1177;p102"/>
          <p:cNvSpPr txBox="1"/>
          <p:nvPr/>
        </p:nvSpPr>
        <p:spPr>
          <a:xfrm>
            <a:off x="7839122" y="2442854"/>
            <a:ext cx="1213875" cy="1615805"/>
          </a:xfrm>
          <a:prstGeom prst="rect">
            <a:avLst/>
          </a:prstGeom>
          <a:noFill/>
          <a:ln>
            <a:noFill/>
          </a:ln>
        </p:spPr>
        <p:txBody>
          <a:bodyPr spcFirstLastPara="1" wrap="square" lIns="68569" tIns="68569" rIns="68569" bIns="68569" anchor="t" anchorCtr="0">
            <a:spAutoFit/>
          </a:bodyPr>
          <a:lstStyle/>
          <a:p>
            <a:r>
              <a:rPr lang="en" sz="1200" dirty="0">
                <a:latin typeface="DM Mono" panose="020B0509040201040103" pitchFamily="49" charset="77"/>
                <a:ea typeface="DM Sans"/>
                <a:cs typeface="DM Sans"/>
                <a:sym typeface="DM Sans"/>
              </a:rPr>
              <a:t>A </a:t>
            </a:r>
            <a:r>
              <a:rPr lang="en" sz="1200" dirty="0" err="1">
                <a:latin typeface="DM Mono" panose="020B0509040201040103" pitchFamily="49" charset="77"/>
                <a:ea typeface="DM Sans"/>
                <a:cs typeface="DM Sans"/>
                <a:sym typeface="DM Sans"/>
              </a:rPr>
              <a:t>Saff</a:t>
            </a:r>
            <a:r>
              <a:rPr lang="en" sz="1200" dirty="0">
                <a:latin typeface="DM Mono" panose="020B0509040201040103" pitchFamily="49" charset="77"/>
                <a:ea typeface="DM Sans"/>
                <a:cs typeface="DM Sans"/>
                <a:sym typeface="DM Sans"/>
              </a:rPr>
              <a:t> Squeeze helps us write smaller tests for specific bugs</a:t>
            </a:r>
            <a:endParaRPr sz="1200" dirty="0">
              <a:latin typeface="DM Mono" panose="020B0509040201040103" pitchFamily="49" charset="77"/>
              <a:ea typeface="DM Sans"/>
              <a:cs typeface="DM Sans"/>
              <a:sym typeface="DM Sans"/>
            </a:endParaRPr>
          </a:p>
        </p:txBody>
      </p:sp>
    </p:spTree>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 dirty="0"/>
              <a:t>The </a:t>
            </a:r>
            <a:r>
              <a:rPr lang="en" dirty="0" err="1"/>
              <a:t>Saff</a:t>
            </a:r>
            <a:r>
              <a:rPr lang="en" dirty="0"/>
              <a:t> Squeeze</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213</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5" name="TextBox 14">
            <a:extLst>
              <a:ext uri="{FF2B5EF4-FFF2-40B4-BE49-F238E27FC236}">
                <a16:creationId xmlns:a16="http://schemas.microsoft.com/office/drawing/2014/main" id="{0F72D3FF-D21A-1076-DBF4-47594A4469F0}"/>
              </a:ext>
            </a:extLst>
          </p:cNvPr>
          <p:cNvSpPr txBox="1"/>
          <p:nvPr/>
        </p:nvSpPr>
        <p:spPr>
          <a:xfrm>
            <a:off x="2491202" y="1199184"/>
            <a:ext cx="4161596" cy="3416320"/>
          </a:xfrm>
          <a:prstGeom prst="rect">
            <a:avLst/>
          </a:prstGeom>
          <a:noFill/>
        </p:spPr>
        <p:txBody>
          <a:bodyPr wrap="square" rtlCol="0">
            <a:spAutoFit/>
          </a:bodyPr>
          <a:lstStyle/>
          <a:p>
            <a:r>
              <a:rPr lang="en-US" sz="2400" dirty="0">
                <a:solidFill>
                  <a:schemeClr val="tx1"/>
                </a:solidFill>
                <a:latin typeface="DM Mono" panose="020B0509040201040103" pitchFamily="49" charset="77"/>
              </a:rPr>
              <a:t>Duplicate your test.</a:t>
            </a:r>
            <a:endParaRPr lang="en-US" sz="2400" dirty="0">
              <a:latin typeface="DM Mono" panose="020B0509040201040103" pitchFamily="49" charset="77"/>
            </a:endParaRPr>
          </a:p>
          <a:p>
            <a:r>
              <a:rPr lang="en-US" sz="2400" dirty="0">
                <a:latin typeface="DM Mono" panose="020B0509040201040103" pitchFamily="49" charset="77"/>
              </a:rPr>
              <a:t>Change the assertion</a:t>
            </a:r>
          </a:p>
          <a:p>
            <a:r>
              <a:rPr lang="en-US" sz="2400" dirty="0">
                <a:latin typeface="DM Mono" panose="020B0509040201040103" pitchFamily="49" charset="77"/>
              </a:rPr>
              <a:t>Squeeze the bottom</a:t>
            </a:r>
          </a:p>
          <a:p>
            <a:r>
              <a:rPr lang="en-US" sz="2400" dirty="0">
                <a:latin typeface="DM Mono" panose="020B0509040201040103" pitchFamily="49" charset="77"/>
              </a:rPr>
              <a:t>Clean up</a:t>
            </a:r>
          </a:p>
          <a:p>
            <a:r>
              <a:rPr lang="en-US" sz="2400" dirty="0">
                <a:latin typeface="DM Mono" panose="020B0509040201040103" pitchFamily="49" charset="77"/>
              </a:rPr>
              <a:t>Squeeze the top</a:t>
            </a:r>
          </a:p>
          <a:p>
            <a:r>
              <a:rPr lang="en-US" sz="2400" dirty="0">
                <a:latin typeface="DM Mono" panose="020B0509040201040103" pitchFamily="49" charset="77"/>
              </a:rPr>
              <a:t>Clean up</a:t>
            </a:r>
          </a:p>
          <a:p>
            <a:endParaRPr lang="en-US" sz="2400" dirty="0">
              <a:latin typeface="DM Mono" panose="020B0509040201040103" pitchFamily="49" charset="77"/>
            </a:endParaRPr>
          </a:p>
          <a:p>
            <a:r>
              <a:rPr lang="en-US" sz="2400" dirty="0">
                <a:solidFill>
                  <a:schemeClr val="accent3"/>
                </a:solidFill>
                <a:latin typeface="DM Mono" panose="020B0509040201040103" pitchFamily="49" charset="77"/>
              </a:rPr>
              <a:t>…and you get a smaller test!</a:t>
            </a:r>
          </a:p>
        </p:txBody>
      </p:sp>
    </p:spTree>
    <p:extLst>
      <p:ext uri="{BB962C8B-B14F-4D97-AF65-F5344CB8AC3E}">
        <p14:creationId xmlns:p14="http://schemas.microsoft.com/office/powerpoint/2010/main" val="4100899999"/>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Duplicate the test</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214</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6" name="TextBox 5">
            <a:extLst>
              <a:ext uri="{FF2B5EF4-FFF2-40B4-BE49-F238E27FC236}">
                <a16:creationId xmlns:a16="http://schemas.microsoft.com/office/drawing/2014/main" id="{E413C292-B91D-2826-FED5-F1D6EF9013B6}"/>
              </a:ext>
            </a:extLst>
          </p:cNvPr>
          <p:cNvSpPr txBox="1"/>
          <p:nvPr/>
        </p:nvSpPr>
        <p:spPr>
          <a:xfrm>
            <a:off x="2014895" y="931240"/>
            <a:ext cx="5555081" cy="1938992"/>
          </a:xfrm>
          <a:prstGeom prst="rect">
            <a:avLst/>
          </a:prstGeom>
          <a:noFill/>
        </p:spPr>
        <p:txBody>
          <a:bodyPr wrap="square" rtlCol="0">
            <a:spAutoFit/>
          </a:bodyPr>
          <a:lstStyle/>
          <a:p>
            <a:r>
              <a:rPr lang="en-US" sz="1500" dirty="0">
                <a:solidFill>
                  <a:srgbClr val="0070C0"/>
                </a:solidFill>
                <a:latin typeface="DM Mono" panose="020B0509040201040103" pitchFamily="49" charset="77"/>
              </a:rPr>
              <a:t>def</a:t>
            </a:r>
            <a:r>
              <a:rPr lang="en-US" sz="1500" dirty="0">
                <a:latin typeface="DM Mono" panose="020B0509040201040103" pitchFamily="49" charset="77"/>
              </a:rPr>
              <a:t> </a:t>
            </a:r>
            <a:r>
              <a:rPr lang="en-US" sz="1500" dirty="0" err="1">
                <a:solidFill>
                  <a:srgbClr val="2F95A0"/>
                </a:solidFill>
                <a:latin typeface="DM Mono" panose="020B0509040201040103" pitchFamily="49" charset="77"/>
              </a:rPr>
              <a:t>test_will_do_the_right_thing</a:t>
            </a:r>
            <a:r>
              <a:rPr lang="en-US" sz="1500" dirty="0">
                <a:latin typeface="DM Mono" panose="020B0509040201040103" pitchFamily="49" charset="77"/>
              </a:rPr>
              <a:t>():</a:t>
            </a:r>
          </a:p>
          <a:p>
            <a:r>
              <a:rPr lang="en-US" sz="1500" dirty="0">
                <a:latin typeface="DM Mono" panose="020B0509040201040103" pitchFamily="49" charset="77"/>
              </a:rPr>
              <a:t>    </a:t>
            </a:r>
            <a:r>
              <a:rPr lang="en-US" sz="1500" dirty="0" err="1">
                <a:latin typeface="DM Mono" panose="020B0509040201040103" pitchFamily="49" charset="77"/>
              </a:rPr>
              <a:t>input_dfs</a:t>
            </a:r>
            <a:r>
              <a:rPr lang="en-US" sz="1500" dirty="0">
                <a:latin typeface="DM Mono" panose="020B0509040201040103" pitchFamily="49" charset="77"/>
              </a:rPr>
              <a:t> = </a:t>
            </a:r>
            <a:r>
              <a:rPr lang="en-US" sz="1500" dirty="0" err="1">
                <a:latin typeface="DM Mono" panose="020B0509040201040103" pitchFamily="49" charset="77"/>
              </a:rPr>
              <a:t>setup_dataframes</a:t>
            </a:r>
            <a:r>
              <a:rPr lang="en-US" sz="1500" dirty="0">
                <a:latin typeface="DM Mono" panose="020B0509040201040103" pitchFamily="49" charset="77"/>
              </a:rPr>
              <a:t>()</a:t>
            </a:r>
          </a:p>
          <a:p>
            <a:endParaRPr lang="en-US" sz="1500" dirty="0">
              <a:latin typeface="DM Mono" panose="020B0509040201040103" pitchFamily="49" charset="77"/>
            </a:endParaRPr>
          </a:p>
          <a:p>
            <a:r>
              <a:rPr lang="en-US" sz="1500" dirty="0">
                <a:latin typeface="DM Mono" panose="020B0509040201040103" pitchFamily="49" charset="77"/>
              </a:rPr>
              <a:t>    </a:t>
            </a:r>
            <a:r>
              <a:rPr lang="en-US" sz="1500" dirty="0" err="1">
                <a:latin typeface="DM Mono" panose="020B0509040201040103" pitchFamily="49" charset="77"/>
              </a:rPr>
              <a:t>output_df</a:t>
            </a:r>
            <a:r>
              <a:rPr lang="en-US" sz="1500" dirty="0">
                <a:latin typeface="DM Mono" panose="020B0509040201040103" pitchFamily="49" charset="77"/>
              </a:rPr>
              <a:t> = transform(</a:t>
            </a:r>
            <a:r>
              <a:rPr lang="en-US" sz="1500" dirty="0" err="1">
                <a:latin typeface="DM Mono" panose="020B0509040201040103" pitchFamily="49" charset="77"/>
              </a:rPr>
              <a:t>input_dfs</a:t>
            </a:r>
            <a:r>
              <a:rPr lang="en-US" sz="1500" dirty="0">
                <a:latin typeface="DM Mono" panose="020B0509040201040103" pitchFamily="49" charset="77"/>
              </a:rPr>
              <a:t>)</a:t>
            </a:r>
          </a:p>
          <a:p>
            <a:endParaRPr lang="en-US" sz="1500" dirty="0">
              <a:latin typeface="DM Mono" panose="020B0509040201040103" pitchFamily="49" charset="77"/>
            </a:endParaRPr>
          </a:p>
          <a:p>
            <a:r>
              <a:rPr lang="en-US" sz="1500" dirty="0">
                <a:latin typeface="DM Mono" panose="020B0509040201040103" pitchFamily="49" charset="77"/>
              </a:rPr>
              <a:t>    </a:t>
            </a:r>
            <a:r>
              <a:rPr lang="en-US" sz="1500" dirty="0" err="1">
                <a:latin typeface="DM Mono" panose="020B0509040201040103" pitchFamily="49" charset="77"/>
              </a:rPr>
              <a:t>output_json</a:t>
            </a:r>
            <a:r>
              <a:rPr lang="en-US" sz="1500" dirty="0">
                <a:latin typeface="DM Mono" panose="020B0509040201040103" pitchFamily="49" charset="77"/>
              </a:rPr>
              <a:t> = </a:t>
            </a:r>
            <a:r>
              <a:rPr lang="en-CA" sz="1500" dirty="0" err="1">
                <a:latin typeface="DM Mono" panose="020B0509040201040103" pitchFamily="49" charset="77"/>
              </a:rPr>
              <a:t>data_frame_to_json</a:t>
            </a:r>
            <a:r>
              <a:rPr lang="en-CA" sz="1500" dirty="0">
                <a:latin typeface="DM Mono" panose="020B0509040201040103" pitchFamily="49" charset="77"/>
              </a:rPr>
              <a:t>(</a:t>
            </a:r>
            <a:r>
              <a:rPr lang="en-CA" sz="1500" dirty="0" err="1">
                <a:latin typeface="DM Mono" panose="020B0509040201040103" pitchFamily="49" charset="77"/>
              </a:rPr>
              <a:t>actual_df</a:t>
            </a:r>
            <a:r>
              <a:rPr lang="en-CA" sz="1500" dirty="0">
                <a:latin typeface="DM Mono" panose="020B0509040201040103" pitchFamily="49" charset="77"/>
              </a:rPr>
              <a:t>) </a:t>
            </a:r>
            <a:endParaRPr lang="en-US" sz="1500" dirty="0">
              <a:latin typeface="DM Mono" panose="020B0509040201040103" pitchFamily="49" charset="77"/>
            </a:endParaRPr>
          </a:p>
          <a:p>
            <a:r>
              <a:rPr lang="en-US" sz="1500" dirty="0">
                <a:latin typeface="DM Mono" panose="020B0509040201040103" pitchFamily="49" charset="77"/>
              </a:rPr>
              <a:t>    assert </a:t>
            </a:r>
            <a:r>
              <a:rPr lang="en-CA" sz="1500" dirty="0" err="1">
                <a:latin typeface="DM Mono" panose="020B0509040201040103" pitchFamily="49" charset="77"/>
              </a:rPr>
              <a:t>output_json</a:t>
            </a:r>
            <a:r>
              <a:rPr lang="en-CA" sz="1500" dirty="0">
                <a:latin typeface="DM Mono" panose="020B0509040201040103" pitchFamily="49" charset="77"/>
              </a:rPr>
              <a:t>== </a:t>
            </a:r>
            <a:r>
              <a:rPr lang="en-CA" sz="1500" dirty="0" err="1">
                <a:latin typeface="DM Mono" panose="020B0509040201040103" pitchFamily="49" charset="77"/>
              </a:rPr>
              <a:t>expected_json</a:t>
            </a:r>
            <a:r>
              <a:rPr lang="en-CA" sz="1500" dirty="0">
                <a:latin typeface="DM Mono" panose="020B0509040201040103" pitchFamily="49" charset="77"/>
              </a:rPr>
              <a:t>()</a:t>
            </a:r>
            <a:endParaRPr lang="en-US" sz="1500" dirty="0">
              <a:latin typeface="DM Mono" panose="020B0509040201040103" pitchFamily="49" charset="77"/>
            </a:endParaRPr>
          </a:p>
          <a:p>
            <a:endParaRPr lang="en-US" sz="1500" dirty="0">
              <a:latin typeface="DM Mono" panose="020B0509040201040103" pitchFamily="49" charset="77"/>
            </a:endParaRPr>
          </a:p>
        </p:txBody>
      </p:sp>
      <p:sp>
        <p:nvSpPr>
          <p:cNvPr id="7" name="TextBox 6">
            <a:extLst>
              <a:ext uri="{FF2B5EF4-FFF2-40B4-BE49-F238E27FC236}">
                <a16:creationId xmlns:a16="http://schemas.microsoft.com/office/drawing/2014/main" id="{ED92293B-50DC-AA04-24B8-ED1358831BE6}"/>
              </a:ext>
            </a:extLst>
          </p:cNvPr>
          <p:cNvSpPr txBox="1"/>
          <p:nvPr/>
        </p:nvSpPr>
        <p:spPr>
          <a:xfrm>
            <a:off x="2014894" y="2847149"/>
            <a:ext cx="5555081" cy="1938992"/>
          </a:xfrm>
          <a:prstGeom prst="rect">
            <a:avLst/>
          </a:prstGeom>
          <a:noFill/>
          <a:ln w="38100">
            <a:solidFill>
              <a:schemeClr val="accent1"/>
            </a:solidFill>
          </a:ln>
        </p:spPr>
        <p:txBody>
          <a:bodyPr wrap="square" rtlCol="0">
            <a:spAutoFit/>
          </a:bodyPr>
          <a:lstStyle/>
          <a:p>
            <a:r>
              <a:rPr lang="en-US" sz="1500" dirty="0">
                <a:solidFill>
                  <a:srgbClr val="0070C0"/>
                </a:solidFill>
                <a:latin typeface="DM Mono" panose="020B0509040201040103" pitchFamily="49" charset="77"/>
              </a:rPr>
              <a:t>def</a:t>
            </a:r>
            <a:r>
              <a:rPr lang="en-US" sz="1500" dirty="0">
                <a:latin typeface="DM Mono" panose="020B0509040201040103" pitchFamily="49" charset="77"/>
              </a:rPr>
              <a:t> </a:t>
            </a:r>
            <a:r>
              <a:rPr lang="en-US" sz="1500" dirty="0" err="1">
                <a:solidFill>
                  <a:srgbClr val="2F95A0"/>
                </a:solidFill>
                <a:latin typeface="DM Mono" panose="020B0509040201040103" pitchFamily="49" charset="77"/>
              </a:rPr>
              <a:t>test_mobile_reviews_bug</a:t>
            </a:r>
            <a:r>
              <a:rPr lang="en-US" sz="1500" dirty="0">
                <a:latin typeface="DM Mono" panose="020B0509040201040103" pitchFamily="49" charset="77"/>
              </a:rPr>
              <a:t>():</a:t>
            </a:r>
          </a:p>
          <a:p>
            <a:r>
              <a:rPr lang="en-US" sz="1500" dirty="0">
                <a:latin typeface="DM Mono" panose="020B0509040201040103" pitchFamily="49" charset="77"/>
              </a:rPr>
              <a:t>    </a:t>
            </a:r>
            <a:r>
              <a:rPr lang="en-US" sz="1500" dirty="0" err="1">
                <a:latin typeface="DM Mono" panose="020B0509040201040103" pitchFamily="49" charset="77"/>
              </a:rPr>
              <a:t>input_dfs</a:t>
            </a:r>
            <a:r>
              <a:rPr lang="en-US" sz="1500" dirty="0">
                <a:latin typeface="DM Mono" panose="020B0509040201040103" pitchFamily="49" charset="77"/>
              </a:rPr>
              <a:t> = </a:t>
            </a:r>
            <a:r>
              <a:rPr lang="en-US" sz="1500" dirty="0" err="1">
                <a:latin typeface="DM Mono" panose="020B0509040201040103" pitchFamily="49" charset="77"/>
              </a:rPr>
              <a:t>setup_dataframes</a:t>
            </a:r>
            <a:r>
              <a:rPr lang="en-US" sz="1500" dirty="0">
                <a:latin typeface="DM Mono" panose="020B0509040201040103" pitchFamily="49" charset="77"/>
              </a:rPr>
              <a:t>()</a:t>
            </a:r>
          </a:p>
          <a:p>
            <a:endParaRPr lang="en-US" sz="1500" dirty="0">
              <a:latin typeface="DM Mono" panose="020B0509040201040103" pitchFamily="49" charset="77"/>
            </a:endParaRPr>
          </a:p>
          <a:p>
            <a:r>
              <a:rPr lang="en-US" sz="1500" dirty="0">
                <a:latin typeface="DM Mono" panose="020B0509040201040103" pitchFamily="49" charset="77"/>
              </a:rPr>
              <a:t>    </a:t>
            </a:r>
            <a:r>
              <a:rPr lang="en-US" sz="1500" dirty="0" err="1">
                <a:latin typeface="DM Mono" panose="020B0509040201040103" pitchFamily="49" charset="77"/>
              </a:rPr>
              <a:t>output_df</a:t>
            </a:r>
            <a:r>
              <a:rPr lang="en-US" sz="1500" dirty="0">
                <a:latin typeface="DM Mono" panose="020B0509040201040103" pitchFamily="49" charset="77"/>
              </a:rPr>
              <a:t> = transform(</a:t>
            </a:r>
            <a:r>
              <a:rPr lang="en-US" sz="1500" dirty="0" err="1">
                <a:latin typeface="DM Mono" panose="020B0509040201040103" pitchFamily="49" charset="77"/>
              </a:rPr>
              <a:t>input_dfs</a:t>
            </a:r>
            <a:r>
              <a:rPr lang="en-US" sz="1500" dirty="0">
                <a:latin typeface="DM Mono" panose="020B0509040201040103" pitchFamily="49" charset="77"/>
              </a:rPr>
              <a:t>)</a:t>
            </a:r>
          </a:p>
          <a:p>
            <a:endParaRPr lang="en-US" sz="1500" dirty="0">
              <a:latin typeface="DM Mono" panose="020B0509040201040103" pitchFamily="49" charset="77"/>
            </a:endParaRPr>
          </a:p>
          <a:p>
            <a:r>
              <a:rPr lang="en-US" sz="1500" dirty="0">
                <a:latin typeface="DM Mono" panose="020B0509040201040103" pitchFamily="49" charset="77"/>
              </a:rPr>
              <a:t>    </a:t>
            </a:r>
            <a:r>
              <a:rPr lang="en-US" sz="1500" dirty="0" err="1">
                <a:latin typeface="DM Mono" panose="020B0509040201040103" pitchFamily="49" charset="77"/>
              </a:rPr>
              <a:t>output_json</a:t>
            </a:r>
            <a:r>
              <a:rPr lang="en-US" sz="1500" dirty="0">
                <a:latin typeface="DM Mono" panose="020B0509040201040103" pitchFamily="49" charset="77"/>
              </a:rPr>
              <a:t> = </a:t>
            </a:r>
            <a:r>
              <a:rPr lang="en-CA" sz="1500" dirty="0" err="1">
                <a:latin typeface="DM Mono" panose="020B0509040201040103" pitchFamily="49" charset="77"/>
              </a:rPr>
              <a:t>data_frame_to_json</a:t>
            </a:r>
            <a:r>
              <a:rPr lang="en-CA" sz="1500" dirty="0">
                <a:latin typeface="DM Mono" panose="020B0509040201040103" pitchFamily="49" charset="77"/>
              </a:rPr>
              <a:t>(</a:t>
            </a:r>
            <a:r>
              <a:rPr lang="en-CA" sz="1500" dirty="0" err="1">
                <a:latin typeface="DM Mono" panose="020B0509040201040103" pitchFamily="49" charset="77"/>
              </a:rPr>
              <a:t>actual_df</a:t>
            </a:r>
            <a:r>
              <a:rPr lang="en-CA" sz="1500" dirty="0">
                <a:latin typeface="DM Mono" panose="020B0509040201040103" pitchFamily="49" charset="77"/>
              </a:rPr>
              <a:t>) </a:t>
            </a:r>
            <a:endParaRPr lang="en-US" sz="1500" dirty="0">
              <a:latin typeface="DM Mono" panose="020B0509040201040103" pitchFamily="49" charset="77"/>
            </a:endParaRPr>
          </a:p>
          <a:p>
            <a:r>
              <a:rPr lang="en-US" sz="1500" dirty="0">
                <a:latin typeface="DM Mono" panose="020B0509040201040103" pitchFamily="49" charset="77"/>
              </a:rPr>
              <a:t>    assert </a:t>
            </a:r>
            <a:r>
              <a:rPr lang="en-CA" sz="1500" dirty="0" err="1">
                <a:latin typeface="DM Mono" panose="020B0509040201040103" pitchFamily="49" charset="77"/>
              </a:rPr>
              <a:t>output_json</a:t>
            </a:r>
            <a:r>
              <a:rPr lang="en-CA" sz="1500" dirty="0">
                <a:latin typeface="DM Mono" panose="020B0509040201040103" pitchFamily="49" charset="77"/>
              </a:rPr>
              <a:t>== </a:t>
            </a:r>
            <a:r>
              <a:rPr lang="en-CA" sz="1500" dirty="0" err="1">
                <a:latin typeface="DM Mono" panose="020B0509040201040103" pitchFamily="49" charset="77"/>
              </a:rPr>
              <a:t>expected_json</a:t>
            </a:r>
            <a:r>
              <a:rPr lang="en-CA" sz="1500" dirty="0">
                <a:latin typeface="DM Mono" panose="020B0509040201040103" pitchFamily="49" charset="77"/>
              </a:rPr>
              <a:t>()</a:t>
            </a:r>
            <a:endParaRPr lang="en-US" sz="1500" dirty="0">
              <a:latin typeface="DM Mono" panose="020B0509040201040103" pitchFamily="49" charset="77"/>
            </a:endParaRPr>
          </a:p>
          <a:p>
            <a:endParaRPr lang="en-US" sz="1500" dirty="0">
              <a:latin typeface="DM Mono" panose="020B0509040201040103" pitchFamily="49" charset="77"/>
            </a:endParaRPr>
          </a:p>
        </p:txBody>
      </p:sp>
    </p:spTree>
    <p:extLst>
      <p:ext uri="{BB962C8B-B14F-4D97-AF65-F5344CB8AC3E}">
        <p14:creationId xmlns:p14="http://schemas.microsoft.com/office/powerpoint/2010/main" val="3102917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15.xml><?xml version="1.0" encoding="utf-8"?>
<p:sld xmlns:a="http://schemas.openxmlformats.org/drawingml/2006/main" xmlns:r="http://schemas.openxmlformats.org/officeDocument/2006/relationships" xmlns:p="http://schemas.openxmlformats.org/presentationml/2006/main" show="0">
  <p:cSld>
    <p:spTree>
      <p:nvGrpSpPr>
        <p:cNvPr id="1" name="Shape 888"/>
        <p:cNvGrpSpPr/>
        <p:nvPr/>
      </p:nvGrpSpPr>
      <p:grpSpPr>
        <a:xfrm>
          <a:off x="0" y="0"/>
          <a:ext cx="0" cy="0"/>
          <a:chOff x="0" y="0"/>
          <a:chExt cx="0" cy="0"/>
        </a:xfrm>
      </p:grpSpPr>
      <p:sp>
        <p:nvSpPr>
          <p:cNvPr id="24" name="Google Shape;890;p81">
            <a:extLst>
              <a:ext uri="{FF2B5EF4-FFF2-40B4-BE49-F238E27FC236}">
                <a16:creationId xmlns:a16="http://schemas.microsoft.com/office/drawing/2014/main" id="{5642D254-8237-CDFC-424D-2C81D18BAFFE}"/>
              </a:ext>
            </a:extLst>
          </p:cNvPr>
          <p:cNvSpPr txBox="1">
            <a:spLocks noGrp="1"/>
          </p:cNvSpPr>
          <p:nvPr>
            <p:ph type="title"/>
          </p:nvPr>
        </p:nvSpPr>
        <p:spPr>
          <a:xfrm>
            <a:off x="225647" y="50609"/>
            <a:ext cx="7991335" cy="437625"/>
          </a:xfrm>
          <a:prstGeom prst="rect">
            <a:avLst/>
          </a:prstGeom>
        </p:spPr>
        <p:txBody>
          <a:bodyPr spcFirstLastPara="1" wrap="square" lIns="0" tIns="0" rIns="0" bIns="0" anchor="ctr" anchorCtr="0">
            <a:noAutofit/>
          </a:bodyPr>
          <a:lstStyle/>
          <a:p>
            <a:r>
              <a:rPr lang="en-CA" sz="3600" dirty="0" err="1">
                <a:solidFill>
                  <a:schemeClr val="tx1"/>
                </a:solidFill>
              </a:rPr>
              <a:t>expected.json</a:t>
            </a:r>
            <a:endParaRPr sz="3600" dirty="0">
              <a:solidFill>
                <a:schemeClr val="tx1"/>
              </a:solidFill>
            </a:endParaRPr>
          </a:p>
        </p:txBody>
      </p:sp>
      <p:sp>
        <p:nvSpPr>
          <p:cNvPr id="889" name="Google Shape;889;p8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215</a:t>
            </a:fld>
            <a:endParaRPr dirty="0"/>
          </a:p>
        </p:txBody>
      </p:sp>
      <p:sp>
        <p:nvSpPr>
          <p:cNvPr id="14" name="Rectangle 13">
            <a:extLst>
              <a:ext uri="{FF2B5EF4-FFF2-40B4-BE49-F238E27FC236}">
                <a16:creationId xmlns:a16="http://schemas.microsoft.com/office/drawing/2014/main" id="{0A0C42FE-DCBF-2BB1-40B1-A4380CE72E4C}"/>
              </a:ext>
            </a:extLst>
          </p:cNvPr>
          <p:cNvSpPr/>
          <p:nvPr/>
        </p:nvSpPr>
        <p:spPr>
          <a:xfrm>
            <a:off x="454721" y="575583"/>
            <a:ext cx="7991335" cy="16896933"/>
          </a:xfrm>
          <a:prstGeom prst="rect">
            <a:avLst/>
          </a:prstGeom>
          <a:solidFill>
            <a:schemeClr val="bg1"/>
          </a:solidFill>
        </p:spPr>
        <p:txBody>
          <a:bodyPr wrap="square">
            <a:spAutoFit/>
          </a:bodyPr>
          <a:lstStyle/>
          <a:p>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”Inglewood Pizza"</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a:p>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"MTSW4McQd7CbVtyjqoe9mw"</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"St </a:t>
            </a:r>
            <a:r>
              <a:rPr lang="en-CA" sz="1200" dirty="0" err="1">
                <a:solidFill>
                  <a:srgbClr val="183691"/>
                </a:solidFill>
                <a:latin typeface="DM Mono" panose="020B0509040201040103" pitchFamily="49" charset="77"/>
              </a:rPr>
              <a:t>Honore</a:t>
            </a:r>
            <a:r>
              <a:rPr lang="en-CA" sz="1200" dirty="0">
                <a:solidFill>
                  <a:srgbClr val="183691"/>
                </a:solidFill>
                <a:latin typeface="DM Mono" panose="020B0509040201040103" pitchFamily="49" charset="77"/>
              </a:rPr>
              <a:t> Pastries"</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13</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14</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"Pns2l4eNsfO8kk83dixA6A"</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"Abby </a:t>
            </a:r>
            <a:r>
              <a:rPr lang="en-CA" sz="1200" dirty="0" err="1">
                <a:solidFill>
                  <a:srgbClr val="183691"/>
                </a:solidFill>
                <a:latin typeface="DM Mono" panose="020B0509040201040103" pitchFamily="49" charset="77"/>
              </a:rPr>
              <a:t>Rappoport</a:t>
            </a:r>
            <a:r>
              <a:rPr lang="en-CA" sz="1200" dirty="0">
                <a:solidFill>
                  <a:srgbClr val="183691"/>
                </a:solidFill>
                <a:latin typeface="DM Mono" panose="020B0509040201040103" pitchFamily="49" charset="77"/>
              </a:rPr>
              <a:t>, LAC, CMQ"</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6</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8</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"bBDDEgkFA1Otx9Lfe7BZUQ"</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"Sonic Drive-In"</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"k0hlBqXX-Bt0vf1op7Jr1w"</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Tsevi's</a:t>
            </a:r>
            <a:r>
              <a:rPr lang="en-CA" sz="1200" dirty="0">
                <a:solidFill>
                  <a:srgbClr val="183691"/>
                </a:solidFill>
                <a:latin typeface="DM Mono" panose="020B0509040201040103" pitchFamily="49" charset="77"/>
              </a:rPr>
              <a:t> Pub And Grill"</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2</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2</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"mWMc6_wTdE0EUBKIGXDVfA"</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"Perkiomen Valley Brewery"</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"mpf3x-BjTdTEA3yCZrAYPw"</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"The UPS Store"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3</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"n_0UpQx1hsNbnPUSlodU8w"</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"Famous Footwear"</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8</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8</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"qkRM_2X51Yqxk3btlwAQIg"</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"Temple Beth-El"</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2</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tUFrWirKiKi_TAnsVWINQQ</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"Target"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sp>
        <p:nvSpPr>
          <p:cNvPr id="8" name="Rectangle 7">
            <a:extLst>
              <a:ext uri="{FF2B5EF4-FFF2-40B4-BE49-F238E27FC236}">
                <a16:creationId xmlns:a16="http://schemas.microsoft.com/office/drawing/2014/main" id="{C70068E7-862B-8288-EF81-1E97A657F4D8}"/>
              </a:ext>
            </a:extLst>
          </p:cNvPr>
          <p:cNvSpPr/>
          <p:nvPr/>
        </p:nvSpPr>
        <p:spPr>
          <a:xfrm>
            <a:off x="454720" y="575583"/>
            <a:ext cx="7991335" cy="4200784"/>
          </a:xfrm>
          <a:prstGeom prst="rect">
            <a:avLst/>
          </a:prstGeom>
          <a:solidFill>
            <a:srgbClr val="F16047">
              <a:alpha val="49804"/>
            </a:srgbClr>
          </a:solidFill>
          <a:ln w="38100">
            <a:solidFill>
              <a:schemeClr val="accent1">
                <a:alpha val="51373"/>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191" y="4776367"/>
            <a:ext cx="9141619" cy="367133"/>
          </a:xfrm>
          <a:prstGeom prst="rect">
            <a:avLst/>
          </a:prstGeom>
        </p:spPr>
      </p:pic>
      <p:pic>
        <p:nvPicPr>
          <p:cNvPr id="23" name="Picture 22">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1191" y="-1"/>
            <a:ext cx="9141618" cy="293314"/>
          </a:xfrm>
          <a:prstGeom prst="rect">
            <a:avLst/>
          </a:prstGeom>
        </p:spPr>
      </p:pic>
      <p:pic>
        <p:nvPicPr>
          <p:cNvPr id="7" name="!!header">
            <a:extLst>
              <a:ext uri="{FF2B5EF4-FFF2-40B4-BE49-F238E27FC236}">
                <a16:creationId xmlns:a16="http://schemas.microsoft.com/office/drawing/2014/main" id="{FC4BCA02-CA1B-3D58-1CAD-151D2B63A54A}"/>
              </a:ext>
            </a:extLst>
          </p:cNvPr>
          <p:cNvPicPr>
            <a:picLocks noChangeAspect="1"/>
          </p:cNvPicPr>
          <p:nvPr/>
        </p:nvPicPr>
        <p:blipFill>
          <a:blip r:embed="rId4"/>
          <a:stretch>
            <a:fillRect/>
          </a:stretch>
        </p:blipFill>
        <p:spPr>
          <a:xfrm>
            <a:off x="1192" y="-36740"/>
            <a:ext cx="9141618" cy="612323"/>
          </a:xfrm>
          <a:prstGeom prst="rect">
            <a:avLst/>
          </a:prstGeom>
        </p:spPr>
      </p:pic>
    </p:spTree>
    <p:extLst>
      <p:ext uri="{BB962C8B-B14F-4D97-AF65-F5344CB8AC3E}">
        <p14:creationId xmlns:p14="http://schemas.microsoft.com/office/powerpoint/2010/main" val="24610024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6.xml><?xml version="1.0" encoding="utf-8"?>
<p:sld xmlns:a="http://schemas.openxmlformats.org/drawingml/2006/main" xmlns:r="http://schemas.openxmlformats.org/officeDocument/2006/relationships" xmlns:p="http://schemas.openxmlformats.org/presentationml/2006/main" show="0">
  <p:cSld>
    <p:spTree>
      <p:nvGrpSpPr>
        <p:cNvPr id="1" name="Shape 888"/>
        <p:cNvGrpSpPr/>
        <p:nvPr/>
      </p:nvGrpSpPr>
      <p:grpSpPr>
        <a:xfrm>
          <a:off x="0" y="0"/>
          <a:ext cx="0" cy="0"/>
          <a:chOff x="0" y="0"/>
          <a:chExt cx="0" cy="0"/>
        </a:xfrm>
      </p:grpSpPr>
      <p:sp>
        <p:nvSpPr>
          <p:cNvPr id="24" name="Google Shape;890;p81">
            <a:extLst>
              <a:ext uri="{FF2B5EF4-FFF2-40B4-BE49-F238E27FC236}">
                <a16:creationId xmlns:a16="http://schemas.microsoft.com/office/drawing/2014/main" id="{5642D254-8237-CDFC-424D-2C81D18BAFFE}"/>
              </a:ext>
            </a:extLst>
          </p:cNvPr>
          <p:cNvSpPr txBox="1">
            <a:spLocks noGrp="1"/>
          </p:cNvSpPr>
          <p:nvPr>
            <p:ph type="title"/>
          </p:nvPr>
        </p:nvSpPr>
        <p:spPr>
          <a:xfrm>
            <a:off x="225647" y="50609"/>
            <a:ext cx="7991335" cy="437625"/>
          </a:xfrm>
          <a:prstGeom prst="rect">
            <a:avLst/>
          </a:prstGeom>
        </p:spPr>
        <p:txBody>
          <a:bodyPr spcFirstLastPara="1" wrap="square" lIns="0" tIns="0" rIns="0" bIns="0" anchor="ctr" anchorCtr="0">
            <a:noAutofit/>
          </a:bodyPr>
          <a:lstStyle/>
          <a:p>
            <a:r>
              <a:rPr lang="en-CA" sz="3600" dirty="0" err="1">
                <a:solidFill>
                  <a:schemeClr val="tx1"/>
                </a:solidFill>
              </a:rPr>
              <a:t>expected.json</a:t>
            </a:r>
            <a:endParaRPr sz="3600" dirty="0">
              <a:solidFill>
                <a:schemeClr val="tx1"/>
              </a:solidFill>
            </a:endParaRPr>
          </a:p>
        </p:txBody>
      </p:sp>
      <p:sp>
        <p:nvSpPr>
          <p:cNvPr id="889" name="Google Shape;889;p8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216</a:t>
            </a:fld>
            <a:endParaRPr dirty="0"/>
          </a:p>
        </p:txBody>
      </p:sp>
      <p:sp>
        <p:nvSpPr>
          <p:cNvPr id="14" name="Rectangle 13">
            <a:extLst>
              <a:ext uri="{FF2B5EF4-FFF2-40B4-BE49-F238E27FC236}">
                <a16:creationId xmlns:a16="http://schemas.microsoft.com/office/drawing/2014/main" id="{0A0C42FE-DCBF-2BB1-40B1-A4380CE72E4C}"/>
              </a:ext>
            </a:extLst>
          </p:cNvPr>
          <p:cNvSpPr/>
          <p:nvPr/>
        </p:nvSpPr>
        <p:spPr>
          <a:xfrm>
            <a:off x="454721" y="575583"/>
            <a:ext cx="7991335" cy="14796358"/>
          </a:xfrm>
          <a:prstGeom prst="rect">
            <a:avLst/>
          </a:prstGeom>
          <a:solidFill>
            <a:schemeClr val="bg1"/>
          </a:solidFill>
        </p:spPr>
        <p:txBody>
          <a:bodyPr wrap="square">
            <a:spAutoFit/>
          </a:bodyPr>
          <a:lstStyle/>
          <a:p>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t>
            </a:r>
            <a:r>
              <a:rPr lang="en-CA" sz="1050" dirty="0" err="1">
                <a:solidFill>
                  <a:srgbClr val="183691"/>
                </a:solidFill>
                <a:latin typeface="DM Mono" panose="020B0509040201040103" pitchFamily="49" charset="77"/>
              </a:rPr>
              <a:t>mobile_review_no_checkins</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"name"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”Inglewood Pizza"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num_tips</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num_checkins</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num_reviews</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num_interactions</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endParaRPr lang="en-US" sz="1050" dirty="0">
              <a:latin typeface="DM Mono" panose="020B0509040201040103" pitchFamily="49" charset="77"/>
            </a:endParaRPr>
          </a:p>
          <a:p>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"MTSW4McQd7CbVtyjqoe9mw"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"name"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"St </a:t>
            </a:r>
            <a:r>
              <a:rPr lang="en-CA" sz="1050" dirty="0" err="1">
                <a:solidFill>
                  <a:srgbClr val="183691"/>
                </a:solidFill>
                <a:latin typeface="DM Mono" panose="020B0509040201040103" pitchFamily="49" charset="77"/>
              </a:rPr>
              <a:t>Honore</a:t>
            </a:r>
            <a:r>
              <a:rPr lang="en-CA" sz="1050" dirty="0">
                <a:solidFill>
                  <a:srgbClr val="183691"/>
                </a:solidFill>
                <a:latin typeface="DM Mono" panose="020B0509040201040103" pitchFamily="49" charset="77"/>
              </a:rPr>
              <a:t> Pastries"</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num_tips</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num_checkins</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13</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num_reviews</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num_interactions</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14</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"Pns2l4eNsfO8kk83dixA6A"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"name"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"Abby </a:t>
            </a:r>
            <a:r>
              <a:rPr lang="en-CA" sz="1050" dirty="0" err="1">
                <a:solidFill>
                  <a:srgbClr val="183691"/>
                </a:solidFill>
                <a:latin typeface="DM Mono" panose="020B0509040201040103" pitchFamily="49" charset="77"/>
              </a:rPr>
              <a:t>Rappoport</a:t>
            </a:r>
            <a:r>
              <a:rPr lang="en-CA" sz="1050" dirty="0">
                <a:solidFill>
                  <a:srgbClr val="183691"/>
                </a:solidFill>
                <a:latin typeface="DM Mono" panose="020B0509040201040103" pitchFamily="49" charset="77"/>
              </a:rPr>
              <a:t>, LAC, CMQ"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num_tips</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num_checkins</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6</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num_reviews</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num_interactions</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8</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"bBDDEgkFA1Otx9Lfe7BZUQ"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"name"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"Sonic Drive-In"</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num_tips</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num_checkins</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num_reviews</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num_interactions</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"k0hlBqXX-Bt0vf1op7Jr1w"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"name"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t>
            </a:r>
            <a:r>
              <a:rPr lang="en-CA" sz="1050" dirty="0" err="1">
                <a:solidFill>
                  <a:srgbClr val="183691"/>
                </a:solidFill>
                <a:latin typeface="DM Mono" panose="020B0509040201040103" pitchFamily="49" charset="77"/>
              </a:rPr>
              <a:t>Tsevi's</a:t>
            </a:r>
            <a:r>
              <a:rPr lang="en-CA" sz="1050" dirty="0">
                <a:solidFill>
                  <a:srgbClr val="183691"/>
                </a:solidFill>
                <a:latin typeface="DM Mono" panose="020B0509040201040103" pitchFamily="49" charset="77"/>
              </a:rPr>
              <a:t> Pub And Grill"</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num_tips</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num_checkins</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num_reviews</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2</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num_interactions</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2</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"mWMc6_wTdE0EUBKIGXDVfA"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"name"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"Perkiomen Valley Brewery"</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num_tips</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num_checkins</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num_reviews</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num_interactions</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"mpf3x-BjTdTEA3yCZrAYPw"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"name"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"The UPS Store"</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num_tips</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num_checkins</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num_reviews</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num_interactions</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3</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"n_0UpQx1hsNbnPUSlodU8w"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"name"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"Famous Footwear"</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num_tips</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num_checkins</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8</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num_reviews</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num_interactions</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8</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"qkRM_2X51Yqxk3btlwAQIg"</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"name"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"Temple Beth-El"</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num_tips</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num_checkins</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num_reviews</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num_interactions</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2</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t>
            </a:r>
            <a:r>
              <a:rPr lang="en-CA" sz="1050" dirty="0" err="1">
                <a:solidFill>
                  <a:srgbClr val="183691"/>
                </a:solidFill>
                <a:latin typeface="DM Mono" panose="020B0509040201040103" pitchFamily="49" charset="77"/>
              </a:rPr>
              <a:t>tUFrWirKiKi_TAnsVWINQQ</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"name"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"Target"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num_tips</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num_checkins</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num_reviews</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num_interactions</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endParaRPr lang="en-US" sz="1050" dirty="0">
              <a:latin typeface="DM Mono" panose="020B0509040201040103" pitchFamily="49" charset="77"/>
            </a:endParaRPr>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191" y="4776367"/>
            <a:ext cx="9141619" cy="367133"/>
          </a:xfrm>
          <a:prstGeom prst="rect">
            <a:avLst/>
          </a:prstGeom>
        </p:spPr>
      </p:pic>
      <p:pic>
        <p:nvPicPr>
          <p:cNvPr id="23" name="Picture 22">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1191" y="-1"/>
            <a:ext cx="9141618" cy="293314"/>
          </a:xfrm>
          <a:prstGeom prst="rect">
            <a:avLst/>
          </a:prstGeom>
        </p:spPr>
      </p:pic>
      <p:pic>
        <p:nvPicPr>
          <p:cNvPr id="7" name="!!header">
            <a:extLst>
              <a:ext uri="{FF2B5EF4-FFF2-40B4-BE49-F238E27FC236}">
                <a16:creationId xmlns:a16="http://schemas.microsoft.com/office/drawing/2014/main" id="{FC4BCA02-CA1B-3D58-1CAD-151D2B63A54A}"/>
              </a:ext>
            </a:extLst>
          </p:cNvPr>
          <p:cNvPicPr>
            <a:picLocks noChangeAspect="1"/>
          </p:cNvPicPr>
          <p:nvPr/>
        </p:nvPicPr>
        <p:blipFill>
          <a:blip r:embed="rId4"/>
          <a:stretch>
            <a:fillRect/>
          </a:stretch>
        </p:blipFill>
        <p:spPr>
          <a:xfrm>
            <a:off x="1192" y="-36740"/>
            <a:ext cx="9141618" cy="612323"/>
          </a:xfrm>
          <a:prstGeom prst="rect">
            <a:avLst/>
          </a:prstGeom>
        </p:spPr>
      </p:pic>
      <p:sp>
        <p:nvSpPr>
          <p:cNvPr id="8" name="Rectangle 7">
            <a:extLst>
              <a:ext uri="{FF2B5EF4-FFF2-40B4-BE49-F238E27FC236}">
                <a16:creationId xmlns:a16="http://schemas.microsoft.com/office/drawing/2014/main" id="{C70068E7-862B-8288-EF81-1E97A657F4D8}"/>
              </a:ext>
            </a:extLst>
          </p:cNvPr>
          <p:cNvSpPr/>
          <p:nvPr/>
        </p:nvSpPr>
        <p:spPr>
          <a:xfrm>
            <a:off x="454720" y="575583"/>
            <a:ext cx="7991335" cy="4200784"/>
          </a:xfrm>
          <a:prstGeom prst="rect">
            <a:avLst/>
          </a:prstGeom>
          <a:solidFill>
            <a:srgbClr val="F16047">
              <a:alpha val="50196"/>
            </a:srgbClr>
          </a:solidFill>
          <a:ln w="38100">
            <a:solidFill>
              <a:srgbClr val="F16047">
                <a:alpha val="51373"/>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Tree>
    <p:extLst>
      <p:ext uri="{BB962C8B-B14F-4D97-AF65-F5344CB8AC3E}">
        <p14:creationId xmlns:p14="http://schemas.microsoft.com/office/powerpoint/2010/main" val="41188075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7.xml><?xml version="1.0" encoding="utf-8"?>
<p:sld xmlns:a="http://schemas.openxmlformats.org/drawingml/2006/main" xmlns:r="http://schemas.openxmlformats.org/officeDocument/2006/relationships" xmlns:p="http://schemas.openxmlformats.org/presentationml/2006/main" show="0">
  <p:cSld>
    <p:spTree>
      <p:nvGrpSpPr>
        <p:cNvPr id="1" name="Shape 888"/>
        <p:cNvGrpSpPr/>
        <p:nvPr/>
      </p:nvGrpSpPr>
      <p:grpSpPr>
        <a:xfrm>
          <a:off x="0" y="0"/>
          <a:ext cx="0" cy="0"/>
          <a:chOff x="0" y="0"/>
          <a:chExt cx="0" cy="0"/>
        </a:xfrm>
      </p:grpSpPr>
      <p:sp>
        <p:nvSpPr>
          <p:cNvPr id="890" name="Google Shape;890;p81"/>
          <p:cNvSpPr txBox="1">
            <a:spLocks noGrp="1"/>
          </p:cNvSpPr>
          <p:nvPr>
            <p:ph type="title"/>
          </p:nvPr>
        </p:nvSpPr>
        <p:spPr>
          <a:prstGeom prst="rect">
            <a:avLst/>
          </a:prstGeom>
        </p:spPr>
        <p:txBody>
          <a:bodyPr spcFirstLastPara="1" wrap="square" lIns="0" tIns="0" rIns="0" bIns="0" anchor="ctr" anchorCtr="0">
            <a:noAutofit/>
          </a:bodyPr>
          <a:lstStyle/>
          <a:p>
            <a:r>
              <a:rPr lang="en" dirty="0"/>
              <a:t>The Logic Test</a:t>
            </a:r>
            <a:endParaRPr dirty="0"/>
          </a:p>
        </p:txBody>
      </p:sp>
      <p:sp>
        <p:nvSpPr>
          <p:cNvPr id="889" name="Google Shape;889;p8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217</a:t>
            </a:fld>
            <a:endParaRPr dirty="0"/>
          </a:p>
        </p:txBody>
      </p:sp>
      <p:sp>
        <p:nvSpPr>
          <p:cNvPr id="893" name="Google Shape;893;p81"/>
          <p:cNvSpPr/>
          <p:nvPr/>
        </p:nvSpPr>
        <p:spPr>
          <a:xfrm>
            <a:off x="536087" y="863791"/>
            <a:ext cx="8004543" cy="3878011"/>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894" name="Google Shape;894;p81"/>
          <p:cNvSpPr txBox="1"/>
          <p:nvPr/>
        </p:nvSpPr>
        <p:spPr>
          <a:xfrm>
            <a:off x="536087" y="852473"/>
            <a:ext cx="8004543" cy="3808713"/>
          </a:xfrm>
          <a:prstGeom prst="rect">
            <a:avLst/>
          </a:prstGeom>
          <a:noFill/>
          <a:ln>
            <a:noFill/>
          </a:ln>
        </p:spPr>
        <p:txBody>
          <a:bodyPr spcFirstLastPara="1" wrap="square" lIns="68569" tIns="68569" rIns="68569" bIns="68569" anchor="t" anchorCtr="0">
            <a:spAutoFit/>
          </a:bodyPr>
          <a:lstStyle/>
          <a:p>
            <a:r>
              <a:rPr lang="en" sz="1200" dirty="0">
                <a:solidFill>
                  <a:srgbClr val="0033B3"/>
                </a:solidFill>
                <a:latin typeface="DM Mono" panose="020B0509040201040103" pitchFamily="49" charset="77"/>
                <a:ea typeface="Courier New"/>
                <a:cs typeface="Courier New"/>
                <a:sym typeface="Courier New"/>
              </a:rPr>
              <a:t>def </a:t>
            </a:r>
            <a:r>
              <a:rPr lang="en" sz="1200" dirty="0" err="1">
                <a:solidFill>
                  <a:srgbClr val="00627A"/>
                </a:solidFill>
                <a:latin typeface="DM Mono" panose="020B0509040201040103" pitchFamily="49" charset="77"/>
                <a:ea typeface="Courier New"/>
                <a:cs typeface="Courier New"/>
                <a:sym typeface="Courier New"/>
              </a:rPr>
              <a:t>test_will_do_the_right_thing</a:t>
            </a:r>
            <a:r>
              <a:rPr lang="en" sz="1200" dirty="0">
                <a:solidFill>
                  <a:srgbClr val="080808"/>
                </a:solidFill>
                <a:latin typeface="DM Mono" panose="020B0509040201040103" pitchFamily="49" charset="77"/>
                <a:ea typeface="Courier New"/>
                <a:cs typeface="Courier New"/>
                <a:sym typeface="Courier New"/>
              </a:rPr>
              <a:t>(spark: </a:t>
            </a:r>
            <a:r>
              <a:rPr lang="en" sz="1200" dirty="0" err="1">
                <a:latin typeface="DM Mono" panose="020B0509040201040103" pitchFamily="49" charset="77"/>
                <a:ea typeface="Courier New"/>
                <a:cs typeface="Courier New"/>
                <a:sym typeface="Courier New"/>
              </a:rPr>
              <a:t>SparkSession</a:t>
            </a:r>
            <a:r>
              <a:rPr lang="en" sz="1200" dirty="0">
                <a:solidFill>
                  <a:srgbClr val="080808"/>
                </a:solidFill>
                <a:latin typeface="DM Mono" panose="020B0509040201040103" pitchFamily="49" charset="77"/>
                <a:ea typeface="Courier New"/>
                <a:cs typeface="Courier New"/>
                <a:sym typeface="Courier New"/>
              </a:rPr>
              <a:t>) -&gt; </a:t>
            </a:r>
            <a:r>
              <a:rPr lang="en" sz="1200" dirty="0">
                <a:solidFill>
                  <a:srgbClr val="0033B3"/>
                </a:solidFill>
                <a:latin typeface="DM Mono" panose="020B0509040201040103" pitchFamily="49" charset="77"/>
                <a:ea typeface="Courier New"/>
                <a:cs typeface="Courier New"/>
                <a:sym typeface="Courier New"/>
              </a:rPr>
              <a:t>None</a:t>
            </a:r>
            <a:r>
              <a:rPr lang="en" sz="1200" dirty="0">
                <a:solidFill>
                  <a:srgbClr val="080808"/>
                </a:solidFill>
                <a:latin typeface="DM Mono" panose="020B0509040201040103" pitchFamily="49" charset="77"/>
                <a:ea typeface="Courier New"/>
                <a:cs typeface="Courier New"/>
                <a:sym typeface="Courier New"/>
              </a:rPr>
              <a:t>:</a:t>
            </a:r>
          </a:p>
          <a:p>
            <a:r>
              <a:rPr lang="en" sz="1200" dirty="0">
                <a:solidFill>
                  <a:srgbClr val="080808"/>
                </a:solidFill>
                <a:latin typeface="DM Mono" panose="020B0509040201040103" pitchFamily="49" charset="77"/>
                <a:ea typeface="Courier New"/>
                <a:cs typeface="Courier New"/>
                <a:sym typeface="Courier New"/>
              </a:rPr>
              <a:t>  </a:t>
            </a:r>
            <a:r>
              <a:rPr lang="en-CA" sz="1200" dirty="0" err="1">
                <a:solidFill>
                  <a:srgbClr val="080808"/>
                </a:solidFill>
                <a:latin typeface="DM Mono" panose="020B0509040201040103" pitchFamily="49" charset="77"/>
                <a:ea typeface="Courier New"/>
                <a:cs typeface="Courier New"/>
                <a:sym typeface="Courier New"/>
              </a:rPr>
              <a:t>browser_reviews_df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browser_reviews.json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checkin_df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checkin.json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tips_df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tips.json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business_df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business.json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CA" sz="1200" dirty="0" err="1">
                <a:solidFill>
                  <a:srgbClr val="080808"/>
                </a:solidFill>
                <a:latin typeface="DM Mono" panose="020B0509040201040103" pitchFamily="49" charset="77"/>
                <a:ea typeface="Courier New"/>
                <a:cs typeface="Courier New"/>
                <a:sym typeface="Courier New"/>
              </a:rPr>
              <a:t>mobile_reviews_df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mobile_reviews.json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actual_df</a:t>
            </a:r>
            <a:r>
              <a:rPr lang="en" sz="1200" dirty="0">
                <a:solidFill>
                  <a:srgbClr val="080808"/>
                </a:solidFill>
                <a:latin typeface="DM Mono" panose="020B0509040201040103" pitchFamily="49" charset="77"/>
                <a:ea typeface="Courier New"/>
                <a:cs typeface="Courier New"/>
                <a:sym typeface="Courier New"/>
              </a:rPr>
              <a:t> = transform(</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business_df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checkin_df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CA" sz="1200" dirty="0" err="1">
                <a:solidFill>
                  <a:srgbClr val="080808"/>
                </a:solidFill>
                <a:latin typeface="DM Mono" panose="020B0509040201040103" pitchFamily="49" charset="77"/>
                <a:ea typeface="Courier New"/>
                <a:cs typeface="Courier New"/>
                <a:sym typeface="Courier New"/>
              </a:rPr>
              <a:t>browser_reviews_df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tips_df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CA" sz="1200" dirty="0" err="1">
                <a:solidFill>
                  <a:srgbClr val="080808"/>
                </a:solidFill>
                <a:latin typeface="DM Mono" panose="020B0509040201040103" pitchFamily="49" charset="77"/>
                <a:ea typeface="Courier New"/>
                <a:cs typeface="Courier New"/>
                <a:sym typeface="Courier New"/>
              </a:rPr>
              <a:t>mobile_reviews_df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datetime(</a:t>
            </a:r>
            <a:r>
              <a:rPr lang="en" sz="1200" dirty="0">
                <a:solidFill>
                  <a:srgbClr val="1750EB"/>
                </a:solidFill>
                <a:latin typeface="DM Mono" panose="020B0509040201040103" pitchFamily="49" charset="77"/>
                <a:ea typeface="Courier New"/>
                <a:cs typeface="Courier New"/>
                <a:sym typeface="Courier New"/>
              </a:rPr>
              <a:t>2022</a:t>
            </a:r>
            <a:r>
              <a:rPr lang="en" sz="1200" dirty="0">
                <a:solidFill>
                  <a:srgbClr val="080808"/>
                </a:solidFill>
                <a:latin typeface="DM Mono" panose="020B0509040201040103" pitchFamily="49" charset="77"/>
                <a:ea typeface="Courier New"/>
                <a:cs typeface="Courier New"/>
                <a:sym typeface="Courier New"/>
              </a:rPr>
              <a:t>, </a:t>
            </a:r>
            <a:r>
              <a:rPr lang="en" sz="1200" dirty="0">
                <a:solidFill>
                  <a:srgbClr val="1750EB"/>
                </a:solidFill>
                <a:latin typeface="DM Mono" panose="020B0509040201040103" pitchFamily="49" charset="77"/>
                <a:ea typeface="Courier New"/>
                <a:cs typeface="Courier New"/>
                <a:sym typeface="Courier New"/>
              </a:rPr>
              <a:t>4</a:t>
            </a:r>
            <a:r>
              <a:rPr lang="en" sz="1200" dirty="0">
                <a:solidFill>
                  <a:srgbClr val="080808"/>
                </a:solidFill>
                <a:latin typeface="DM Mono" panose="020B0509040201040103" pitchFamily="49" charset="77"/>
                <a:ea typeface="Courier New"/>
                <a:cs typeface="Courier New"/>
                <a:sym typeface="Courier New"/>
              </a:rPr>
              <a:t>, </a:t>
            </a:r>
            <a:r>
              <a:rPr lang="en" sz="1200" dirty="0">
                <a:solidFill>
                  <a:srgbClr val="1750EB"/>
                </a:solidFill>
                <a:latin typeface="DM Mono" panose="020B0509040201040103" pitchFamily="49" charset="77"/>
                <a:ea typeface="Courier New"/>
                <a:cs typeface="Courier New"/>
                <a:sym typeface="Courier New"/>
              </a:rPr>
              <a:t>14</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033B3"/>
                </a:solidFill>
                <a:latin typeface="DM Mono" panose="020B0509040201040103" pitchFamily="49" charset="77"/>
                <a:ea typeface="Courier New"/>
                <a:cs typeface="Courier New"/>
                <a:sym typeface="Courier New"/>
              </a:rPr>
              <a:t>  assert </a:t>
            </a:r>
            <a:r>
              <a:rPr lang="en" sz="1200" dirty="0" err="1">
                <a:solidFill>
                  <a:srgbClr val="080808"/>
                </a:solidFill>
                <a:latin typeface="DM Mono" panose="020B0509040201040103" pitchFamily="49" charset="77"/>
                <a:ea typeface="Courier New"/>
                <a:cs typeface="Courier New"/>
                <a:sym typeface="Courier New"/>
              </a:rPr>
              <a:t>data_frame_to_json</a:t>
            </a:r>
            <a:r>
              <a:rPr lang="en" sz="1200" dirty="0">
                <a:solidFill>
                  <a:srgbClr val="080808"/>
                </a:solidFill>
                <a:latin typeface="DM Mono" panose="020B0509040201040103" pitchFamily="49" charset="77"/>
                <a:ea typeface="Courier New"/>
                <a:cs typeface="Courier New"/>
                <a:sym typeface="Courier New"/>
              </a:rPr>
              <a:t>(</a:t>
            </a:r>
            <a:r>
              <a:rPr lang="en" sz="1200" dirty="0" err="1">
                <a:solidFill>
                  <a:srgbClr val="080808"/>
                </a:solidFill>
                <a:latin typeface="DM Mono" panose="020B0509040201040103" pitchFamily="49" charset="77"/>
                <a:ea typeface="Courier New"/>
                <a:cs typeface="Courier New"/>
                <a:sym typeface="Courier New"/>
              </a:rPr>
              <a:t>actual_df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expected_json</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endParaRPr sz="1050" dirty="0">
              <a:latin typeface="DM Mono" panose="020B0509040201040103" pitchFamily="49" charset="77"/>
              <a:ea typeface="DM Sans"/>
              <a:cs typeface="DM Sans"/>
              <a:sym typeface="DM Sans"/>
            </a:endParaRPr>
          </a:p>
        </p:txBody>
      </p:sp>
      <p:sp>
        <p:nvSpPr>
          <p:cNvPr id="6" name="Rectangle 5">
            <a:extLst>
              <a:ext uri="{FF2B5EF4-FFF2-40B4-BE49-F238E27FC236}">
                <a16:creationId xmlns:a16="http://schemas.microsoft.com/office/drawing/2014/main" id="{8B4546CC-7912-82EC-4536-AF8FEF487715}"/>
              </a:ext>
            </a:extLst>
          </p:cNvPr>
          <p:cNvSpPr/>
          <p:nvPr/>
        </p:nvSpPr>
        <p:spPr>
          <a:xfrm>
            <a:off x="536087" y="1088296"/>
            <a:ext cx="7761318" cy="994505"/>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Tree>
    <p:extLst>
      <p:ext uri="{BB962C8B-B14F-4D97-AF65-F5344CB8AC3E}">
        <p14:creationId xmlns:p14="http://schemas.microsoft.com/office/powerpoint/2010/main" val="306379594"/>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0">
  <p:cSld>
    <p:spTree>
      <p:nvGrpSpPr>
        <p:cNvPr id="1" name="Shape 888"/>
        <p:cNvGrpSpPr/>
        <p:nvPr/>
      </p:nvGrpSpPr>
      <p:grpSpPr>
        <a:xfrm>
          <a:off x="0" y="0"/>
          <a:ext cx="0" cy="0"/>
          <a:chOff x="0" y="0"/>
          <a:chExt cx="0" cy="0"/>
        </a:xfrm>
      </p:grpSpPr>
      <p:sp>
        <p:nvSpPr>
          <p:cNvPr id="890" name="Google Shape;890;p81"/>
          <p:cNvSpPr txBox="1">
            <a:spLocks noGrp="1"/>
          </p:cNvSpPr>
          <p:nvPr>
            <p:ph type="title"/>
          </p:nvPr>
        </p:nvSpPr>
        <p:spPr>
          <a:prstGeom prst="rect">
            <a:avLst/>
          </a:prstGeom>
        </p:spPr>
        <p:txBody>
          <a:bodyPr spcFirstLastPara="1" wrap="square" lIns="0" tIns="0" rIns="0" bIns="0" anchor="ctr" anchorCtr="0">
            <a:noAutofit/>
          </a:bodyPr>
          <a:lstStyle/>
          <a:p>
            <a:r>
              <a:rPr lang="en" dirty="0"/>
              <a:t>The Logic Test</a:t>
            </a:r>
            <a:endParaRPr dirty="0"/>
          </a:p>
        </p:txBody>
      </p:sp>
      <p:sp>
        <p:nvSpPr>
          <p:cNvPr id="889" name="Google Shape;889;p8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218</a:t>
            </a:fld>
            <a:endParaRPr dirty="0"/>
          </a:p>
        </p:txBody>
      </p:sp>
      <p:sp>
        <p:nvSpPr>
          <p:cNvPr id="893" name="Google Shape;893;p81"/>
          <p:cNvSpPr/>
          <p:nvPr/>
        </p:nvSpPr>
        <p:spPr>
          <a:xfrm>
            <a:off x="536087" y="863791"/>
            <a:ext cx="8004543" cy="3878011"/>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894" name="Google Shape;894;p81"/>
          <p:cNvSpPr txBox="1"/>
          <p:nvPr/>
        </p:nvSpPr>
        <p:spPr>
          <a:xfrm>
            <a:off x="536087" y="852473"/>
            <a:ext cx="8004543" cy="3808713"/>
          </a:xfrm>
          <a:prstGeom prst="rect">
            <a:avLst/>
          </a:prstGeom>
          <a:noFill/>
          <a:ln>
            <a:noFill/>
          </a:ln>
        </p:spPr>
        <p:txBody>
          <a:bodyPr spcFirstLastPara="1" wrap="square" lIns="68569" tIns="68569" rIns="68569" bIns="68569" anchor="t" anchorCtr="0">
            <a:spAutoFit/>
          </a:bodyPr>
          <a:lstStyle/>
          <a:p>
            <a:r>
              <a:rPr lang="en" sz="1200" dirty="0">
                <a:solidFill>
                  <a:srgbClr val="0033B3"/>
                </a:solidFill>
                <a:latin typeface="DM Mono" panose="020B0509040201040103" pitchFamily="49" charset="77"/>
                <a:ea typeface="Courier New"/>
                <a:cs typeface="Courier New"/>
                <a:sym typeface="Courier New"/>
              </a:rPr>
              <a:t>def </a:t>
            </a:r>
            <a:r>
              <a:rPr lang="en" sz="1200" dirty="0" err="1">
                <a:solidFill>
                  <a:srgbClr val="00627A"/>
                </a:solidFill>
                <a:latin typeface="DM Mono" panose="020B0509040201040103" pitchFamily="49" charset="77"/>
                <a:ea typeface="Courier New"/>
                <a:cs typeface="Courier New"/>
                <a:sym typeface="Courier New"/>
              </a:rPr>
              <a:t>test_will_do_the_right_thing</a:t>
            </a:r>
            <a:r>
              <a:rPr lang="en" sz="1200" dirty="0">
                <a:solidFill>
                  <a:srgbClr val="080808"/>
                </a:solidFill>
                <a:latin typeface="DM Mono" panose="020B0509040201040103" pitchFamily="49" charset="77"/>
                <a:ea typeface="Courier New"/>
                <a:cs typeface="Courier New"/>
                <a:sym typeface="Courier New"/>
              </a:rPr>
              <a:t>(spark: </a:t>
            </a:r>
            <a:r>
              <a:rPr lang="en" sz="1200" dirty="0" err="1">
                <a:latin typeface="DM Mono" panose="020B0509040201040103" pitchFamily="49" charset="77"/>
                <a:ea typeface="Courier New"/>
                <a:cs typeface="Courier New"/>
                <a:sym typeface="Courier New"/>
              </a:rPr>
              <a:t>SparkSession</a:t>
            </a:r>
            <a:r>
              <a:rPr lang="en" sz="1200" dirty="0">
                <a:solidFill>
                  <a:srgbClr val="080808"/>
                </a:solidFill>
                <a:latin typeface="DM Mono" panose="020B0509040201040103" pitchFamily="49" charset="77"/>
                <a:ea typeface="Courier New"/>
                <a:cs typeface="Courier New"/>
                <a:sym typeface="Courier New"/>
              </a:rPr>
              <a:t>) -&gt; </a:t>
            </a:r>
            <a:r>
              <a:rPr lang="en" sz="1200" dirty="0">
                <a:solidFill>
                  <a:srgbClr val="0033B3"/>
                </a:solidFill>
                <a:latin typeface="DM Mono" panose="020B0509040201040103" pitchFamily="49" charset="77"/>
                <a:ea typeface="Courier New"/>
                <a:cs typeface="Courier New"/>
                <a:sym typeface="Courier New"/>
              </a:rPr>
              <a:t>None</a:t>
            </a:r>
            <a:r>
              <a:rPr lang="en" sz="1200" dirty="0">
                <a:solidFill>
                  <a:srgbClr val="080808"/>
                </a:solidFill>
                <a:latin typeface="DM Mono" panose="020B0509040201040103" pitchFamily="49" charset="77"/>
                <a:ea typeface="Courier New"/>
                <a:cs typeface="Courier New"/>
                <a:sym typeface="Courier New"/>
              </a:rPr>
              <a:t>:</a:t>
            </a:r>
          </a:p>
          <a:p>
            <a:r>
              <a:rPr lang="en" sz="1200" dirty="0">
                <a:solidFill>
                  <a:srgbClr val="080808"/>
                </a:solidFill>
                <a:latin typeface="DM Mono" panose="020B0509040201040103" pitchFamily="49" charset="77"/>
                <a:ea typeface="Courier New"/>
                <a:cs typeface="Courier New"/>
                <a:sym typeface="Courier New"/>
              </a:rPr>
              <a:t>  </a:t>
            </a:r>
            <a:r>
              <a:rPr lang="en-CA" sz="1200" dirty="0" err="1">
                <a:solidFill>
                  <a:srgbClr val="080808"/>
                </a:solidFill>
                <a:latin typeface="DM Mono" panose="020B0509040201040103" pitchFamily="49" charset="77"/>
                <a:ea typeface="Courier New"/>
                <a:cs typeface="Courier New"/>
                <a:sym typeface="Courier New"/>
              </a:rPr>
              <a:t>browser_reviews_df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browser_reviews.json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checkin_df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checkin.json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tips_df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tips.json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business_df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business.json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CA" sz="1200" dirty="0" err="1">
                <a:solidFill>
                  <a:srgbClr val="080808"/>
                </a:solidFill>
                <a:latin typeface="DM Mono" panose="020B0509040201040103" pitchFamily="49" charset="77"/>
                <a:ea typeface="Courier New"/>
                <a:cs typeface="Courier New"/>
                <a:sym typeface="Courier New"/>
              </a:rPr>
              <a:t>mobile_reviews_df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mobile_reviews.json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actual_df</a:t>
            </a:r>
            <a:r>
              <a:rPr lang="en" sz="1200" dirty="0">
                <a:solidFill>
                  <a:srgbClr val="080808"/>
                </a:solidFill>
                <a:latin typeface="DM Mono" panose="020B0509040201040103" pitchFamily="49" charset="77"/>
                <a:ea typeface="Courier New"/>
                <a:cs typeface="Courier New"/>
                <a:sym typeface="Courier New"/>
              </a:rPr>
              <a:t> = transform(</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business_df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checkin_df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CA" sz="1200" dirty="0" err="1">
                <a:solidFill>
                  <a:srgbClr val="080808"/>
                </a:solidFill>
                <a:latin typeface="DM Mono" panose="020B0509040201040103" pitchFamily="49" charset="77"/>
                <a:ea typeface="Courier New"/>
                <a:cs typeface="Courier New"/>
                <a:sym typeface="Courier New"/>
              </a:rPr>
              <a:t>browser_reviews_df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tips_df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CA" sz="1200" dirty="0" err="1">
                <a:solidFill>
                  <a:srgbClr val="080808"/>
                </a:solidFill>
                <a:latin typeface="DM Mono" panose="020B0509040201040103" pitchFamily="49" charset="77"/>
                <a:ea typeface="Courier New"/>
                <a:cs typeface="Courier New"/>
                <a:sym typeface="Courier New"/>
              </a:rPr>
              <a:t>mobile_reviews_df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datetime(</a:t>
            </a:r>
            <a:r>
              <a:rPr lang="en" sz="1200" dirty="0">
                <a:solidFill>
                  <a:srgbClr val="1750EB"/>
                </a:solidFill>
                <a:latin typeface="DM Mono" panose="020B0509040201040103" pitchFamily="49" charset="77"/>
                <a:ea typeface="Courier New"/>
                <a:cs typeface="Courier New"/>
                <a:sym typeface="Courier New"/>
              </a:rPr>
              <a:t>2022</a:t>
            </a:r>
            <a:r>
              <a:rPr lang="en" sz="1200" dirty="0">
                <a:solidFill>
                  <a:srgbClr val="080808"/>
                </a:solidFill>
                <a:latin typeface="DM Mono" panose="020B0509040201040103" pitchFamily="49" charset="77"/>
                <a:ea typeface="Courier New"/>
                <a:cs typeface="Courier New"/>
                <a:sym typeface="Courier New"/>
              </a:rPr>
              <a:t>, </a:t>
            </a:r>
            <a:r>
              <a:rPr lang="en" sz="1200" dirty="0">
                <a:solidFill>
                  <a:srgbClr val="1750EB"/>
                </a:solidFill>
                <a:latin typeface="DM Mono" panose="020B0509040201040103" pitchFamily="49" charset="77"/>
                <a:ea typeface="Courier New"/>
                <a:cs typeface="Courier New"/>
                <a:sym typeface="Courier New"/>
              </a:rPr>
              <a:t>4</a:t>
            </a:r>
            <a:r>
              <a:rPr lang="en" sz="1200" dirty="0">
                <a:solidFill>
                  <a:srgbClr val="080808"/>
                </a:solidFill>
                <a:latin typeface="DM Mono" panose="020B0509040201040103" pitchFamily="49" charset="77"/>
                <a:ea typeface="Courier New"/>
                <a:cs typeface="Courier New"/>
                <a:sym typeface="Courier New"/>
              </a:rPr>
              <a:t>, </a:t>
            </a:r>
            <a:r>
              <a:rPr lang="en" sz="1200" dirty="0">
                <a:solidFill>
                  <a:srgbClr val="1750EB"/>
                </a:solidFill>
                <a:latin typeface="DM Mono" panose="020B0509040201040103" pitchFamily="49" charset="77"/>
                <a:ea typeface="Courier New"/>
                <a:cs typeface="Courier New"/>
                <a:sym typeface="Courier New"/>
              </a:rPr>
              <a:t>14</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033B3"/>
                </a:solidFill>
                <a:latin typeface="DM Mono" panose="020B0509040201040103" pitchFamily="49" charset="77"/>
                <a:ea typeface="Courier New"/>
                <a:cs typeface="Courier New"/>
                <a:sym typeface="Courier New"/>
              </a:rPr>
              <a:t>  assert </a:t>
            </a:r>
            <a:r>
              <a:rPr lang="en" sz="1200" dirty="0" err="1">
                <a:solidFill>
                  <a:srgbClr val="080808"/>
                </a:solidFill>
                <a:latin typeface="DM Mono" panose="020B0509040201040103" pitchFamily="49" charset="77"/>
                <a:ea typeface="Courier New"/>
                <a:cs typeface="Courier New"/>
                <a:sym typeface="Courier New"/>
              </a:rPr>
              <a:t>data_frame_to_json</a:t>
            </a:r>
            <a:r>
              <a:rPr lang="en" sz="1200" dirty="0">
                <a:solidFill>
                  <a:srgbClr val="080808"/>
                </a:solidFill>
                <a:latin typeface="DM Mono" panose="020B0509040201040103" pitchFamily="49" charset="77"/>
                <a:ea typeface="Courier New"/>
                <a:cs typeface="Courier New"/>
                <a:sym typeface="Courier New"/>
              </a:rPr>
              <a:t>(</a:t>
            </a:r>
            <a:r>
              <a:rPr lang="en" sz="1200" dirty="0" err="1">
                <a:solidFill>
                  <a:srgbClr val="080808"/>
                </a:solidFill>
                <a:latin typeface="DM Mono" panose="020B0509040201040103" pitchFamily="49" charset="77"/>
                <a:ea typeface="Courier New"/>
                <a:cs typeface="Courier New"/>
                <a:sym typeface="Courier New"/>
              </a:rPr>
              <a:t>actual_df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expected_json</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endParaRPr sz="1050" dirty="0">
              <a:latin typeface="DM Mono" panose="020B0509040201040103" pitchFamily="49" charset="77"/>
              <a:ea typeface="DM Sans"/>
              <a:cs typeface="DM Sans"/>
              <a:sym typeface="DM Sans"/>
            </a:endParaRPr>
          </a:p>
        </p:txBody>
      </p:sp>
      <p:sp>
        <p:nvSpPr>
          <p:cNvPr id="6" name="Rectangle 5">
            <a:extLst>
              <a:ext uri="{FF2B5EF4-FFF2-40B4-BE49-F238E27FC236}">
                <a16:creationId xmlns:a16="http://schemas.microsoft.com/office/drawing/2014/main" id="{3E29ED29-478A-53E3-899F-C0BC49EE8E06}"/>
              </a:ext>
            </a:extLst>
          </p:cNvPr>
          <p:cNvSpPr/>
          <p:nvPr/>
        </p:nvSpPr>
        <p:spPr>
          <a:xfrm>
            <a:off x="536087" y="3886896"/>
            <a:ext cx="7761318" cy="404132"/>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Tree>
    <p:extLst>
      <p:ext uri="{BB962C8B-B14F-4D97-AF65-F5344CB8AC3E}">
        <p14:creationId xmlns:p14="http://schemas.microsoft.com/office/powerpoint/2010/main" val="469436558"/>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0">
  <p:cSld>
    <p:spTree>
      <p:nvGrpSpPr>
        <p:cNvPr id="1" name="Shape 575"/>
        <p:cNvGrpSpPr/>
        <p:nvPr/>
      </p:nvGrpSpPr>
      <p:grpSpPr>
        <a:xfrm>
          <a:off x="0" y="0"/>
          <a:ext cx="0" cy="0"/>
          <a:chOff x="0" y="0"/>
          <a:chExt cx="0" cy="0"/>
        </a:xfrm>
      </p:grpSpPr>
      <p:sp>
        <p:nvSpPr>
          <p:cNvPr id="576" name="Google Shape;576;p69"/>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219</a:t>
            </a:fld>
            <a:endParaRPr dirty="0"/>
          </a:p>
        </p:txBody>
      </p:sp>
      <p:sp>
        <p:nvSpPr>
          <p:cNvPr id="577" name="Google Shape;577;p69"/>
          <p:cNvSpPr txBox="1"/>
          <p:nvPr/>
        </p:nvSpPr>
        <p:spPr>
          <a:xfrm>
            <a:off x="793960" y="1113300"/>
            <a:ext cx="7556175" cy="1533731"/>
          </a:xfrm>
          <a:prstGeom prst="rect">
            <a:avLst/>
          </a:prstGeom>
          <a:noFill/>
          <a:ln>
            <a:noFill/>
          </a:ln>
        </p:spPr>
        <p:txBody>
          <a:bodyPr spcFirstLastPara="1" wrap="square" lIns="68569" tIns="68569" rIns="68569" bIns="68569" anchor="t" anchorCtr="0">
            <a:spAutoFit/>
          </a:bodyPr>
          <a:lstStyle/>
          <a:p>
            <a:r>
              <a:rPr lang="en" sz="4200" dirty="0">
                <a:solidFill>
                  <a:schemeClr val="accent3"/>
                </a:solidFill>
                <a:latin typeface="DM Sans" pitchFamily="2" charset="77"/>
                <a:ea typeface="DM Sans"/>
                <a:cs typeface="DM Sans"/>
                <a:sym typeface="DM Sans"/>
              </a:rPr>
              <a:t>5 days</a:t>
            </a:r>
            <a:r>
              <a:rPr lang="en" sz="4200" dirty="0">
                <a:latin typeface="DM Sans" pitchFamily="2" charset="77"/>
                <a:ea typeface="DM Sans"/>
                <a:cs typeface="DM Sans"/>
                <a:sym typeface="DM Sans"/>
              </a:rPr>
              <a:t> to find the bug, </a:t>
            </a:r>
            <a:endParaRPr sz="4200" dirty="0">
              <a:latin typeface="DM Sans" pitchFamily="2" charset="77"/>
              <a:ea typeface="DM Sans"/>
              <a:cs typeface="DM Sans"/>
              <a:sym typeface="DM Sans"/>
            </a:endParaRPr>
          </a:p>
          <a:p>
            <a:pPr>
              <a:spcBef>
                <a:spcPts val="750"/>
              </a:spcBef>
            </a:pPr>
            <a:r>
              <a:rPr lang="en" sz="4200" dirty="0">
                <a:solidFill>
                  <a:schemeClr val="accent3"/>
                </a:solidFill>
                <a:latin typeface="DM Sans" pitchFamily="2" charset="77"/>
                <a:ea typeface="DM Sans"/>
                <a:cs typeface="DM Sans"/>
                <a:sym typeface="DM Sans"/>
              </a:rPr>
              <a:t>3 days </a:t>
            </a:r>
            <a:r>
              <a:rPr lang="en" sz="4200" dirty="0">
                <a:latin typeface="DM Sans" pitchFamily="2" charset="77"/>
                <a:ea typeface="DM Sans"/>
                <a:cs typeface="DM Sans"/>
                <a:sym typeface="DM Sans"/>
              </a:rPr>
              <a:t>to fix it,</a:t>
            </a:r>
            <a:endParaRPr lang="en-CA" sz="4200" dirty="0">
              <a:latin typeface="DM Sans" pitchFamily="2" charset="77"/>
              <a:ea typeface="DM Sans"/>
              <a:cs typeface="DM Sans"/>
              <a:sym typeface="DM Sans"/>
            </a:endParaRPr>
          </a:p>
        </p:txBody>
      </p:sp>
      <p:sp>
        <p:nvSpPr>
          <p:cNvPr id="578" name="Google Shape;578;p69"/>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2" name="TextBox 1">
            <a:extLst>
              <a:ext uri="{FF2B5EF4-FFF2-40B4-BE49-F238E27FC236}">
                <a16:creationId xmlns:a16="http://schemas.microsoft.com/office/drawing/2014/main" id="{17C746AE-3213-AF1D-0291-7A782319E3B9}"/>
              </a:ext>
            </a:extLst>
          </p:cNvPr>
          <p:cNvSpPr txBox="1"/>
          <p:nvPr/>
        </p:nvSpPr>
        <p:spPr>
          <a:xfrm>
            <a:off x="793866" y="2571750"/>
            <a:ext cx="7622600" cy="2031325"/>
          </a:xfrm>
          <a:prstGeom prst="rect">
            <a:avLst/>
          </a:prstGeom>
          <a:noFill/>
        </p:spPr>
        <p:txBody>
          <a:bodyPr wrap="none" rtlCol="0">
            <a:spAutoFit/>
          </a:bodyPr>
          <a:lstStyle/>
          <a:p>
            <a:r>
              <a:rPr lang="en" sz="4200" dirty="0">
                <a:latin typeface="DM Sans" pitchFamily="2" charset="77"/>
                <a:ea typeface="DM Sans"/>
                <a:cs typeface="DM Sans"/>
                <a:sym typeface="DM Sans"/>
              </a:rPr>
              <a:t>followed by </a:t>
            </a:r>
            <a:r>
              <a:rPr lang="en" sz="4200" dirty="0">
                <a:solidFill>
                  <a:schemeClr val="accent3"/>
                </a:solidFill>
                <a:latin typeface="DM Sans" pitchFamily="2" charset="77"/>
                <a:ea typeface="DM Sans"/>
                <a:cs typeface="DM Sans"/>
                <a:sym typeface="DM Sans"/>
              </a:rPr>
              <a:t>7 days </a:t>
            </a:r>
            <a:r>
              <a:rPr lang="en" sz="4200" dirty="0">
                <a:latin typeface="DM Sans" pitchFamily="2" charset="77"/>
                <a:ea typeface="DM Sans"/>
                <a:cs typeface="DM Sans"/>
                <a:sym typeface="DM Sans"/>
              </a:rPr>
              <a:t>of running </a:t>
            </a:r>
          </a:p>
          <a:p>
            <a:r>
              <a:rPr lang="en" sz="4200" dirty="0">
                <a:latin typeface="DM Sans" pitchFamily="2" charset="77"/>
                <a:ea typeface="DM Sans"/>
                <a:cs typeface="DM Sans"/>
                <a:sym typeface="DM Sans"/>
              </a:rPr>
              <a:t>backfills for </a:t>
            </a:r>
            <a:r>
              <a:rPr lang="en" sz="4200" dirty="0">
                <a:solidFill>
                  <a:schemeClr val="accent3"/>
                </a:solidFill>
                <a:latin typeface="DM Sans" pitchFamily="2" charset="77"/>
                <a:ea typeface="DM Sans"/>
                <a:cs typeface="DM Sans"/>
                <a:sym typeface="DM Sans"/>
              </a:rPr>
              <a:t>2 months </a:t>
            </a:r>
            <a:r>
              <a:rPr lang="en" sz="4200" dirty="0">
                <a:solidFill>
                  <a:schemeClr val="dk2"/>
                </a:solidFill>
                <a:latin typeface="DM Sans" pitchFamily="2" charset="77"/>
                <a:ea typeface="DM Sans"/>
                <a:cs typeface="DM Sans"/>
                <a:sym typeface="DM Sans"/>
              </a:rPr>
              <a:t>of data</a:t>
            </a:r>
            <a:endParaRPr lang="en-CA" sz="4200" dirty="0">
              <a:solidFill>
                <a:schemeClr val="accent1"/>
              </a:solidFill>
              <a:latin typeface="DM Sans" pitchFamily="2" charset="77"/>
              <a:ea typeface="DM Sans"/>
              <a:cs typeface="DM Sans"/>
              <a:sym typeface="DM Sans"/>
            </a:endParaRPr>
          </a:p>
          <a:p>
            <a:endParaRPr lang="en-US" sz="4200" dirty="0">
              <a:latin typeface="DM Mono" panose="020B0509040201040103" pitchFamily="49" charset="77"/>
            </a:endParaRPr>
          </a:p>
        </p:txBody>
      </p:sp>
      <p:pic>
        <p:nvPicPr>
          <p:cNvPr id="4" name="Graphic 3" descr="Stopwatch 75% outline">
            <a:extLst>
              <a:ext uri="{FF2B5EF4-FFF2-40B4-BE49-F238E27FC236}">
                <a16:creationId xmlns:a16="http://schemas.microsoft.com/office/drawing/2014/main" id="{A92F130B-9045-5D93-6508-F666F4A8D4B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61846" y="148575"/>
            <a:ext cx="1246459" cy="1246459"/>
          </a:xfrm>
          <a:prstGeom prst="rect">
            <a:avLst/>
          </a:prstGeom>
        </p:spPr>
      </p:pic>
    </p:spTree>
    <p:extLst>
      <p:ext uri="{BB962C8B-B14F-4D97-AF65-F5344CB8AC3E}">
        <p14:creationId xmlns:p14="http://schemas.microsoft.com/office/powerpoint/2010/main" val="23537302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75"/>
        <p:cNvGrpSpPr/>
        <p:nvPr/>
      </p:nvGrpSpPr>
      <p:grpSpPr>
        <a:xfrm>
          <a:off x="0" y="0"/>
          <a:ext cx="0" cy="0"/>
          <a:chOff x="0" y="0"/>
          <a:chExt cx="0" cy="0"/>
        </a:xfrm>
      </p:grpSpPr>
      <p:pic>
        <p:nvPicPr>
          <p:cNvPr id="34" name="Graphic 33" descr="Stopwatch 25% outline">
            <a:extLst>
              <a:ext uri="{FF2B5EF4-FFF2-40B4-BE49-F238E27FC236}">
                <a16:creationId xmlns:a16="http://schemas.microsoft.com/office/drawing/2014/main" id="{A09E0101-1FD7-0AB7-02B5-781381E6734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61848" y="148575"/>
            <a:ext cx="1246459" cy="1246459"/>
          </a:xfrm>
          <a:prstGeom prst="rect">
            <a:avLst/>
          </a:prstGeom>
        </p:spPr>
      </p:pic>
      <p:sp>
        <p:nvSpPr>
          <p:cNvPr id="576" name="Google Shape;576;p69"/>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22</a:t>
            </a:fld>
            <a:endParaRPr dirty="0"/>
          </a:p>
        </p:txBody>
      </p:sp>
      <p:sp>
        <p:nvSpPr>
          <p:cNvPr id="577" name="Google Shape;577;p69"/>
          <p:cNvSpPr txBox="1"/>
          <p:nvPr/>
        </p:nvSpPr>
        <p:spPr>
          <a:xfrm>
            <a:off x="793960" y="1113300"/>
            <a:ext cx="7556175" cy="784808"/>
          </a:xfrm>
          <a:prstGeom prst="rect">
            <a:avLst/>
          </a:prstGeom>
          <a:noFill/>
          <a:ln>
            <a:noFill/>
          </a:ln>
        </p:spPr>
        <p:txBody>
          <a:bodyPr spcFirstLastPara="1" wrap="square" lIns="68569" tIns="68569" rIns="68569" bIns="68569" anchor="t" anchorCtr="0">
            <a:spAutoFit/>
          </a:bodyPr>
          <a:lstStyle/>
          <a:p>
            <a:r>
              <a:rPr lang="en" sz="4200" dirty="0">
                <a:solidFill>
                  <a:schemeClr val="accent3"/>
                </a:solidFill>
                <a:latin typeface="DM Sans" pitchFamily="2" charset="77"/>
                <a:ea typeface="DM Sans"/>
                <a:cs typeface="DM Sans"/>
                <a:sym typeface="DM Sans"/>
              </a:rPr>
              <a:t>5 days</a:t>
            </a:r>
            <a:r>
              <a:rPr lang="en" sz="4200" dirty="0">
                <a:latin typeface="DM Sans" pitchFamily="2" charset="77"/>
                <a:ea typeface="DM Sans"/>
                <a:cs typeface="DM Sans"/>
                <a:sym typeface="DM Sans"/>
              </a:rPr>
              <a:t> to find the bug, </a:t>
            </a:r>
            <a:endParaRPr sz="4200" dirty="0">
              <a:latin typeface="DM Sans" pitchFamily="2" charset="77"/>
              <a:ea typeface="DM Sans"/>
              <a:cs typeface="DM Sans"/>
              <a:sym typeface="DM Sans"/>
            </a:endParaRPr>
          </a:p>
        </p:txBody>
      </p:sp>
      <p:sp>
        <p:nvSpPr>
          <p:cNvPr id="578" name="Google Shape;578;p69"/>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33" name="TextBox 32">
            <a:extLst>
              <a:ext uri="{FF2B5EF4-FFF2-40B4-BE49-F238E27FC236}">
                <a16:creationId xmlns:a16="http://schemas.microsoft.com/office/drawing/2014/main" id="{76EBB456-FCFE-232E-CB16-E6BC9466E780}"/>
              </a:ext>
            </a:extLst>
          </p:cNvPr>
          <p:cNvSpPr txBox="1"/>
          <p:nvPr/>
        </p:nvSpPr>
        <p:spPr>
          <a:xfrm>
            <a:off x="793866" y="1886076"/>
            <a:ext cx="6629400" cy="738664"/>
          </a:xfrm>
          <a:prstGeom prst="rect">
            <a:avLst/>
          </a:prstGeom>
          <a:noFill/>
        </p:spPr>
        <p:txBody>
          <a:bodyPr wrap="square" rtlCol="0">
            <a:spAutoFit/>
          </a:bodyPr>
          <a:lstStyle/>
          <a:p>
            <a:r>
              <a:rPr lang="en" sz="4200" dirty="0">
                <a:solidFill>
                  <a:schemeClr val="accent3"/>
                </a:solidFill>
                <a:latin typeface="DM Sans" pitchFamily="2" charset="77"/>
                <a:ea typeface="DM Sans"/>
                <a:cs typeface="DM Sans"/>
                <a:sym typeface="DM Sans"/>
              </a:rPr>
              <a:t>3 days </a:t>
            </a:r>
            <a:r>
              <a:rPr lang="en" sz="4200" dirty="0">
                <a:latin typeface="DM Sans" pitchFamily="2" charset="77"/>
                <a:ea typeface="DM Sans"/>
                <a:cs typeface="DM Sans"/>
                <a:sym typeface="DM Sans"/>
              </a:rPr>
              <a:t>to fix it,</a:t>
            </a:r>
            <a:endParaRPr lang="en-CA" sz="4200" dirty="0">
              <a:solidFill>
                <a:schemeClr val="accent1"/>
              </a:solidFill>
              <a:latin typeface="DM Sans" pitchFamily="2" charset="77"/>
              <a:ea typeface="DM Sans"/>
              <a:cs typeface="DM Sans"/>
              <a:sym typeface="DM Sans"/>
            </a:endParaRPr>
          </a:p>
        </p:txBody>
      </p:sp>
      <p:pic>
        <p:nvPicPr>
          <p:cNvPr id="3" name="Graphic 2" descr="Stopwatch 33% outline">
            <a:extLst>
              <a:ext uri="{FF2B5EF4-FFF2-40B4-BE49-F238E27FC236}">
                <a16:creationId xmlns:a16="http://schemas.microsoft.com/office/drawing/2014/main" id="{CDEF021B-4146-3705-B6CB-5E07D639BF7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561847" y="148575"/>
            <a:ext cx="1246459" cy="1246459"/>
          </a:xfrm>
          <a:prstGeom prst="rect">
            <a:avLst/>
          </a:prstGeom>
        </p:spPr>
      </p:pic>
    </p:spTree>
    <p:extLst>
      <p:ext uri="{BB962C8B-B14F-4D97-AF65-F5344CB8AC3E}">
        <p14:creationId xmlns:p14="http://schemas.microsoft.com/office/powerpoint/2010/main" val="38597204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additive="base">
                                        <p:cTn id="7" dur="500" fill="hold"/>
                                        <p:tgtEl>
                                          <p:spTgt spid="33"/>
                                        </p:tgtEl>
                                        <p:attrNameLst>
                                          <p:attrName>ppt_x</p:attrName>
                                        </p:attrNameLst>
                                      </p:cBhvr>
                                      <p:tavLst>
                                        <p:tav tm="0">
                                          <p:val>
                                            <p:strVal val="#ppt_x"/>
                                          </p:val>
                                        </p:tav>
                                        <p:tav tm="100000">
                                          <p:val>
                                            <p:strVal val="#ppt_x"/>
                                          </p:val>
                                        </p:tav>
                                      </p:tavLst>
                                    </p:anim>
                                    <p:anim calcmode="lin" valueType="num">
                                      <p:cBhvr additive="base">
                                        <p:cTn id="8" dur="500" fill="hold"/>
                                        <p:tgtEl>
                                          <p:spTgt spid="33"/>
                                        </p:tgtEl>
                                        <p:attrNameLst>
                                          <p:attrName>ppt_y</p:attrName>
                                        </p:attrNameLst>
                                      </p:cBhvr>
                                      <p:tavLst>
                                        <p:tav tm="0">
                                          <p:val>
                                            <p:strVal val="1+#ppt_h/2"/>
                                          </p:val>
                                        </p:tav>
                                        <p:tav tm="100000">
                                          <p:val>
                                            <p:strVal val="#ppt_y"/>
                                          </p:val>
                                        </p:tav>
                                      </p:tavLst>
                                    </p:anim>
                                  </p:childTnLst>
                                </p:cTn>
                              </p:par>
                              <p:par>
                                <p:cTn id="9" presetID="1" presetClass="exit" presetSubtype="0" fill="hold" nodeType="withEffect">
                                  <p:stCondLst>
                                    <p:cond delay="0"/>
                                  </p:stCondLst>
                                  <p:childTnLst>
                                    <p:set>
                                      <p:cBhvr>
                                        <p:cTn id="10" dur="1" fill="hold">
                                          <p:stCondLst>
                                            <p:cond delay="0"/>
                                          </p:stCondLst>
                                        </p:cTn>
                                        <p:tgtEl>
                                          <p:spTgt spid="34"/>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220.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Give it a specific name</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220</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303610" y="958881"/>
            <a:ext cx="8839200" cy="3647152"/>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test_will_do_the_right_thing</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p>
          <a:p>
            <a:pPr lvl="0"/>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actual_df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0086B3"/>
                </a:solidFill>
                <a:latin typeface="DM Mono" panose="020B0509040201040103" pitchFamily="49" charset="77"/>
              </a:rPr>
              <a:t>transform</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browser_reviews_df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datetime</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2022</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4</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14</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actual_df</a:t>
            </a: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expected_json</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Tree>
    <p:extLst>
      <p:ext uri="{BB962C8B-B14F-4D97-AF65-F5344CB8AC3E}">
        <p14:creationId xmlns:p14="http://schemas.microsoft.com/office/powerpoint/2010/main" val="2412836421"/>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Give it a specific name</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221</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303610" y="958881"/>
            <a:ext cx="8839200" cy="3647152"/>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highlight>
                  <a:srgbClr val="FFFF00"/>
                </a:highlight>
                <a:latin typeface="DM Mono" panose="020B0509040201040103" pitchFamily="49" charset="77"/>
              </a:rPr>
              <a:t>test_will_count_mobile_reviews_without_matching_checkins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p>
          <a:p>
            <a:pPr lvl="0"/>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actual_df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0086B3"/>
                </a:solidFill>
                <a:latin typeface="DM Mono" panose="020B0509040201040103" pitchFamily="49" charset="77"/>
              </a:rPr>
              <a:t>transform</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browser_reviews_df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datetime</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2022</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4</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14</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actual_df</a:t>
            </a: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expected_json</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Tree>
    <p:extLst>
      <p:ext uri="{BB962C8B-B14F-4D97-AF65-F5344CB8AC3E}">
        <p14:creationId xmlns:p14="http://schemas.microsoft.com/office/powerpoint/2010/main" val="828609371"/>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222</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4" name="Rectangle 3">
            <a:extLst>
              <a:ext uri="{FF2B5EF4-FFF2-40B4-BE49-F238E27FC236}">
                <a16:creationId xmlns:a16="http://schemas.microsoft.com/office/drawing/2014/main" id="{84DFD350-95FE-90D1-66FE-107E28D1C16D}"/>
              </a:ext>
            </a:extLst>
          </p:cNvPr>
          <p:cNvSpPr/>
          <p:nvPr/>
        </p:nvSpPr>
        <p:spPr>
          <a:xfrm>
            <a:off x="772204" y="1229267"/>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6" name="Rectangle 15">
            <a:extLst>
              <a:ext uri="{FF2B5EF4-FFF2-40B4-BE49-F238E27FC236}">
                <a16:creationId xmlns:a16="http://schemas.microsoft.com/office/drawing/2014/main" id="{D76E01B9-5923-C0E3-F4DC-57F9A970EEE3}"/>
              </a:ext>
            </a:extLst>
          </p:cNvPr>
          <p:cNvSpPr/>
          <p:nvPr/>
        </p:nvSpPr>
        <p:spPr>
          <a:xfrm>
            <a:off x="772204" y="1455316"/>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7" name="Rectangle 16">
            <a:extLst>
              <a:ext uri="{FF2B5EF4-FFF2-40B4-BE49-F238E27FC236}">
                <a16:creationId xmlns:a16="http://schemas.microsoft.com/office/drawing/2014/main" id="{3D564D97-C0E6-E89D-A98F-66B14D038230}"/>
              </a:ext>
            </a:extLst>
          </p:cNvPr>
          <p:cNvSpPr/>
          <p:nvPr/>
        </p:nvSpPr>
        <p:spPr>
          <a:xfrm>
            <a:off x="772206" y="1673546"/>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8" name="Rectangle 17">
            <a:extLst>
              <a:ext uri="{FF2B5EF4-FFF2-40B4-BE49-F238E27FC236}">
                <a16:creationId xmlns:a16="http://schemas.microsoft.com/office/drawing/2014/main" id="{41CC67C1-B3D3-4ABE-021E-139DD4F9C395}"/>
              </a:ext>
            </a:extLst>
          </p:cNvPr>
          <p:cNvSpPr/>
          <p:nvPr/>
        </p:nvSpPr>
        <p:spPr>
          <a:xfrm>
            <a:off x="772205" y="1898921"/>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9" name="Rectangle 18">
            <a:extLst>
              <a:ext uri="{FF2B5EF4-FFF2-40B4-BE49-F238E27FC236}">
                <a16:creationId xmlns:a16="http://schemas.microsoft.com/office/drawing/2014/main" id="{456A6BC5-0464-E0F8-DFDC-8C462FF9624B}"/>
              </a:ext>
            </a:extLst>
          </p:cNvPr>
          <p:cNvSpPr/>
          <p:nvPr/>
        </p:nvSpPr>
        <p:spPr>
          <a:xfrm>
            <a:off x="772710" y="2124270"/>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0" name="Rectangle 19">
            <a:extLst>
              <a:ext uri="{FF2B5EF4-FFF2-40B4-BE49-F238E27FC236}">
                <a16:creationId xmlns:a16="http://schemas.microsoft.com/office/drawing/2014/main" id="{16D64BA4-4FA7-5A87-0C8D-CAAFD711C57F}"/>
              </a:ext>
            </a:extLst>
          </p:cNvPr>
          <p:cNvSpPr/>
          <p:nvPr/>
        </p:nvSpPr>
        <p:spPr>
          <a:xfrm>
            <a:off x="772203" y="3914234"/>
            <a:ext cx="6931478" cy="171450"/>
          </a:xfrm>
          <a:prstGeom prst="rect">
            <a:avLst/>
          </a:prstGeom>
          <a:solidFill>
            <a:srgbClr val="F16047"/>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1" name="Rectangle 20">
            <a:extLst>
              <a:ext uri="{FF2B5EF4-FFF2-40B4-BE49-F238E27FC236}">
                <a16:creationId xmlns:a16="http://schemas.microsoft.com/office/drawing/2014/main" id="{0F78B6D3-2093-041F-ABD4-9A5D7E29334C}"/>
              </a:ext>
            </a:extLst>
          </p:cNvPr>
          <p:cNvSpPr/>
          <p:nvPr/>
        </p:nvSpPr>
        <p:spPr>
          <a:xfrm>
            <a:off x="772202" y="3026625"/>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3" name="TextBox 12">
            <a:extLst>
              <a:ext uri="{FF2B5EF4-FFF2-40B4-BE49-F238E27FC236}">
                <a16:creationId xmlns:a16="http://schemas.microsoft.com/office/drawing/2014/main" id="{E2911816-E45D-CB4C-EAD1-5F6838D23E9E}"/>
              </a:ext>
            </a:extLst>
          </p:cNvPr>
          <p:cNvSpPr txBox="1"/>
          <p:nvPr/>
        </p:nvSpPr>
        <p:spPr>
          <a:xfrm>
            <a:off x="282943" y="895091"/>
            <a:ext cx="8554838" cy="276999"/>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test_will_count_mobile_reviews_without_matching_checkins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p>
        </p:txBody>
      </p:sp>
    </p:spTree>
    <p:extLst>
      <p:ext uri="{BB962C8B-B14F-4D97-AF65-F5344CB8AC3E}">
        <p14:creationId xmlns:p14="http://schemas.microsoft.com/office/powerpoint/2010/main" val="4321996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20"/>
                                        </p:tgtEl>
                                      </p:cBhvr>
                                    </p:animEffect>
                                    <p:animScale>
                                      <p:cBhvr>
                                        <p:cTn id="7" dur="250" autoRev="1" fill="hold"/>
                                        <p:tgtEl>
                                          <p:spTgt spid="2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223.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223</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4" name="Rectangle 3">
            <a:extLst>
              <a:ext uri="{FF2B5EF4-FFF2-40B4-BE49-F238E27FC236}">
                <a16:creationId xmlns:a16="http://schemas.microsoft.com/office/drawing/2014/main" id="{84DFD350-95FE-90D1-66FE-107E28D1C16D}"/>
              </a:ext>
            </a:extLst>
          </p:cNvPr>
          <p:cNvSpPr/>
          <p:nvPr/>
        </p:nvSpPr>
        <p:spPr>
          <a:xfrm>
            <a:off x="772204" y="1229267"/>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6" name="Rectangle 15">
            <a:extLst>
              <a:ext uri="{FF2B5EF4-FFF2-40B4-BE49-F238E27FC236}">
                <a16:creationId xmlns:a16="http://schemas.microsoft.com/office/drawing/2014/main" id="{D76E01B9-5923-C0E3-F4DC-57F9A970EEE3}"/>
              </a:ext>
            </a:extLst>
          </p:cNvPr>
          <p:cNvSpPr/>
          <p:nvPr/>
        </p:nvSpPr>
        <p:spPr>
          <a:xfrm>
            <a:off x="772204" y="1455316"/>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7" name="Rectangle 16">
            <a:extLst>
              <a:ext uri="{FF2B5EF4-FFF2-40B4-BE49-F238E27FC236}">
                <a16:creationId xmlns:a16="http://schemas.microsoft.com/office/drawing/2014/main" id="{3D564D97-C0E6-E89D-A98F-66B14D038230}"/>
              </a:ext>
            </a:extLst>
          </p:cNvPr>
          <p:cNvSpPr/>
          <p:nvPr/>
        </p:nvSpPr>
        <p:spPr>
          <a:xfrm>
            <a:off x="772206" y="1673546"/>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8" name="Rectangle 17">
            <a:extLst>
              <a:ext uri="{FF2B5EF4-FFF2-40B4-BE49-F238E27FC236}">
                <a16:creationId xmlns:a16="http://schemas.microsoft.com/office/drawing/2014/main" id="{41CC67C1-B3D3-4ABE-021E-139DD4F9C395}"/>
              </a:ext>
            </a:extLst>
          </p:cNvPr>
          <p:cNvSpPr/>
          <p:nvPr/>
        </p:nvSpPr>
        <p:spPr>
          <a:xfrm>
            <a:off x="772205" y="1898921"/>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9" name="Rectangle 18">
            <a:extLst>
              <a:ext uri="{FF2B5EF4-FFF2-40B4-BE49-F238E27FC236}">
                <a16:creationId xmlns:a16="http://schemas.microsoft.com/office/drawing/2014/main" id="{456A6BC5-0464-E0F8-DFDC-8C462FF9624B}"/>
              </a:ext>
            </a:extLst>
          </p:cNvPr>
          <p:cNvSpPr/>
          <p:nvPr/>
        </p:nvSpPr>
        <p:spPr>
          <a:xfrm>
            <a:off x="772710" y="2124270"/>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1" name="Rectangle 20">
            <a:extLst>
              <a:ext uri="{FF2B5EF4-FFF2-40B4-BE49-F238E27FC236}">
                <a16:creationId xmlns:a16="http://schemas.microsoft.com/office/drawing/2014/main" id="{0F78B6D3-2093-041F-ABD4-9A5D7E29334C}"/>
              </a:ext>
            </a:extLst>
          </p:cNvPr>
          <p:cNvSpPr/>
          <p:nvPr/>
        </p:nvSpPr>
        <p:spPr>
          <a:xfrm>
            <a:off x="772202" y="3026625"/>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4" name="Rectangle 13">
            <a:extLst>
              <a:ext uri="{FF2B5EF4-FFF2-40B4-BE49-F238E27FC236}">
                <a16:creationId xmlns:a16="http://schemas.microsoft.com/office/drawing/2014/main" id="{F4EEAC0E-9C8F-63ED-40DC-B546A08B815C}"/>
              </a:ext>
            </a:extLst>
          </p:cNvPr>
          <p:cNvSpPr/>
          <p:nvPr/>
        </p:nvSpPr>
        <p:spPr>
          <a:xfrm>
            <a:off x="772201" y="2800038"/>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5" name="Rectangle 14">
            <a:extLst>
              <a:ext uri="{FF2B5EF4-FFF2-40B4-BE49-F238E27FC236}">
                <a16:creationId xmlns:a16="http://schemas.microsoft.com/office/drawing/2014/main" id="{F4FE41FC-C9B4-4A6E-C771-D9EBB406A0B1}"/>
              </a:ext>
            </a:extLst>
          </p:cNvPr>
          <p:cNvSpPr/>
          <p:nvPr/>
        </p:nvSpPr>
        <p:spPr>
          <a:xfrm>
            <a:off x="772201" y="2573451"/>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2" name="Rectangle 21">
            <a:extLst>
              <a:ext uri="{FF2B5EF4-FFF2-40B4-BE49-F238E27FC236}">
                <a16:creationId xmlns:a16="http://schemas.microsoft.com/office/drawing/2014/main" id="{F1594E52-2A13-5C67-D8BC-B904BAFE7F16}"/>
              </a:ext>
            </a:extLst>
          </p:cNvPr>
          <p:cNvSpPr/>
          <p:nvPr/>
        </p:nvSpPr>
        <p:spPr>
          <a:xfrm>
            <a:off x="772200" y="2346864"/>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3" name="Rectangle 22">
            <a:extLst>
              <a:ext uri="{FF2B5EF4-FFF2-40B4-BE49-F238E27FC236}">
                <a16:creationId xmlns:a16="http://schemas.microsoft.com/office/drawing/2014/main" id="{8FCE614C-E0FB-0CDF-98B5-2A287487981D}"/>
              </a:ext>
            </a:extLst>
          </p:cNvPr>
          <p:cNvSpPr/>
          <p:nvPr/>
        </p:nvSpPr>
        <p:spPr>
          <a:xfrm>
            <a:off x="772199" y="3274410"/>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4" name="Rectangle 23">
            <a:extLst>
              <a:ext uri="{FF2B5EF4-FFF2-40B4-BE49-F238E27FC236}">
                <a16:creationId xmlns:a16="http://schemas.microsoft.com/office/drawing/2014/main" id="{CB2109CC-4D10-1C03-9EF4-C3E8F7EE41A1}"/>
              </a:ext>
            </a:extLst>
          </p:cNvPr>
          <p:cNvSpPr/>
          <p:nvPr/>
        </p:nvSpPr>
        <p:spPr>
          <a:xfrm>
            <a:off x="772198" y="3512203"/>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4" name="Rectangle 33">
            <a:extLst>
              <a:ext uri="{FF2B5EF4-FFF2-40B4-BE49-F238E27FC236}">
                <a16:creationId xmlns:a16="http://schemas.microsoft.com/office/drawing/2014/main" id="{86F79205-66D3-9564-5D0F-570A04F63880}"/>
              </a:ext>
            </a:extLst>
          </p:cNvPr>
          <p:cNvSpPr/>
          <p:nvPr/>
        </p:nvSpPr>
        <p:spPr>
          <a:xfrm>
            <a:off x="772203" y="3914234"/>
            <a:ext cx="6931478" cy="171450"/>
          </a:xfrm>
          <a:prstGeom prst="rect">
            <a:avLst/>
          </a:prstGeom>
          <a:solidFill>
            <a:srgbClr val="F16047"/>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0" name="TextBox 19">
            <a:extLst>
              <a:ext uri="{FF2B5EF4-FFF2-40B4-BE49-F238E27FC236}">
                <a16:creationId xmlns:a16="http://schemas.microsoft.com/office/drawing/2014/main" id="{2B6311AA-9CC3-BB65-CAFB-4E18EC5A14E9}"/>
              </a:ext>
            </a:extLst>
          </p:cNvPr>
          <p:cNvSpPr txBox="1"/>
          <p:nvPr/>
        </p:nvSpPr>
        <p:spPr>
          <a:xfrm>
            <a:off x="282943" y="895091"/>
            <a:ext cx="8554838" cy="461665"/>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test_will_count_mobile_reviews_without_matching_checkins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p>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Tree>
    <p:extLst>
      <p:ext uri="{BB962C8B-B14F-4D97-AF65-F5344CB8AC3E}">
        <p14:creationId xmlns:p14="http://schemas.microsoft.com/office/powerpoint/2010/main" val="16124904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4.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224</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4" name="Rectangle 3">
            <a:extLst>
              <a:ext uri="{FF2B5EF4-FFF2-40B4-BE49-F238E27FC236}">
                <a16:creationId xmlns:a16="http://schemas.microsoft.com/office/drawing/2014/main" id="{84DFD350-95FE-90D1-66FE-107E28D1C16D}"/>
              </a:ext>
            </a:extLst>
          </p:cNvPr>
          <p:cNvSpPr/>
          <p:nvPr/>
        </p:nvSpPr>
        <p:spPr>
          <a:xfrm>
            <a:off x="772204" y="1229267"/>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6" name="Rectangle 15">
            <a:extLst>
              <a:ext uri="{FF2B5EF4-FFF2-40B4-BE49-F238E27FC236}">
                <a16:creationId xmlns:a16="http://schemas.microsoft.com/office/drawing/2014/main" id="{D76E01B9-5923-C0E3-F4DC-57F9A970EEE3}"/>
              </a:ext>
            </a:extLst>
          </p:cNvPr>
          <p:cNvSpPr/>
          <p:nvPr/>
        </p:nvSpPr>
        <p:spPr>
          <a:xfrm>
            <a:off x="772204" y="1455316"/>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7" name="Rectangle 16">
            <a:extLst>
              <a:ext uri="{FF2B5EF4-FFF2-40B4-BE49-F238E27FC236}">
                <a16:creationId xmlns:a16="http://schemas.microsoft.com/office/drawing/2014/main" id="{3D564D97-C0E6-E89D-A98F-66B14D038230}"/>
              </a:ext>
            </a:extLst>
          </p:cNvPr>
          <p:cNvSpPr/>
          <p:nvPr/>
        </p:nvSpPr>
        <p:spPr>
          <a:xfrm>
            <a:off x="772206" y="1673546"/>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8" name="Rectangle 17">
            <a:extLst>
              <a:ext uri="{FF2B5EF4-FFF2-40B4-BE49-F238E27FC236}">
                <a16:creationId xmlns:a16="http://schemas.microsoft.com/office/drawing/2014/main" id="{41CC67C1-B3D3-4ABE-021E-139DD4F9C395}"/>
              </a:ext>
            </a:extLst>
          </p:cNvPr>
          <p:cNvSpPr/>
          <p:nvPr/>
        </p:nvSpPr>
        <p:spPr>
          <a:xfrm>
            <a:off x="772205" y="1898921"/>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9" name="Rectangle 18">
            <a:extLst>
              <a:ext uri="{FF2B5EF4-FFF2-40B4-BE49-F238E27FC236}">
                <a16:creationId xmlns:a16="http://schemas.microsoft.com/office/drawing/2014/main" id="{456A6BC5-0464-E0F8-DFDC-8C462FF9624B}"/>
              </a:ext>
            </a:extLst>
          </p:cNvPr>
          <p:cNvSpPr/>
          <p:nvPr/>
        </p:nvSpPr>
        <p:spPr>
          <a:xfrm>
            <a:off x="772710" y="2124270"/>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0" name="Rectangle 19">
            <a:extLst>
              <a:ext uri="{FF2B5EF4-FFF2-40B4-BE49-F238E27FC236}">
                <a16:creationId xmlns:a16="http://schemas.microsoft.com/office/drawing/2014/main" id="{16D64BA4-4FA7-5A87-0C8D-CAAFD711C57F}"/>
              </a:ext>
            </a:extLst>
          </p:cNvPr>
          <p:cNvSpPr/>
          <p:nvPr/>
        </p:nvSpPr>
        <p:spPr>
          <a:xfrm>
            <a:off x="772197" y="3534455"/>
            <a:ext cx="6931478" cy="171450"/>
          </a:xfrm>
          <a:prstGeom prst="rect">
            <a:avLst/>
          </a:prstGeom>
          <a:solidFill>
            <a:srgbClr val="F16047"/>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1" name="Rectangle 20">
            <a:extLst>
              <a:ext uri="{FF2B5EF4-FFF2-40B4-BE49-F238E27FC236}">
                <a16:creationId xmlns:a16="http://schemas.microsoft.com/office/drawing/2014/main" id="{0F78B6D3-2093-041F-ABD4-9A5D7E29334C}"/>
              </a:ext>
            </a:extLst>
          </p:cNvPr>
          <p:cNvSpPr/>
          <p:nvPr/>
        </p:nvSpPr>
        <p:spPr>
          <a:xfrm>
            <a:off x="772202" y="3026625"/>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4" name="Rectangle 13">
            <a:extLst>
              <a:ext uri="{FF2B5EF4-FFF2-40B4-BE49-F238E27FC236}">
                <a16:creationId xmlns:a16="http://schemas.microsoft.com/office/drawing/2014/main" id="{F4EEAC0E-9C8F-63ED-40DC-B546A08B815C}"/>
              </a:ext>
            </a:extLst>
          </p:cNvPr>
          <p:cNvSpPr/>
          <p:nvPr/>
        </p:nvSpPr>
        <p:spPr>
          <a:xfrm>
            <a:off x="772201" y="2800038"/>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5" name="Rectangle 14">
            <a:extLst>
              <a:ext uri="{FF2B5EF4-FFF2-40B4-BE49-F238E27FC236}">
                <a16:creationId xmlns:a16="http://schemas.microsoft.com/office/drawing/2014/main" id="{F4FE41FC-C9B4-4A6E-C771-D9EBB406A0B1}"/>
              </a:ext>
            </a:extLst>
          </p:cNvPr>
          <p:cNvSpPr/>
          <p:nvPr/>
        </p:nvSpPr>
        <p:spPr>
          <a:xfrm>
            <a:off x="772201" y="2573451"/>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2" name="Rectangle 21">
            <a:extLst>
              <a:ext uri="{FF2B5EF4-FFF2-40B4-BE49-F238E27FC236}">
                <a16:creationId xmlns:a16="http://schemas.microsoft.com/office/drawing/2014/main" id="{F1594E52-2A13-5C67-D8BC-B904BAFE7F16}"/>
              </a:ext>
            </a:extLst>
          </p:cNvPr>
          <p:cNvSpPr/>
          <p:nvPr/>
        </p:nvSpPr>
        <p:spPr>
          <a:xfrm>
            <a:off x="772200" y="2346864"/>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3" name="Rectangle 22">
            <a:extLst>
              <a:ext uri="{FF2B5EF4-FFF2-40B4-BE49-F238E27FC236}">
                <a16:creationId xmlns:a16="http://schemas.microsoft.com/office/drawing/2014/main" id="{8FCE614C-E0FB-0CDF-98B5-2A287487981D}"/>
              </a:ext>
            </a:extLst>
          </p:cNvPr>
          <p:cNvSpPr/>
          <p:nvPr/>
        </p:nvSpPr>
        <p:spPr>
          <a:xfrm>
            <a:off x="772199" y="3274410"/>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4" name="Rectangle 23">
            <a:extLst>
              <a:ext uri="{FF2B5EF4-FFF2-40B4-BE49-F238E27FC236}">
                <a16:creationId xmlns:a16="http://schemas.microsoft.com/office/drawing/2014/main" id="{CB2109CC-4D10-1C03-9EF4-C3E8F7EE41A1}"/>
              </a:ext>
            </a:extLst>
          </p:cNvPr>
          <p:cNvSpPr/>
          <p:nvPr/>
        </p:nvSpPr>
        <p:spPr>
          <a:xfrm>
            <a:off x="772197" y="3781412"/>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grpSp>
        <p:nvGrpSpPr>
          <p:cNvPr id="31" name="Google Shape;783;p76">
            <a:extLst>
              <a:ext uri="{FF2B5EF4-FFF2-40B4-BE49-F238E27FC236}">
                <a16:creationId xmlns:a16="http://schemas.microsoft.com/office/drawing/2014/main" id="{11819315-41E1-12AE-B311-AA0E4E1A1E31}"/>
              </a:ext>
            </a:extLst>
          </p:cNvPr>
          <p:cNvGrpSpPr/>
          <p:nvPr/>
        </p:nvGrpSpPr>
        <p:grpSpPr>
          <a:xfrm>
            <a:off x="7902928" y="3389563"/>
            <a:ext cx="468875" cy="461234"/>
            <a:chOff x="7813889" y="2330318"/>
            <a:chExt cx="517800" cy="517800"/>
          </a:xfrm>
          <a:solidFill>
            <a:srgbClr val="12CB5A"/>
          </a:solidFill>
        </p:grpSpPr>
        <p:sp>
          <p:nvSpPr>
            <p:cNvPr id="32" name="Google Shape;784;p76">
              <a:extLst>
                <a:ext uri="{FF2B5EF4-FFF2-40B4-BE49-F238E27FC236}">
                  <a16:creationId xmlns:a16="http://schemas.microsoft.com/office/drawing/2014/main" id="{F8C030C3-374A-F8E2-3B09-82622142F7AD}"/>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33" name="Google Shape;785;p76">
              <a:extLst>
                <a:ext uri="{FF2B5EF4-FFF2-40B4-BE49-F238E27FC236}">
                  <a16:creationId xmlns:a16="http://schemas.microsoft.com/office/drawing/2014/main" id="{4C61282F-F592-C3A4-6701-C669B1271892}"/>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
        <p:nvSpPr>
          <p:cNvPr id="25" name="TextBox 24">
            <a:extLst>
              <a:ext uri="{FF2B5EF4-FFF2-40B4-BE49-F238E27FC236}">
                <a16:creationId xmlns:a16="http://schemas.microsoft.com/office/drawing/2014/main" id="{26F47306-FD91-C26A-2813-AD023889778D}"/>
              </a:ext>
            </a:extLst>
          </p:cNvPr>
          <p:cNvSpPr txBox="1"/>
          <p:nvPr/>
        </p:nvSpPr>
        <p:spPr>
          <a:xfrm>
            <a:off x="282943" y="895091"/>
            <a:ext cx="8554838" cy="461665"/>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test_will_count_mobile_reviews_without_matching_checkins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p>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Tree>
    <p:extLst>
      <p:ext uri="{BB962C8B-B14F-4D97-AF65-F5344CB8AC3E}">
        <p14:creationId xmlns:p14="http://schemas.microsoft.com/office/powerpoint/2010/main" val="21353843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5.xml><?xml version="1.0" encoding="utf-8"?>
<p:sld xmlns:a="http://schemas.openxmlformats.org/drawingml/2006/main" xmlns:r="http://schemas.openxmlformats.org/officeDocument/2006/relationships" xmlns:p="http://schemas.openxmlformats.org/presentationml/2006/main" show="0">
  <p:cSld>
    <p:spTree>
      <p:nvGrpSpPr>
        <p:cNvPr id="1" name="Shape 491"/>
        <p:cNvGrpSpPr/>
        <p:nvPr/>
      </p:nvGrpSpPr>
      <p:grpSpPr>
        <a:xfrm>
          <a:off x="0" y="0"/>
          <a:ext cx="0" cy="0"/>
          <a:chOff x="0" y="0"/>
          <a:chExt cx="0" cy="0"/>
        </a:xfrm>
      </p:grpSpPr>
      <p:sp>
        <p:nvSpPr>
          <p:cNvPr id="492" name="Google Shape;492;p61"/>
          <p:cNvSpPr/>
          <p:nvPr/>
        </p:nvSpPr>
        <p:spPr>
          <a:xfrm>
            <a:off x="3810702" y="2490029"/>
            <a:ext cx="806175" cy="786600"/>
          </a:xfrm>
          <a:prstGeom prst="ellipse">
            <a:avLst/>
          </a:prstGeom>
          <a:noFill/>
          <a:ln w="9525" cap="flat" cmpd="sng">
            <a:solidFill>
              <a:srgbClr val="FF9900"/>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493" name="Google Shape;493;p61"/>
          <p:cNvSpPr txBox="1">
            <a:spLocks noGrp="1"/>
          </p:cNvSpPr>
          <p:nvPr>
            <p:ph type="title"/>
          </p:nvPr>
        </p:nvSpPr>
        <p:spPr>
          <a:prstGeom prst="rect">
            <a:avLst/>
          </a:prstGeom>
        </p:spPr>
        <p:txBody>
          <a:bodyPr spcFirstLastPara="1" wrap="square" lIns="0" tIns="0" rIns="0" bIns="0" anchor="ctr" anchorCtr="0">
            <a:noAutofit/>
          </a:bodyPr>
          <a:lstStyle/>
          <a:p>
            <a:r>
              <a:rPr lang="en"/>
              <a:t>Frog Genomics </a:t>
            </a:r>
            <a:endParaRPr/>
          </a:p>
        </p:txBody>
      </p:sp>
      <p:sp>
        <p:nvSpPr>
          <p:cNvPr id="494" name="Google Shape;494;p61"/>
          <p:cNvSpPr txBox="1">
            <a:spLocks noGrp="1"/>
          </p:cNvSpPr>
          <p:nvPr>
            <p:ph type="subTitle" idx="1"/>
          </p:nvPr>
        </p:nvSpPr>
        <p:spPr>
          <a:prstGeom prst="rect">
            <a:avLst/>
          </a:prstGeom>
        </p:spPr>
        <p:txBody>
          <a:bodyPr spcFirstLastPara="1" wrap="square" lIns="0" tIns="0" rIns="0" bIns="0" anchor="t" anchorCtr="0">
            <a:noAutofit/>
          </a:bodyPr>
          <a:lstStyle/>
          <a:p>
            <a:pPr marL="0" indent="0"/>
            <a:r>
              <a:rPr lang="en" dirty="0">
                <a:latin typeface="DM Sans" pitchFamily="2" charset="77"/>
              </a:rPr>
              <a:t>They’re </a:t>
            </a:r>
            <a:r>
              <a:rPr lang="en" dirty="0" err="1">
                <a:latin typeface="DM Sans" pitchFamily="2" charset="77"/>
              </a:rPr>
              <a:t>Hoppin</a:t>
            </a:r>
            <a:r>
              <a:rPr lang="en" dirty="0">
                <a:latin typeface="DM Sans" pitchFamily="2" charset="77"/>
              </a:rPr>
              <a:t>’</a:t>
            </a:r>
            <a:endParaRPr dirty="0">
              <a:latin typeface="DM Sans" pitchFamily="2" charset="77"/>
            </a:endParaRPr>
          </a:p>
        </p:txBody>
      </p:sp>
      <p:sp>
        <p:nvSpPr>
          <p:cNvPr id="495" name="Google Shape;495;p6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225</a:t>
            </a:fld>
            <a:endParaRPr dirty="0"/>
          </a:p>
        </p:txBody>
      </p:sp>
      <p:sp>
        <p:nvSpPr>
          <p:cNvPr id="496" name="Google Shape;496;p61"/>
          <p:cNvSpPr txBox="1"/>
          <p:nvPr/>
        </p:nvSpPr>
        <p:spPr>
          <a:xfrm>
            <a:off x="899747" y="1360350"/>
            <a:ext cx="649125" cy="323143"/>
          </a:xfrm>
          <a:prstGeom prst="rect">
            <a:avLst/>
          </a:prstGeom>
          <a:noFill/>
          <a:ln>
            <a:noFill/>
          </a:ln>
        </p:spPr>
        <p:txBody>
          <a:bodyPr spcFirstLastPara="1" wrap="square" lIns="68569" tIns="68569" rIns="68569" bIns="68569" anchor="t" anchorCtr="0">
            <a:spAutoFit/>
          </a:bodyPr>
          <a:lstStyle/>
          <a:p>
            <a:r>
              <a:rPr lang="en" sz="1200" dirty="0">
                <a:solidFill>
                  <a:schemeClr val="accent4"/>
                </a:solidFill>
                <a:latin typeface="DM Sans" pitchFamily="2" charset="77"/>
                <a:ea typeface="DM Sans"/>
                <a:cs typeface="DM Sans"/>
                <a:sym typeface="DM Sans"/>
              </a:rPr>
              <a:t>Extract</a:t>
            </a:r>
            <a:endParaRPr sz="1200" dirty="0">
              <a:solidFill>
                <a:schemeClr val="accent4"/>
              </a:solidFill>
              <a:latin typeface="DM Sans" pitchFamily="2" charset="77"/>
              <a:ea typeface="DM Sans"/>
              <a:cs typeface="DM Sans"/>
              <a:sym typeface="DM Sans"/>
            </a:endParaRPr>
          </a:p>
        </p:txBody>
      </p:sp>
      <p:sp>
        <p:nvSpPr>
          <p:cNvPr id="497" name="Google Shape;497;p61"/>
          <p:cNvSpPr txBox="1"/>
          <p:nvPr/>
        </p:nvSpPr>
        <p:spPr>
          <a:xfrm>
            <a:off x="7011497" y="1360350"/>
            <a:ext cx="649125" cy="323143"/>
          </a:xfrm>
          <a:prstGeom prst="rect">
            <a:avLst/>
          </a:prstGeom>
          <a:noFill/>
          <a:ln>
            <a:noFill/>
          </a:ln>
        </p:spPr>
        <p:txBody>
          <a:bodyPr spcFirstLastPara="1" wrap="square" lIns="68569" tIns="68569" rIns="68569" bIns="68569" anchor="t" anchorCtr="0">
            <a:spAutoFit/>
          </a:bodyPr>
          <a:lstStyle/>
          <a:p>
            <a:pPr algn="ctr"/>
            <a:r>
              <a:rPr lang="en" sz="1200" dirty="0">
                <a:solidFill>
                  <a:schemeClr val="accent2"/>
                </a:solidFill>
                <a:latin typeface="DM Sans" pitchFamily="2" charset="77"/>
                <a:ea typeface="DM Sans"/>
                <a:cs typeface="DM Sans"/>
                <a:sym typeface="DM Sans"/>
              </a:rPr>
              <a:t>Load</a:t>
            </a:r>
            <a:endParaRPr sz="1200" dirty="0">
              <a:solidFill>
                <a:schemeClr val="accent2"/>
              </a:solidFill>
              <a:latin typeface="DM Sans" pitchFamily="2" charset="77"/>
              <a:ea typeface="DM Sans"/>
              <a:cs typeface="DM Sans"/>
              <a:sym typeface="DM Sans"/>
            </a:endParaRPr>
          </a:p>
        </p:txBody>
      </p:sp>
      <p:grpSp>
        <p:nvGrpSpPr>
          <p:cNvPr id="498" name="Google Shape;498;p61"/>
          <p:cNvGrpSpPr/>
          <p:nvPr/>
        </p:nvGrpSpPr>
        <p:grpSpPr>
          <a:xfrm>
            <a:off x="3407540" y="2085449"/>
            <a:ext cx="1612502" cy="1595779"/>
            <a:chOff x="4374339" y="2714600"/>
            <a:chExt cx="1772613" cy="1748176"/>
          </a:xfrm>
        </p:grpSpPr>
        <p:sp>
          <p:nvSpPr>
            <p:cNvPr id="499" name="Google Shape;499;p61"/>
            <p:cNvSpPr/>
            <p:nvPr/>
          </p:nvSpPr>
          <p:spPr>
            <a:xfrm>
              <a:off x="4487850" y="2714600"/>
              <a:ext cx="828900" cy="7671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0" name="Google Shape;500;p61"/>
            <p:cNvSpPr/>
            <p:nvPr/>
          </p:nvSpPr>
          <p:spPr>
            <a:xfrm rot="5400000">
              <a:off x="5349101" y="282472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1" name="Google Shape;501;p61"/>
            <p:cNvSpPr/>
            <p:nvPr/>
          </p:nvSpPr>
          <p:spPr>
            <a:xfrm rot="10800000">
              <a:off x="5218214" y="369597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2" name="Google Shape;502;p61"/>
            <p:cNvSpPr/>
            <p:nvPr/>
          </p:nvSpPr>
          <p:spPr>
            <a:xfrm rot="-5400000">
              <a:off x="4343289" y="3571001"/>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grpSp>
      <p:sp>
        <p:nvSpPr>
          <p:cNvPr id="503" name="Google Shape;503;p61"/>
          <p:cNvSpPr txBox="1"/>
          <p:nvPr/>
        </p:nvSpPr>
        <p:spPr>
          <a:xfrm>
            <a:off x="3701240" y="1360350"/>
            <a:ext cx="964800" cy="323143"/>
          </a:xfrm>
          <a:prstGeom prst="rect">
            <a:avLst/>
          </a:prstGeom>
          <a:noFill/>
          <a:ln>
            <a:noFill/>
          </a:ln>
        </p:spPr>
        <p:txBody>
          <a:bodyPr spcFirstLastPara="1" wrap="square" lIns="68569" tIns="68569" rIns="68569" bIns="68569" anchor="t" anchorCtr="0">
            <a:spAutoFit/>
          </a:bodyPr>
          <a:lstStyle/>
          <a:p>
            <a:pPr algn="ctr"/>
            <a:r>
              <a:rPr lang="en" sz="1200" dirty="0">
                <a:solidFill>
                  <a:srgbClr val="FF9900"/>
                </a:solidFill>
                <a:latin typeface="DM Sans" pitchFamily="2" charset="77"/>
                <a:ea typeface="DM Sans"/>
                <a:cs typeface="DM Sans"/>
                <a:sym typeface="DM Sans"/>
              </a:rPr>
              <a:t>Transform</a:t>
            </a:r>
            <a:endParaRPr sz="1200" dirty="0">
              <a:solidFill>
                <a:srgbClr val="FF9900"/>
              </a:solidFill>
              <a:latin typeface="DM Sans" pitchFamily="2" charset="77"/>
              <a:ea typeface="DM Sans"/>
              <a:cs typeface="DM Sans"/>
              <a:sym typeface="DM Sans"/>
            </a:endParaRPr>
          </a:p>
        </p:txBody>
      </p:sp>
      <p:sp>
        <p:nvSpPr>
          <p:cNvPr id="504" name="Google Shape;504;p61"/>
          <p:cNvSpPr/>
          <p:nvPr/>
        </p:nvSpPr>
        <p:spPr>
          <a:xfrm>
            <a:off x="939122" y="2160488"/>
            <a:ext cx="570375" cy="1239300"/>
          </a:xfrm>
          <a:prstGeom prst="rect">
            <a:avLst/>
          </a:prstGeom>
          <a:solidFill>
            <a:schemeClr val="accent4"/>
          </a:solidFill>
          <a:ln w="9525" cap="flat" cmpd="sng">
            <a:solidFill>
              <a:schemeClr val="accent4"/>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5" name="Google Shape;505;p61"/>
          <p:cNvSpPr/>
          <p:nvPr/>
        </p:nvSpPr>
        <p:spPr>
          <a:xfrm rot="10800000">
            <a:off x="939122" y="3399788"/>
            <a:ext cx="570375" cy="526500"/>
          </a:xfrm>
          <a:prstGeom prst="triangle">
            <a:avLst>
              <a:gd name="adj" fmla="val 50000"/>
            </a:avLst>
          </a:prstGeom>
          <a:solidFill>
            <a:schemeClr val="accent4"/>
          </a:solidFill>
          <a:ln w="9525" cap="flat" cmpd="sng">
            <a:solidFill>
              <a:schemeClr val="accent4"/>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6" name="Google Shape;506;p61"/>
          <p:cNvSpPr/>
          <p:nvPr/>
        </p:nvSpPr>
        <p:spPr>
          <a:xfrm rot="-7027867">
            <a:off x="470329" y="1899391"/>
            <a:ext cx="570359" cy="140075"/>
          </a:xfrm>
          <a:prstGeom prst="rect">
            <a:avLst/>
          </a:prstGeom>
          <a:solidFill>
            <a:schemeClr val="accent4"/>
          </a:solidFill>
          <a:ln w="9525" cap="flat" cmpd="sng">
            <a:solidFill>
              <a:schemeClr val="accent4"/>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7" name="Google Shape;507;p61"/>
          <p:cNvSpPr txBox="1"/>
          <p:nvPr/>
        </p:nvSpPr>
        <p:spPr>
          <a:xfrm>
            <a:off x="1043054" y="2281125"/>
            <a:ext cx="384750" cy="1107973"/>
          </a:xfrm>
          <a:prstGeom prst="rect">
            <a:avLst/>
          </a:prstGeom>
          <a:noFill/>
          <a:ln>
            <a:noFill/>
          </a:ln>
        </p:spPr>
        <p:txBody>
          <a:bodyPr spcFirstLastPara="1" wrap="square" lIns="68569" tIns="68569" rIns="68569" bIns="68569" anchor="t" anchorCtr="0">
            <a:spAutoFit/>
          </a:bodyPr>
          <a:lstStyle/>
          <a:p>
            <a:pPr algn="ctr"/>
            <a:r>
              <a:rPr lang="en" sz="1050" dirty="0">
                <a:solidFill>
                  <a:schemeClr val="accent1"/>
                </a:solidFill>
                <a:latin typeface="DM Mono" panose="020B0509040201040103" pitchFamily="49" charset="77"/>
                <a:ea typeface="DM Sans"/>
                <a:cs typeface="DM Sans"/>
                <a:sym typeface="DM Sans"/>
              </a:rPr>
              <a:t>A</a:t>
            </a:r>
            <a:endParaRPr sz="1050" dirty="0">
              <a:solidFill>
                <a:schemeClr val="accent1"/>
              </a:solidFill>
              <a:latin typeface="DM Mono" panose="020B0509040201040103" pitchFamily="49" charset="77"/>
              <a:ea typeface="DM Sans"/>
              <a:cs typeface="DM Sans"/>
              <a:sym typeface="DM Sans"/>
            </a:endParaRPr>
          </a:p>
          <a:p>
            <a:pPr algn="ctr"/>
            <a:r>
              <a:rPr lang="en" sz="1050" dirty="0">
                <a:solidFill>
                  <a:schemeClr val="accent1"/>
                </a:solidFill>
                <a:latin typeface="DM Mono" panose="020B0509040201040103" pitchFamily="49" charset="77"/>
                <a:ea typeface="DM Sans"/>
                <a:cs typeface="DM Sans"/>
                <a:sym typeface="DM Sans"/>
              </a:rPr>
              <a:t>G</a:t>
            </a:r>
            <a:endParaRPr sz="1050" dirty="0">
              <a:solidFill>
                <a:schemeClr val="accent1"/>
              </a:solidFill>
              <a:latin typeface="DM Mono" panose="020B0509040201040103" pitchFamily="49" charset="77"/>
              <a:ea typeface="DM Sans"/>
              <a:cs typeface="DM Sans"/>
              <a:sym typeface="DM Sans"/>
            </a:endParaRPr>
          </a:p>
          <a:p>
            <a:pPr algn="ctr"/>
            <a:r>
              <a:rPr lang="en" sz="1050" dirty="0">
                <a:solidFill>
                  <a:schemeClr val="accent1"/>
                </a:solidFill>
                <a:latin typeface="DM Mono" panose="020B0509040201040103" pitchFamily="49" charset="77"/>
                <a:ea typeface="DM Sans"/>
                <a:cs typeface="DM Sans"/>
                <a:sym typeface="DM Sans"/>
              </a:rPr>
              <a:t>T</a:t>
            </a:r>
            <a:endParaRPr sz="1050" dirty="0">
              <a:solidFill>
                <a:schemeClr val="accent1"/>
              </a:solidFill>
              <a:latin typeface="DM Mono" panose="020B0509040201040103" pitchFamily="49" charset="77"/>
              <a:ea typeface="DM Sans"/>
              <a:cs typeface="DM Sans"/>
              <a:sym typeface="DM Sans"/>
            </a:endParaRPr>
          </a:p>
          <a:p>
            <a:pPr algn="ctr"/>
            <a:r>
              <a:rPr lang="en" sz="1050" dirty="0">
                <a:solidFill>
                  <a:schemeClr val="accent1"/>
                </a:solidFill>
                <a:latin typeface="DM Mono" panose="020B0509040201040103" pitchFamily="49" charset="77"/>
                <a:ea typeface="DM Sans"/>
                <a:cs typeface="DM Sans"/>
                <a:sym typeface="DM Sans"/>
              </a:rPr>
              <a:t>G</a:t>
            </a:r>
            <a:endParaRPr sz="1050" dirty="0">
              <a:solidFill>
                <a:schemeClr val="accent1"/>
              </a:solidFill>
              <a:latin typeface="DM Mono" panose="020B0509040201040103" pitchFamily="49" charset="77"/>
              <a:ea typeface="DM Sans"/>
              <a:cs typeface="DM Sans"/>
              <a:sym typeface="DM Sans"/>
            </a:endParaRPr>
          </a:p>
          <a:p>
            <a:pPr algn="ctr"/>
            <a:r>
              <a:rPr lang="en" sz="1050" dirty="0">
                <a:solidFill>
                  <a:schemeClr val="accent1"/>
                </a:solidFill>
                <a:latin typeface="DM Mono" panose="020B0509040201040103" pitchFamily="49" charset="77"/>
                <a:ea typeface="DM Sans"/>
                <a:cs typeface="DM Sans"/>
                <a:sym typeface="DM Sans"/>
              </a:rPr>
              <a:t>C</a:t>
            </a:r>
            <a:endParaRPr sz="1050" dirty="0">
              <a:solidFill>
                <a:schemeClr val="accent1"/>
              </a:solidFill>
              <a:latin typeface="DM Mono" panose="020B0509040201040103" pitchFamily="49" charset="77"/>
              <a:ea typeface="DM Sans"/>
              <a:cs typeface="DM Sans"/>
              <a:sym typeface="DM Sans"/>
            </a:endParaRPr>
          </a:p>
          <a:p>
            <a:pPr algn="ctr"/>
            <a:r>
              <a:rPr lang="en" sz="1050" dirty="0">
                <a:solidFill>
                  <a:schemeClr val="accent1"/>
                </a:solidFill>
                <a:latin typeface="DM Mono" panose="020B0509040201040103" pitchFamily="49" charset="77"/>
                <a:ea typeface="DM Sans"/>
                <a:cs typeface="DM Sans"/>
                <a:sym typeface="DM Sans"/>
              </a:rPr>
              <a:t>A</a:t>
            </a:r>
            <a:endParaRPr sz="1050" dirty="0">
              <a:solidFill>
                <a:schemeClr val="accent1"/>
              </a:solidFill>
              <a:latin typeface="DM Mono" panose="020B0509040201040103" pitchFamily="49" charset="77"/>
              <a:ea typeface="DM Sans"/>
              <a:cs typeface="DM Sans"/>
              <a:sym typeface="DM Sans"/>
            </a:endParaRPr>
          </a:p>
        </p:txBody>
      </p:sp>
      <p:cxnSp>
        <p:nvCxnSpPr>
          <p:cNvPr id="508" name="Google Shape;508;p61"/>
          <p:cNvCxnSpPr>
            <a:stCxn id="504" idx="0"/>
          </p:cNvCxnSpPr>
          <p:nvPr/>
        </p:nvCxnSpPr>
        <p:spPr>
          <a:xfrm rot="-5400000" flipH="1">
            <a:off x="1857460" y="1527338"/>
            <a:ext cx="734850" cy="2001150"/>
          </a:xfrm>
          <a:prstGeom prst="curvedConnector4">
            <a:avLst>
              <a:gd name="adj1" fmla="val -24303"/>
              <a:gd name="adj2" fmla="val 57126"/>
            </a:avLst>
          </a:prstGeom>
          <a:noFill/>
          <a:ln w="28575" cap="flat" cmpd="sng">
            <a:solidFill>
              <a:schemeClr val="accent4"/>
            </a:solidFill>
            <a:prstDash val="solid"/>
            <a:round/>
            <a:headEnd type="none" w="med" len="med"/>
            <a:tailEnd type="triangle" w="med" len="med"/>
          </a:ln>
        </p:spPr>
      </p:cxnSp>
      <p:sp>
        <p:nvSpPr>
          <p:cNvPr id="509" name="Google Shape;509;p61"/>
          <p:cNvSpPr/>
          <p:nvPr/>
        </p:nvSpPr>
        <p:spPr>
          <a:xfrm>
            <a:off x="6758860" y="2096925"/>
            <a:ext cx="1154400" cy="1476525"/>
          </a:xfrm>
          <a:prstGeom prst="flowChartMagneticDisk">
            <a:avLst/>
          </a:prstGeom>
          <a:solidFill>
            <a:schemeClr val="accent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cxnSp>
        <p:nvCxnSpPr>
          <p:cNvPr id="510" name="Google Shape;510;p61"/>
          <p:cNvCxnSpPr/>
          <p:nvPr/>
        </p:nvCxnSpPr>
        <p:spPr>
          <a:xfrm rot="10800000" flipH="1">
            <a:off x="5144691" y="2555231"/>
            <a:ext cx="1447650" cy="394875"/>
          </a:xfrm>
          <a:prstGeom prst="curvedConnector3">
            <a:avLst>
              <a:gd name="adj1" fmla="val 50000"/>
            </a:avLst>
          </a:prstGeom>
          <a:noFill/>
          <a:ln w="28575" cap="flat" cmpd="sng">
            <a:solidFill>
              <a:schemeClr val="accent2"/>
            </a:solidFill>
            <a:prstDash val="solid"/>
            <a:round/>
            <a:headEnd type="none" w="med" len="med"/>
            <a:tailEnd type="triangle" w="med" len="med"/>
          </a:ln>
        </p:spPr>
      </p:cxnSp>
      <p:pic>
        <p:nvPicPr>
          <p:cNvPr id="511" name="Google Shape;511;p61"/>
          <p:cNvPicPr preferRelativeResize="0"/>
          <p:nvPr/>
        </p:nvPicPr>
        <p:blipFill rotWithShape="1">
          <a:blip r:embed="rId4">
            <a:alphaModFix/>
          </a:blip>
          <a:srcRect t="41366" r="52390"/>
          <a:stretch/>
        </p:blipFill>
        <p:spPr>
          <a:xfrm>
            <a:off x="3810704" y="2490038"/>
            <a:ext cx="806175" cy="786600"/>
          </a:xfrm>
          <a:prstGeom prst="ellipse">
            <a:avLst/>
          </a:prstGeom>
          <a:noFill/>
          <a:ln>
            <a:noFill/>
          </a:ln>
        </p:spPr>
      </p:pic>
      <p:sp>
        <p:nvSpPr>
          <p:cNvPr id="512" name="Google Shape;512;p61"/>
          <p:cNvSpPr txBox="1"/>
          <p:nvPr/>
        </p:nvSpPr>
        <p:spPr>
          <a:xfrm>
            <a:off x="910866" y="4031269"/>
            <a:ext cx="649125" cy="323143"/>
          </a:xfrm>
          <a:prstGeom prst="rect">
            <a:avLst/>
          </a:prstGeom>
          <a:noFill/>
          <a:ln>
            <a:noFill/>
          </a:ln>
        </p:spPr>
        <p:txBody>
          <a:bodyPr spcFirstLastPara="1" wrap="square" lIns="68569" tIns="68569" rIns="68569" bIns="68569" anchor="t" anchorCtr="0">
            <a:spAutoFit/>
          </a:bodyPr>
          <a:lstStyle/>
          <a:p>
            <a:pPr algn="ctr"/>
            <a:r>
              <a:rPr lang="en" sz="1200" dirty="0">
                <a:solidFill>
                  <a:schemeClr val="accent4"/>
                </a:solidFill>
                <a:latin typeface="DM Mono" panose="020B0509040201040103" pitchFamily="49" charset="77"/>
                <a:ea typeface="DM Sans"/>
                <a:cs typeface="DM Sans"/>
                <a:sym typeface="DM Sans"/>
              </a:rPr>
              <a:t>E</a:t>
            </a:r>
            <a:endParaRPr sz="1200" dirty="0">
              <a:solidFill>
                <a:schemeClr val="accent4"/>
              </a:solidFill>
              <a:latin typeface="DM Mono" panose="020B0509040201040103" pitchFamily="49" charset="77"/>
              <a:ea typeface="DM Sans"/>
              <a:cs typeface="DM Sans"/>
              <a:sym typeface="DM Sans"/>
            </a:endParaRPr>
          </a:p>
        </p:txBody>
      </p:sp>
      <p:sp>
        <p:nvSpPr>
          <p:cNvPr id="513" name="Google Shape;513;p61"/>
          <p:cNvSpPr txBox="1"/>
          <p:nvPr/>
        </p:nvSpPr>
        <p:spPr>
          <a:xfrm>
            <a:off x="3731390" y="4031269"/>
            <a:ext cx="964800" cy="323143"/>
          </a:xfrm>
          <a:prstGeom prst="rect">
            <a:avLst/>
          </a:prstGeom>
          <a:noFill/>
          <a:ln>
            <a:noFill/>
          </a:ln>
        </p:spPr>
        <p:txBody>
          <a:bodyPr spcFirstLastPara="1" wrap="square" lIns="68569" tIns="68569" rIns="68569" bIns="68569" anchor="t" anchorCtr="0">
            <a:spAutoFit/>
          </a:bodyPr>
          <a:lstStyle/>
          <a:p>
            <a:pPr algn="ctr"/>
            <a:r>
              <a:rPr lang="en" sz="1200" dirty="0">
                <a:solidFill>
                  <a:srgbClr val="FF9900"/>
                </a:solidFill>
                <a:latin typeface="DM Mono" panose="020B0509040201040103" pitchFamily="49" charset="77"/>
                <a:ea typeface="DM Sans"/>
                <a:cs typeface="DM Sans"/>
                <a:sym typeface="DM Sans"/>
              </a:rPr>
              <a:t>T</a:t>
            </a:r>
            <a:endParaRPr sz="1200" dirty="0">
              <a:solidFill>
                <a:srgbClr val="FF9900"/>
              </a:solidFill>
              <a:latin typeface="DM Mono" panose="020B0509040201040103" pitchFamily="49" charset="77"/>
              <a:ea typeface="DM Sans"/>
              <a:cs typeface="DM Sans"/>
              <a:sym typeface="DM Sans"/>
            </a:endParaRPr>
          </a:p>
        </p:txBody>
      </p:sp>
      <p:sp>
        <p:nvSpPr>
          <p:cNvPr id="514" name="Google Shape;514;p61"/>
          <p:cNvSpPr txBox="1"/>
          <p:nvPr/>
        </p:nvSpPr>
        <p:spPr>
          <a:xfrm>
            <a:off x="7011497" y="4031269"/>
            <a:ext cx="649125" cy="323143"/>
          </a:xfrm>
          <a:prstGeom prst="rect">
            <a:avLst/>
          </a:prstGeom>
          <a:noFill/>
          <a:ln>
            <a:noFill/>
          </a:ln>
        </p:spPr>
        <p:txBody>
          <a:bodyPr spcFirstLastPara="1" wrap="square" lIns="68569" tIns="68569" rIns="68569" bIns="68569" anchor="t" anchorCtr="0">
            <a:spAutoFit/>
          </a:bodyPr>
          <a:lstStyle/>
          <a:p>
            <a:pPr algn="ctr"/>
            <a:r>
              <a:rPr lang="en" sz="1200" dirty="0">
                <a:solidFill>
                  <a:schemeClr val="accent2"/>
                </a:solidFill>
                <a:latin typeface="DM Mono" panose="020B0509040201040103" pitchFamily="49" charset="77"/>
                <a:ea typeface="DM Sans"/>
                <a:cs typeface="DM Sans"/>
                <a:sym typeface="DM Sans"/>
              </a:rPr>
              <a:t>L</a:t>
            </a:r>
            <a:endParaRPr sz="1200" dirty="0">
              <a:solidFill>
                <a:schemeClr val="accent2"/>
              </a:solidFill>
              <a:latin typeface="DM Mono" panose="020B0509040201040103" pitchFamily="49" charset="77"/>
              <a:ea typeface="DM Sans"/>
              <a:cs typeface="DM Sans"/>
              <a:sym typeface="DM Sans"/>
            </a:endParaRPr>
          </a:p>
        </p:txBody>
      </p:sp>
      <p:sp>
        <p:nvSpPr>
          <p:cNvPr id="515" name="Google Shape;515;p61"/>
          <p:cNvSpPr txBox="1"/>
          <p:nvPr/>
        </p:nvSpPr>
        <p:spPr>
          <a:xfrm>
            <a:off x="1116085" y="4624800"/>
            <a:ext cx="2217600" cy="600142"/>
          </a:xfrm>
          <a:prstGeom prst="rect">
            <a:avLst/>
          </a:prstGeom>
          <a:noFill/>
          <a:ln>
            <a:noFill/>
          </a:ln>
        </p:spPr>
        <p:txBody>
          <a:bodyPr spcFirstLastPara="1" wrap="square" lIns="68569" tIns="68569" rIns="68569" bIns="68569" anchor="t" anchorCtr="0">
            <a:spAutoFit/>
          </a:bodyPr>
          <a:lstStyle/>
          <a:p>
            <a:r>
              <a:rPr lang="en" sz="3000">
                <a:solidFill>
                  <a:srgbClr val="434343"/>
                </a:solidFill>
                <a:latin typeface="Impact"/>
                <a:ea typeface="Impact"/>
                <a:cs typeface="Impact"/>
                <a:sym typeface="Impact"/>
              </a:rPr>
              <a:t>@jmasonlee</a:t>
            </a:r>
            <a:endParaRPr sz="3000">
              <a:solidFill>
                <a:srgbClr val="434343"/>
              </a:solidFill>
              <a:latin typeface="Impact"/>
              <a:ea typeface="Impact"/>
              <a:cs typeface="Impact"/>
              <a:sym typeface="Impact"/>
            </a:endParaRPr>
          </a:p>
        </p:txBody>
      </p:sp>
      <p:grpSp>
        <p:nvGrpSpPr>
          <p:cNvPr id="41" name="Google Shape;864;p78">
            <a:extLst>
              <a:ext uri="{FF2B5EF4-FFF2-40B4-BE49-F238E27FC236}">
                <a16:creationId xmlns:a16="http://schemas.microsoft.com/office/drawing/2014/main" id="{B69C13ED-4C46-0CA0-092B-57043D1812FF}"/>
              </a:ext>
            </a:extLst>
          </p:cNvPr>
          <p:cNvGrpSpPr/>
          <p:nvPr/>
        </p:nvGrpSpPr>
        <p:grpSpPr>
          <a:xfrm>
            <a:off x="4162754" y="2903237"/>
            <a:ext cx="388350" cy="388350"/>
            <a:chOff x="9069139" y="3565127"/>
            <a:chExt cx="517800" cy="517800"/>
          </a:xfrm>
          <a:solidFill>
            <a:srgbClr val="E80F1C"/>
          </a:solidFill>
        </p:grpSpPr>
        <p:sp>
          <p:nvSpPr>
            <p:cNvPr id="42" name="Google Shape;865;p78">
              <a:extLst>
                <a:ext uri="{FF2B5EF4-FFF2-40B4-BE49-F238E27FC236}">
                  <a16:creationId xmlns:a16="http://schemas.microsoft.com/office/drawing/2014/main" id="{D67F1628-6EEA-1087-62B8-CEF4128F9FC2}"/>
                </a:ext>
              </a:extLst>
            </p:cNvPr>
            <p:cNvSpPr/>
            <p:nvPr/>
          </p:nvSpPr>
          <p:spPr>
            <a:xfrm>
              <a:off x="9069139" y="3565127"/>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43" name="Google Shape;866;p78">
              <a:extLst>
                <a:ext uri="{FF2B5EF4-FFF2-40B4-BE49-F238E27FC236}">
                  <a16:creationId xmlns:a16="http://schemas.microsoft.com/office/drawing/2014/main" id="{34B27307-C60A-8065-BE7F-F600BDE29F17}"/>
                </a:ext>
              </a:extLst>
            </p:cNvPr>
            <p:cNvSpPr txBox="1"/>
            <p:nvPr/>
          </p:nvSpPr>
          <p:spPr>
            <a:xfrm>
              <a:off x="9137550" y="3692201"/>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44" name="Google Shape;864;p78">
            <a:extLst>
              <a:ext uri="{FF2B5EF4-FFF2-40B4-BE49-F238E27FC236}">
                <a16:creationId xmlns:a16="http://schemas.microsoft.com/office/drawing/2014/main" id="{08B14818-2777-0EB9-A0BE-3D164F1B5070}"/>
              </a:ext>
            </a:extLst>
          </p:cNvPr>
          <p:cNvGrpSpPr/>
          <p:nvPr/>
        </p:nvGrpSpPr>
        <p:grpSpPr>
          <a:xfrm>
            <a:off x="6133434" y="2377575"/>
            <a:ext cx="388350" cy="388350"/>
            <a:chOff x="9069139" y="3565127"/>
            <a:chExt cx="517800" cy="517800"/>
          </a:xfrm>
          <a:solidFill>
            <a:srgbClr val="E80F1C"/>
          </a:solidFill>
        </p:grpSpPr>
        <p:sp>
          <p:nvSpPr>
            <p:cNvPr id="45" name="Google Shape;865;p78">
              <a:extLst>
                <a:ext uri="{FF2B5EF4-FFF2-40B4-BE49-F238E27FC236}">
                  <a16:creationId xmlns:a16="http://schemas.microsoft.com/office/drawing/2014/main" id="{7169631E-8361-9562-9AD1-0CA3659B59F0}"/>
                </a:ext>
              </a:extLst>
            </p:cNvPr>
            <p:cNvSpPr/>
            <p:nvPr/>
          </p:nvSpPr>
          <p:spPr>
            <a:xfrm>
              <a:off x="9069139" y="3565127"/>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46" name="Google Shape;866;p78">
              <a:extLst>
                <a:ext uri="{FF2B5EF4-FFF2-40B4-BE49-F238E27FC236}">
                  <a16:creationId xmlns:a16="http://schemas.microsoft.com/office/drawing/2014/main" id="{28CAB97C-CCE0-8C20-7E5B-DA956E461D22}"/>
                </a:ext>
              </a:extLst>
            </p:cNvPr>
            <p:cNvSpPr txBox="1"/>
            <p:nvPr/>
          </p:nvSpPr>
          <p:spPr>
            <a:xfrm>
              <a:off x="9137550" y="3692201"/>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56" name="Google Shape;783;p76">
            <a:extLst>
              <a:ext uri="{FF2B5EF4-FFF2-40B4-BE49-F238E27FC236}">
                <a16:creationId xmlns:a16="http://schemas.microsoft.com/office/drawing/2014/main" id="{4874AD49-E007-59CF-3C35-698BB2760B96}"/>
              </a:ext>
            </a:extLst>
          </p:cNvPr>
          <p:cNvGrpSpPr/>
          <p:nvPr/>
        </p:nvGrpSpPr>
        <p:grpSpPr>
          <a:xfrm>
            <a:off x="4117517" y="2870017"/>
            <a:ext cx="468875" cy="461234"/>
            <a:chOff x="7813889" y="2330318"/>
            <a:chExt cx="517800" cy="517800"/>
          </a:xfrm>
          <a:solidFill>
            <a:srgbClr val="12CB5A"/>
          </a:solidFill>
        </p:grpSpPr>
        <p:sp>
          <p:nvSpPr>
            <p:cNvPr id="57" name="Google Shape;784;p76">
              <a:extLst>
                <a:ext uri="{FF2B5EF4-FFF2-40B4-BE49-F238E27FC236}">
                  <a16:creationId xmlns:a16="http://schemas.microsoft.com/office/drawing/2014/main" id="{9C5EA377-38A5-D0B1-CC91-9B889F76AFEC}"/>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58" name="Google Shape;785;p76">
              <a:extLst>
                <a:ext uri="{FF2B5EF4-FFF2-40B4-BE49-F238E27FC236}">
                  <a16:creationId xmlns:a16="http://schemas.microsoft.com/office/drawing/2014/main" id="{3762B811-BC45-460D-0121-1759D9ED802B}"/>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Tree>
    <p:custDataLst>
      <p:tags r:id="rId1"/>
    </p:custDataLst>
    <p:extLst>
      <p:ext uri="{BB962C8B-B14F-4D97-AF65-F5344CB8AC3E}">
        <p14:creationId xmlns:p14="http://schemas.microsoft.com/office/powerpoint/2010/main" val="757613791"/>
      </p:ext>
    </p:extLst>
  </p:cSld>
  <p:clrMapOvr>
    <a:masterClrMapping/>
  </p:clrMapOvr>
  <mc:AlternateContent xmlns:mc="http://schemas.openxmlformats.org/markup-compatibility/2006" xmlns:p14="http://schemas.microsoft.com/office/powerpoint/2010/main">
    <mc:Choice Requires="p14">
      <p:transition spd="slow" p14:dur="2000" advTm="2035"/>
    </mc:Choice>
    <mc:Fallback xmlns="">
      <p:transition spd="slow" advTm="203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6.xml><?xml version="1.0" encoding="utf-8"?>
<p:sld xmlns:a="http://schemas.openxmlformats.org/drawingml/2006/main" xmlns:r="http://schemas.openxmlformats.org/officeDocument/2006/relationships" xmlns:p="http://schemas.openxmlformats.org/presentationml/2006/main" show="0">
  <p:cSld>
    <p:spTree>
      <p:nvGrpSpPr>
        <p:cNvPr id="1" name="Shape 491"/>
        <p:cNvGrpSpPr/>
        <p:nvPr/>
      </p:nvGrpSpPr>
      <p:grpSpPr>
        <a:xfrm>
          <a:off x="0" y="0"/>
          <a:ext cx="0" cy="0"/>
          <a:chOff x="0" y="0"/>
          <a:chExt cx="0" cy="0"/>
        </a:xfrm>
      </p:grpSpPr>
      <p:sp>
        <p:nvSpPr>
          <p:cNvPr id="492" name="Google Shape;492;p61"/>
          <p:cNvSpPr/>
          <p:nvPr/>
        </p:nvSpPr>
        <p:spPr>
          <a:xfrm>
            <a:off x="3810702" y="2490029"/>
            <a:ext cx="806175" cy="786600"/>
          </a:xfrm>
          <a:prstGeom prst="ellipse">
            <a:avLst/>
          </a:prstGeom>
          <a:noFill/>
          <a:ln w="9525" cap="flat" cmpd="sng">
            <a:solidFill>
              <a:srgbClr val="FF9900"/>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493" name="Google Shape;493;p61"/>
          <p:cNvSpPr txBox="1">
            <a:spLocks noGrp="1"/>
          </p:cNvSpPr>
          <p:nvPr>
            <p:ph type="title"/>
          </p:nvPr>
        </p:nvSpPr>
        <p:spPr>
          <a:prstGeom prst="rect">
            <a:avLst/>
          </a:prstGeom>
        </p:spPr>
        <p:txBody>
          <a:bodyPr spcFirstLastPara="1" wrap="square" lIns="0" tIns="0" rIns="0" bIns="0" anchor="ctr" anchorCtr="0">
            <a:noAutofit/>
          </a:bodyPr>
          <a:lstStyle/>
          <a:p>
            <a:r>
              <a:rPr lang="en"/>
              <a:t>Frog Genomics </a:t>
            </a:r>
            <a:endParaRPr/>
          </a:p>
        </p:txBody>
      </p:sp>
      <p:sp>
        <p:nvSpPr>
          <p:cNvPr id="494" name="Google Shape;494;p61"/>
          <p:cNvSpPr txBox="1">
            <a:spLocks noGrp="1"/>
          </p:cNvSpPr>
          <p:nvPr>
            <p:ph type="subTitle" idx="1"/>
          </p:nvPr>
        </p:nvSpPr>
        <p:spPr>
          <a:prstGeom prst="rect">
            <a:avLst/>
          </a:prstGeom>
        </p:spPr>
        <p:txBody>
          <a:bodyPr spcFirstLastPara="1" wrap="square" lIns="0" tIns="0" rIns="0" bIns="0" anchor="t" anchorCtr="0">
            <a:noAutofit/>
          </a:bodyPr>
          <a:lstStyle/>
          <a:p>
            <a:pPr marL="0" indent="0"/>
            <a:r>
              <a:rPr lang="en" dirty="0"/>
              <a:t>They’re </a:t>
            </a:r>
            <a:r>
              <a:rPr lang="en" dirty="0" err="1"/>
              <a:t>Hoppin</a:t>
            </a:r>
            <a:r>
              <a:rPr lang="en" dirty="0"/>
              <a:t>’</a:t>
            </a:r>
            <a:endParaRPr dirty="0"/>
          </a:p>
        </p:txBody>
      </p:sp>
      <p:sp>
        <p:nvSpPr>
          <p:cNvPr id="495" name="Google Shape;495;p6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226</a:t>
            </a:fld>
            <a:endParaRPr dirty="0"/>
          </a:p>
        </p:txBody>
      </p:sp>
      <p:sp>
        <p:nvSpPr>
          <p:cNvPr id="496" name="Google Shape;496;p61"/>
          <p:cNvSpPr txBox="1"/>
          <p:nvPr/>
        </p:nvSpPr>
        <p:spPr>
          <a:xfrm>
            <a:off x="899747" y="1360350"/>
            <a:ext cx="649125" cy="507809"/>
          </a:xfrm>
          <a:prstGeom prst="rect">
            <a:avLst/>
          </a:prstGeom>
          <a:noFill/>
          <a:ln>
            <a:noFill/>
          </a:ln>
        </p:spPr>
        <p:txBody>
          <a:bodyPr spcFirstLastPara="1" wrap="square" lIns="68569" tIns="68569" rIns="68569" bIns="68569" anchor="t" anchorCtr="0">
            <a:spAutoFit/>
          </a:bodyPr>
          <a:lstStyle/>
          <a:p>
            <a:r>
              <a:rPr lang="en" sz="1200" dirty="0">
                <a:solidFill>
                  <a:schemeClr val="accent4"/>
                </a:solidFill>
                <a:latin typeface="DM Mono" panose="020B0509040201040103" pitchFamily="49" charset="77"/>
                <a:ea typeface="DM Sans"/>
                <a:cs typeface="DM Sans"/>
                <a:sym typeface="DM Sans"/>
              </a:rPr>
              <a:t>Extract</a:t>
            </a:r>
            <a:endParaRPr sz="1200" dirty="0">
              <a:solidFill>
                <a:schemeClr val="accent4"/>
              </a:solidFill>
              <a:latin typeface="DM Mono" panose="020B0509040201040103" pitchFamily="49" charset="77"/>
              <a:ea typeface="DM Sans"/>
              <a:cs typeface="DM Sans"/>
              <a:sym typeface="DM Sans"/>
            </a:endParaRPr>
          </a:p>
        </p:txBody>
      </p:sp>
      <p:sp>
        <p:nvSpPr>
          <p:cNvPr id="497" name="Google Shape;497;p61"/>
          <p:cNvSpPr txBox="1"/>
          <p:nvPr/>
        </p:nvSpPr>
        <p:spPr>
          <a:xfrm>
            <a:off x="7011497" y="1360350"/>
            <a:ext cx="649125" cy="323143"/>
          </a:xfrm>
          <a:prstGeom prst="rect">
            <a:avLst/>
          </a:prstGeom>
          <a:noFill/>
          <a:ln>
            <a:noFill/>
          </a:ln>
        </p:spPr>
        <p:txBody>
          <a:bodyPr spcFirstLastPara="1" wrap="square" lIns="68569" tIns="68569" rIns="68569" bIns="68569" anchor="t" anchorCtr="0">
            <a:spAutoFit/>
          </a:bodyPr>
          <a:lstStyle/>
          <a:p>
            <a:pPr algn="ctr"/>
            <a:r>
              <a:rPr lang="en" sz="1200" dirty="0">
                <a:solidFill>
                  <a:schemeClr val="accent2"/>
                </a:solidFill>
                <a:latin typeface="DM Mono" panose="020B0509040201040103" pitchFamily="49" charset="77"/>
                <a:ea typeface="DM Sans"/>
                <a:cs typeface="DM Sans"/>
                <a:sym typeface="DM Sans"/>
              </a:rPr>
              <a:t>Load</a:t>
            </a:r>
            <a:endParaRPr sz="1200" dirty="0">
              <a:solidFill>
                <a:schemeClr val="accent2"/>
              </a:solidFill>
              <a:latin typeface="DM Mono" panose="020B0509040201040103" pitchFamily="49" charset="77"/>
              <a:ea typeface="DM Sans"/>
              <a:cs typeface="DM Sans"/>
              <a:sym typeface="DM Sans"/>
            </a:endParaRPr>
          </a:p>
        </p:txBody>
      </p:sp>
      <p:grpSp>
        <p:nvGrpSpPr>
          <p:cNvPr id="498" name="Google Shape;498;p61"/>
          <p:cNvGrpSpPr/>
          <p:nvPr/>
        </p:nvGrpSpPr>
        <p:grpSpPr>
          <a:xfrm>
            <a:off x="3407540" y="2085449"/>
            <a:ext cx="1612502" cy="1595779"/>
            <a:chOff x="4374339" y="2714600"/>
            <a:chExt cx="1772613" cy="1748176"/>
          </a:xfrm>
        </p:grpSpPr>
        <p:sp>
          <p:nvSpPr>
            <p:cNvPr id="499" name="Google Shape;499;p61"/>
            <p:cNvSpPr/>
            <p:nvPr/>
          </p:nvSpPr>
          <p:spPr>
            <a:xfrm>
              <a:off x="4487850" y="2714600"/>
              <a:ext cx="828900" cy="7671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0" name="Google Shape;500;p61"/>
            <p:cNvSpPr/>
            <p:nvPr/>
          </p:nvSpPr>
          <p:spPr>
            <a:xfrm rot="5400000">
              <a:off x="5349101" y="282472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1" name="Google Shape;501;p61"/>
            <p:cNvSpPr/>
            <p:nvPr/>
          </p:nvSpPr>
          <p:spPr>
            <a:xfrm rot="10800000">
              <a:off x="5218214" y="369597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2" name="Google Shape;502;p61"/>
            <p:cNvSpPr/>
            <p:nvPr/>
          </p:nvSpPr>
          <p:spPr>
            <a:xfrm rot="-5400000">
              <a:off x="4343289" y="3571001"/>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grpSp>
      <p:sp>
        <p:nvSpPr>
          <p:cNvPr id="503" name="Google Shape;503;p61"/>
          <p:cNvSpPr txBox="1"/>
          <p:nvPr/>
        </p:nvSpPr>
        <p:spPr>
          <a:xfrm>
            <a:off x="3701240" y="1360350"/>
            <a:ext cx="964800" cy="507809"/>
          </a:xfrm>
          <a:prstGeom prst="rect">
            <a:avLst/>
          </a:prstGeom>
          <a:noFill/>
          <a:ln>
            <a:noFill/>
          </a:ln>
        </p:spPr>
        <p:txBody>
          <a:bodyPr spcFirstLastPara="1" wrap="square" lIns="68569" tIns="68569" rIns="68569" bIns="68569" anchor="t" anchorCtr="0">
            <a:spAutoFit/>
          </a:bodyPr>
          <a:lstStyle/>
          <a:p>
            <a:pPr algn="ctr"/>
            <a:r>
              <a:rPr lang="en" sz="1200" dirty="0">
                <a:solidFill>
                  <a:srgbClr val="FF9900"/>
                </a:solidFill>
                <a:latin typeface="DM Mono" panose="020B0509040201040103" pitchFamily="49" charset="77"/>
                <a:ea typeface="DM Sans"/>
                <a:cs typeface="DM Sans"/>
                <a:sym typeface="DM Sans"/>
              </a:rPr>
              <a:t>Transform</a:t>
            </a:r>
            <a:endParaRPr sz="1200" dirty="0">
              <a:solidFill>
                <a:srgbClr val="FF9900"/>
              </a:solidFill>
              <a:latin typeface="DM Mono" panose="020B0509040201040103" pitchFamily="49" charset="77"/>
              <a:ea typeface="DM Sans"/>
              <a:cs typeface="DM Sans"/>
              <a:sym typeface="DM Sans"/>
            </a:endParaRPr>
          </a:p>
        </p:txBody>
      </p:sp>
      <p:sp>
        <p:nvSpPr>
          <p:cNvPr id="504" name="Google Shape;504;p61"/>
          <p:cNvSpPr/>
          <p:nvPr/>
        </p:nvSpPr>
        <p:spPr>
          <a:xfrm>
            <a:off x="939122" y="2160488"/>
            <a:ext cx="570375" cy="1239300"/>
          </a:xfrm>
          <a:prstGeom prst="rect">
            <a:avLst/>
          </a:prstGeom>
          <a:solidFill>
            <a:schemeClr val="accent4"/>
          </a:solidFill>
          <a:ln w="9525" cap="flat" cmpd="sng">
            <a:solidFill>
              <a:schemeClr val="accent4"/>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5" name="Google Shape;505;p61"/>
          <p:cNvSpPr/>
          <p:nvPr/>
        </p:nvSpPr>
        <p:spPr>
          <a:xfrm rot="10800000">
            <a:off x="939122" y="3399788"/>
            <a:ext cx="570375" cy="526500"/>
          </a:xfrm>
          <a:prstGeom prst="triangle">
            <a:avLst>
              <a:gd name="adj" fmla="val 50000"/>
            </a:avLst>
          </a:prstGeom>
          <a:solidFill>
            <a:schemeClr val="accent4"/>
          </a:solidFill>
          <a:ln w="9525" cap="flat" cmpd="sng">
            <a:solidFill>
              <a:schemeClr val="accent4"/>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6" name="Google Shape;506;p61"/>
          <p:cNvSpPr/>
          <p:nvPr/>
        </p:nvSpPr>
        <p:spPr>
          <a:xfrm rot="-7027867">
            <a:off x="470329" y="1899391"/>
            <a:ext cx="570359" cy="140075"/>
          </a:xfrm>
          <a:prstGeom prst="rect">
            <a:avLst/>
          </a:prstGeom>
          <a:solidFill>
            <a:schemeClr val="accent4"/>
          </a:solidFill>
          <a:ln w="9525" cap="flat" cmpd="sng">
            <a:solidFill>
              <a:schemeClr val="accent4"/>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7" name="Google Shape;507;p61"/>
          <p:cNvSpPr txBox="1"/>
          <p:nvPr/>
        </p:nvSpPr>
        <p:spPr>
          <a:xfrm>
            <a:off x="1043054" y="2281125"/>
            <a:ext cx="384750" cy="1107973"/>
          </a:xfrm>
          <a:prstGeom prst="rect">
            <a:avLst/>
          </a:prstGeom>
          <a:noFill/>
          <a:ln>
            <a:noFill/>
          </a:ln>
        </p:spPr>
        <p:txBody>
          <a:bodyPr spcFirstLastPara="1" wrap="square" lIns="68569" tIns="68569" rIns="68569" bIns="68569" anchor="t" anchorCtr="0">
            <a:spAutoFit/>
          </a:bodyPr>
          <a:lstStyle/>
          <a:p>
            <a:pPr algn="ctr"/>
            <a:r>
              <a:rPr lang="en" sz="1050" dirty="0">
                <a:solidFill>
                  <a:schemeClr val="accent1"/>
                </a:solidFill>
                <a:latin typeface="DM Mono" panose="020B0509040201040103" pitchFamily="49" charset="77"/>
                <a:ea typeface="DM Sans"/>
                <a:cs typeface="DM Sans"/>
                <a:sym typeface="DM Sans"/>
              </a:rPr>
              <a:t>A</a:t>
            </a:r>
            <a:endParaRPr sz="1050" dirty="0">
              <a:solidFill>
                <a:schemeClr val="accent1"/>
              </a:solidFill>
              <a:latin typeface="DM Mono" panose="020B0509040201040103" pitchFamily="49" charset="77"/>
              <a:ea typeface="DM Sans"/>
              <a:cs typeface="DM Sans"/>
              <a:sym typeface="DM Sans"/>
            </a:endParaRPr>
          </a:p>
          <a:p>
            <a:pPr algn="ctr"/>
            <a:r>
              <a:rPr lang="en" sz="1050" dirty="0">
                <a:solidFill>
                  <a:schemeClr val="accent1"/>
                </a:solidFill>
                <a:latin typeface="DM Mono" panose="020B0509040201040103" pitchFamily="49" charset="77"/>
                <a:ea typeface="DM Sans"/>
                <a:cs typeface="DM Sans"/>
                <a:sym typeface="DM Sans"/>
              </a:rPr>
              <a:t>G</a:t>
            </a:r>
            <a:endParaRPr sz="1050" dirty="0">
              <a:solidFill>
                <a:schemeClr val="accent1"/>
              </a:solidFill>
              <a:latin typeface="DM Mono" panose="020B0509040201040103" pitchFamily="49" charset="77"/>
              <a:ea typeface="DM Sans"/>
              <a:cs typeface="DM Sans"/>
              <a:sym typeface="DM Sans"/>
            </a:endParaRPr>
          </a:p>
          <a:p>
            <a:pPr algn="ctr"/>
            <a:r>
              <a:rPr lang="en" sz="1050" dirty="0">
                <a:solidFill>
                  <a:schemeClr val="accent1"/>
                </a:solidFill>
                <a:latin typeface="DM Mono" panose="020B0509040201040103" pitchFamily="49" charset="77"/>
                <a:ea typeface="DM Sans"/>
                <a:cs typeface="DM Sans"/>
                <a:sym typeface="DM Sans"/>
              </a:rPr>
              <a:t>T</a:t>
            </a:r>
            <a:endParaRPr sz="1050" dirty="0">
              <a:solidFill>
                <a:schemeClr val="accent1"/>
              </a:solidFill>
              <a:latin typeface="DM Mono" panose="020B0509040201040103" pitchFamily="49" charset="77"/>
              <a:ea typeface="DM Sans"/>
              <a:cs typeface="DM Sans"/>
              <a:sym typeface="DM Sans"/>
            </a:endParaRPr>
          </a:p>
          <a:p>
            <a:pPr algn="ctr"/>
            <a:r>
              <a:rPr lang="en" sz="1050" dirty="0">
                <a:solidFill>
                  <a:schemeClr val="accent1"/>
                </a:solidFill>
                <a:latin typeface="DM Mono" panose="020B0509040201040103" pitchFamily="49" charset="77"/>
                <a:ea typeface="DM Sans"/>
                <a:cs typeface="DM Sans"/>
                <a:sym typeface="DM Sans"/>
              </a:rPr>
              <a:t>G</a:t>
            </a:r>
            <a:endParaRPr sz="1050" dirty="0">
              <a:solidFill>
                <a:schemeClr val="accent1"/>
              </a:solidFill>
              <a:latin typeface="DM Mono" panose="020B0509040201040103" pitchFamily="49" charset="77"/>
              <a:ea typeface="DM Sans"/>
              <a:cs typeface="DM Sans"/>
              <a:sym typeface="DM Sans"/>
            </a:endParaRPr>
          </a:p>
          <a:p>
            <a:pPr algn="ctr"/>
            <a:r>
              <a:rPr lang="en" sz="1050" dirty="0">
                <a:solidFill>
                  <a:schemeClr val="accent1"/>
                </a:solidFill>
                <a:latin typeface="DM Mono" panose="020B0509040201040103" pitchFamily="49" charset="77"/>
                <a:ea typeface="DM Sans"/>
                <a:cs typeface="DM Sans"/>
                <a:sym typeface="DM Sans"/>
              </a:rPr>
              <a:t>C</a:t>
            </a:r>
            <a:endParaRPr sz="1050" dirty="0">
              <a:solidFill>
                <a:schemeClr val="accent1"/>
              </a:solidFill>
              <a:latin typeface="DM Mono" panose="020B0509040201040103" pitchFamily="49" charset="77"/>
              <a:ea typeface="DM Sans"/>
              <a:cs typeface="DM Sans"/>
              <a:sym typeface="DM Sans"/>
            </a:endParaRPr>
          </a:p>
          <a:p>
            <a:pPr algn="ctr"/>
            <a:r>
              <a:rPr lang="en" sz="1050" dirty="0">
                <a:solidFill>
                  <a:schemeClr val="accent1"/>
                </a:solidFill>
                <a:latin typeface="DM Mono" panose="020B0509040201040103" pitchFamily="49" charset="77"/>
                <a:ea typeface="DM Sans"/>
                <a:cs typeface="DM Sans"/>
                <a:sym typeface="DM Sans"/>
              </a:rPr>
              <a:t>A</a:t>
            </a:r>
            <a:endParaRPr sz="1050" dirty="0">
              <a:solidFill>
                <a:schemeClr val="accent1"/>
              </a:solidFill>
              <a:latin typeface="DM Mono" panose="020B0509040201040103" pitchFamily="49" charset="77"/>
              <a:ea typeface="DM Sans"/>
              <a:cs typeface="DM Sans"/>
              <a:sym typeface="DM Sans"/>
            </a:endParaRPr>
          </a:p>
        </p:txBody>
      </p:sp>
      <p:cxnSp>
        <p:nvCxnSpPr>
          <p:cNvPr id="508" name="Google Shape;508;p61"/>
          <p:cNvCxnSpPr>
            <a:stCxn id="504" idx="0"/>
          </p:cNvCxnSpPr>
          <p:nvPr/>
        </p:nvCxnSpPr>
        <p:spPr>
          <a:xfrm rot="-5400000" flipH="1">
            <a:off x="1857460" y="1527338"/>
            <a:ext cx="734850" cy="2001150"/>
          </a:xfrm>
          <a:prstGeom prst="curvedConnector4">
            <a:avLst>
              <a:gd name="adj1" fmla="val -24303"/>
              <a:gd name="adj2" fmla="val 57126"/>
            </a:avLst>
          </a:prstGeom>
          <a:noFill/>
          <a:ln w="28575" cap="flat" cmpd="sng">
            <a:solidFill>
              <a:schemeClr val="accent4"/>
            </a:solidFill>
            <a:prstDash val="solid"/>
            <a:round/>
            <a:headEnd type="none" w="med" len="med"/>
            <a:tailEnd type="triangle" w="med" len="med"/>
          </a:ln>
        </p:spPr>
      </p:cxnSp>
      <p:sp>
        <p:nvSpPr>
          <p:cNvPr id="509" name="Google Shape;509;p61"/>
          <p:cNvSpPr/>
          <p:nvPr/>
        </p:nvSpPr>
        <p:spPr>
          <a:xfrm>
            <a:off x="6758860" y="2096925"/>
            <a:ext cx="1154400" cy="1476525"/>
          </a:xfrm>
          <a:prstGeom prst="flowChartMagneticDisk">
            <a:avLst/>
          </a:prstGeom>
          <a:solidFill>
            <a:schemeClr val="accent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cxnSp>
        <p:nvCxnSpPr>
          <p:cNvPr id="510" name="Google Shape;510;p61"/>
          <p:cNvCxnSpPr/>
          <p:nvPr/>
        </p:nvCxnSpPr>
        <p:spPr>
          <a:xfrm rot="10800000" flipH="1">
            <a:off x="5144691" y="2555231"/>
            <a:ext cx="1447650" cy="394875"/>
          </a:xfrm>
          <a:prstGeom prst="curvedConnector3">
            <a:avLst>
              <a:gd name="adj1" fmla="val 50000"/>
            </a:avLst>
          </a:prstGeom>
          <a:noFill/>
          <a:ln w="28575" cap="flat" cmpd="sng">
            <a:solidFill>
              <a:schemeClr val="accent2"/>
            </a:solidFill>
            <a:prstDash val="solid"/>
            <a:round/>
            <a:headEnd type="none" w="med" len="med"/>
            <a:tailEnd type="triangle" w="med" len="med"/>
          </a:ln>
        </p:spPr>
      </p:cxnSp>
      <p:pic>
        <p:nvPicPr>
          <p:cNvPr id="511" name="Google Shape;511;p61"/>
          <p:cNvPicPr preferRelativeResize="0"/>
          <p:nvPr/>
        </p:nvPicPr>
        <p:blipFill rotWithShape="1">
          <a:blip r:embed="rId3">
            <a:alphaModFix/>
          </a:blip>
          <a:srcRect t="41366" r="52390"/>
          <a:stretch/>
        </p:blipFill>
        <p:spPr>
          <a:xfrm>
            <a:off x="3810702" y="2476437"/>
            <a:ext cx="806175" cy="786600"/>
          </a:xfrm>
          <a:prstGeom prst="ellipse">
            <a:avLst/>
          </a:prstGeom>
          <a:noFill/>
          <a:ln>
            <a:noFill/>
          </a:ln>
        </p:spPr>
      </p:pic>
      <p:sp>
        <p:nvSpPr>
          <p:cNvPr id="512" name="Google Shape;512;p61"/>
          <p:cNvSpPr txBox="1"/>
          <p:nvPr/>
        </p:nvSpPr>
        <p:spPr>
          <a:xfrm>
            <a:off x="910866" y="4031269"/>
            <a:ext cx="649125" cy="323143"/>
          </a:xfrm>
          <a:prstGeom prst="rect">
            <a:avLst/>
          </a:prstGeom>
          <a:noFill/>
          <a:ln>
            <a:noFill/>
          </a:ln>
        </p:spPr>
        <p:txBody>
          <a:bodyPr spcFirstLastPara="1" wrap="square" lIns="68569" tIns="68569" rIns="68569" bIns="68569" anchor="t" anchorCtr="0">
            <a:spAutoFit/>
          </a:bodyPr>
          <a:lstStyle/>
          <a:p>
            <a:pPr algn="ctr"/>
            <a:r>
              <a:rPr lang="en" sz="1200" dirty="0">
                <a:solidFill>
                  <a:schemeClr val="accent4"/>
                </a:solidFill>
                <a:latin typeface="DM Mono" panose="020B0509040201040103" pitchFamily="49" charset="77"/>
                <a:ea typeface="DM Sans"/>
                <a:cs typeface="DM Sans"/>
                <a:sym typeface="DM Sans"/>
              </a:rPr>
              <a:t>E</a:t>
            </a:r>
            <a:endParaRPr sz="1200" dirty="0">
              <a:solidFill>
                <a:schemeClr val="accent4"/>
              </a:solidFill>
              <a:latin typeface="DM Mono" panose="020B0509040201040103" pitchFamily="49" charset="77"/>
              <a:ea typeface="DM Sans"/>
              <a:cs typeface="DM Sans"/>
              <a:sym typeface="DM Sans"/>
            </a:endParaRPr>
          </a:p>
        </p:txBody>
      </p:sp>
      <p:sp>
        <p:nvSpPr>
          <p:cNvPr id="513" name="Google Shape;513;p61"/>
          <p:cNvSpPr txBox="1"/>
          <p:nvPr/>
        </p:nvSpPr>
        <p:spPr>
          <a:xfrm>
            <a:off x="3731390" y="4031269"/>
            <a:ext cx="964800" cy="323143"/>
          </a:xfrm>
          <a:prstGeom prst="rect">
            <a:avLst/>
          </a:prstGeom>
          <a:noFill/>
          <a:ln>
            <a:noFill/>
          </a:ln>
        </p:spPr>
        <p:txBody>
          <a:bodyPr spcFirstLastPara="1" wrap="square" lIns="68569" tIns="68569" rIns="68569" bIns="68569" anchor="t" anchorCtr="0">
            <a:spAutoFit/>
          </a:bodyPr>
          <a:lstStyle/>
          <a:p>
            <a:pPr algn="ctr"/>
            <a:r>
              <a:rPr lang="en" sz="1200" dirty="0">
                <a:solidFill>
                  <a:srgbClr val="FF9900"/>
                </a:solidFill>
                <a:latin typeface="DM Mono" panose="020B0509040201040103" pitchFamily="49" charset="77"/>
                <a:ea typeface="DM Sans"/>
                <a:cs typeface="DM Sans"/>
                <a:sym typeface="DM Sans"/>
              </a:rPr>
              <a:t>T</a:t>
            </a:r>
            <a:endParaRPr sz="1200" dirty="0">
              <a:solidFill>
                <a:srgbClr val="FF9900"/>
              </a:solidFill>
              <a:latin typeface="DM Mono" panose="020B0509040201040103" pitchFamily="49" charset="77"/>
              <a:ea typeface="DM Sans"/>
              <a:cs typeface="DM Sans"/>
              <a:sym typeface="DM Sans"/>
            </a:endParaRPr>
          </a:p>
        </p:txBody>
      </p:sp>
      <p:sp>
        <p:nvSpPr>
          <p:cNvPr id="514" name="Google Shape;514;p61"/>
          <p:cNvSpPr txBox="1"/>
          <p:nvPr/>
        </p:nvSpPr>
        <p:spPr>
          <a:xfrm>
            <a:off x="7011497" y="4031269"/>
            <a:ext cx="649125" cy="323143"/>
          </a:xfrm>
          <a:prstGeom prst="rect">
            <a:avLst/>
          </a:prstGeom>
          <a:noFill/>
          <a:ln>
            <a:noFill/>
          </a:ln>
        </p:spPr>
        <p:txBody>
          <a:bodyPr spcFirstLastPara="1" wrap="square" lIns="68569" tIns="68569" rIns="68569" bIns="68569" anchor="t" anchorCtr="0">
            <a:spAutoFit/>
          </a:bodyPr>
          <a:lstStyle/>
          <a:p>
            <a:pPr algn="ctr"/>
            <a:r>
              <a:rPr lang="en" sz="1200" dirty="0">
                <a:solidFill>
                  <a:schemeClr val="accent2"/>
                </a:solidFill>
                <a:latin typeface="DM Mono" panose="020B0509040201040103" pitchFamily="49" charset="77"/>
                <a:ea typeface="DM Sans"/>
                <a:cs typeface="DM Sans"/>
                <a:sym typeface="DM Sans"/>
              </a:rPr>
              <a:t>L</a:t>
            </a:r>
            <a:endParaRPr sz="1200" dirty="0">
              <a:solidFill>
                <a:schemeClr val="accent2"/>
              </a:solidFill>
              <a:latin typeface="DM Mono" panose="020B0509040201040103" pitchFamily="49" charset="77"/>
              <a:ea typeface="DM Sans"/>
              <a:cs typeface="DM Sans"/>
              <a:sym typeface="DM Sans"/>
            </a:endParaRPr>
          </a:p>
        </p:txBody>
      </p:sp>
      <p:sp>
        <p:nvSpPr>
          <p:cNvPr id="515" name="Google Shape;515;p61"/>
          <p:cNvSpPr txBox="1"/>
          <p:nvPr/>
        </p:nvSpPr>
        <p:spPr>
          <a:xfrm>
            <a:off x="1116085" y="4624800"/>
            <a:ext cx="2217600" cy="600142"/>
          </a:xfrm>
          <a:prstGeom prst="rect">
            <a:avLst/>
          </a:prstGeom>
          <a:noFill/>
          <a:ln>
            <a:noFill/>
          </a:ln>
        </p:spPr>
        <p:txBody>
          <a:bodyPr spcFirstLastPara="1" wrap="square" lIns="68569" tIns="68569" rIns="68569" bIns="68569" anchor="t" anchorCtr="0">
            <a:spAutoFit/>
          </a:bodyPr>
          <a:lstStyle/>
          <a:p>
            <a:r>
              <a:rPr lang="en" sz="3000">
                <a:solidFill>
                  <a:srgbClr val="434343"/>
                </a:solidFill>
                <a:latin typeface="Impact"/>
                <a:ea typeface="Impact"/>
                <a:cs typeface="Impact"/>
                <a:sym typeface="Impact"/>
              </a:rPr>
              <a:t>@jmasonlee</a:t>
            </a:r>
            <a:endParaRPr sz="3000">
              <a:solidFill>
                <a:srgbClr val="434343"/>
              </a:solidFill>
              <a:latin typeface="Impact"/>
              <a:ea typeface="Impact"/>
              <a:cs typeface="Impact"/>
              <a:sym typeface="Impact"/>
            </a:endParaRPr>
          </a:p>
        </p:txBody>
      </p:sp>
      <p:grpSp>
        <p:nvGrpSpPr>
          <p:cNvPr id="41" name="Google Shape;864;p78">
            <a:extLst>
              <a:ext uri="{FF2B5EF4-FFF2-40B4-BE49-F238E27FC236}">
                <a16:creationId xmlns:a16="http://schemas.microsoft.com/office/drawing/2014/main" id="{B69C13ED-4C46-0CA0-092B-57043D1812FF}"/>
              </a:ext>
            </a:extLst>
          </p:cNvPr>
          <p:cNvGrpSpPr/>
          <p:nvPr/>
        </p:nvGrpSpPr>
        <p:grpSpPr>
          <a:xfrm>
            <a:off x="4162754" y="2903237"/>
            <a:ext cx="388350" cy="388350"/>
            <a:chOff x="9069139" y="3565127"/>
            <a:chExt cx="517800" cy="517800"/>
          </a:xfrm>
        </p:grpSpPr>
        <p:sp>
          <p:nvSpPr>
            <p:cNvPr id="42" name="Google Shape;865;p78">
              <a:extLst>
                <a:ext uri="{FF2B5EF4-FFF2-40B4-BE49-F238E27FC236}">
                  <a16:creationId xmlns:a16="http://schemas.microsoft.com/office/drawing/2014/main" id="{D67F1628-6EEA-1087-62B8-CEF4128F9FC2}"/>
                </a:ext>
              </a:extLst>
            </p:cNvPr>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43" name="Google Shape;866;p78">
              <a:extLst>
                <a:ext uri="{FF2B5EF4-FFF2-40B4-BE49-F238E27FC236}">
                  <a16:creationId xmlns:a16="http://schemas.microsoft.com/office/drawing/2014/main" id="{34B27307-C60A-8065-BE7F-F600BDE29F17}"/>
                </a:ext>
              </a:extLst>
            </p:cNvPr>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32" name="Google Shape;864;p78">
            <a:extLst>
              <a:ext uri="{FF2B5EF4-FFF2-40B4-BE49-F238E27FC236}">
                <a16:creationId xmlns:a16="http://schemas.microsoft.com/office/drawing/2014/main" id="{8C87E9F3-D43B-CEEA-59FF-09810A0DED18}"/>
              </a:ext>
            </a:extLst>
          </p:cNvPr>
          <p:cNvGrpSpPr/>
          <p:nvPr/>
        </p:nvGrpSpPr>
        <p:grpSpPr>
          <a:xfrm>
            <a:off x="4158271" y="2904885"/>
            <a:ext cx="388350" cy="388350"/>
            <a:chOff x="9069139" y="3565127"/>
            <a:chExt cx="517800" cy="517800"/>
          </a:xfrm>
          <a:solidFill>
            <a:srgbClr val="E80F1C"/>
          </a:solidFill>
        </p:grpSpPr>
        <p:sp>
          <p:nvSpPr>
            <p:cNvPr id="33" name="Google Shape;865;p78">
              <a:extLst>
                <a:ext uri="{FF2B5EF4-FFF2-40B4-BE49-F238E27FC236}">
                  <a16:creationId xmlns:a16="http://schemas.microsoft.com/office/drawing/2014/main" id="{BB014842-50BC-0904-77DD-4CBFBCB9C18E}"/>
                </a:ext>
              </a:extLst>
            </p:cNvPr>
            <p:cNvSpPr/>
            <p:nvPr/>
          </p:nvSpPr>
          <p:spPr>
            <a:xfrm>
              <a:off x="9069139" y="3565127"/>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34" name="Google Shape;866;p78">
              <a:extLst>
                <a:ext uri="{FF2B5EF4-FFF2-40B4-BE49-F238E27FC236}">
                  <a16:creationId xmlns:a16="http://schemas.microsoft.com/office/drawing/2014/main" id="{E6F6F91B-9F0C-5C81-7759-9FAC9DB89A5E}"/>
                </a:ext>
              </a:extLst>
            </p:cNvPr>
            <p:cNvSpPr txBox="1"/>
            <p:nvPr/>
          </p:nvSpPr>
          <p:spPr>
            <a:xfrm>
              <a:off x="9137550" y="3692201"/>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56" name="Google Shape;783;p76">
            <a:extLst>
              <a:ext uri="{FF2B5EF4-FFF2-40B4-BE49-F238E27FC236}">
                <a16:creationId xmlns:a16="http://schemas.microsoft.com/office/drawing/2014/main" id="{4874AD49-E007-59CF-3C35-698BB2760B96}"/>
              </a:ext>
            </a:extLst>
          </p:cNvPr>
          <p:cNvGrpSpPr/>
          <p:nvPr/>
        </p:nvGrpSpPr>
        <p:grpSpPr>
          <a:xfrm>
            <a:off x="4120064" y="2873865"/>
            <a:ext cx="468875" cy="461234"/>
            <a:chOff x="7813889" y="2330318"/>
            <a:chExt cx="517800" cy="517800"/>
          </a:xfrm>
          <a:solidFill>
            <a:srgbClr val="12CB5A"/>
          </a:solidFill>
        </p:grpSpPr>
        <p:sp>
          <p:nvSpPr>
            <p:cNvPr id="57" name="Google Shape;784;p76">
              <a:extLst>
                <a:ext uri="{FF2B5EF4-FFF2-40B4-BE49-F238E27FC236}">
                  <a16:creationId xmlns:a16="http://schemas.microsoft.com/office/drawing/2014/main" id="{9C5EA377-38A5-D0B1-CC91-9B889F76AFEC}"/>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58" name="Google Shape;785;p76">
              <a:extLst>
                <a:ext uri="{FF2B5EF4-FFF2-40B4-BE49-F238E27FC236}">
                  <a16:creationId xmlns:a16="http://schemas.microsoft.com/office/drawing/2014/main" id="{3762B811-BC45-460D-0121-1759D9ED802B}"/>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Tree>
    <p:extLst>
      <p:ext uri="{BB962C8B-B14F-4D97-AF65-F5344CB8AC3E}">
        <p14:creationId xmlns:p14="http://schemas.microsoft.com/office/powerpoint/2010/main" val="3566834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7.xml><?xml version="1.0" encoding="utf-8"?>
<p:sld xmlns:a="http://schemas.openxmlformats.org/drawingml/2006/main" xmlns:r="http://schemas.openxmlformats.org/officeDocument/2006/relationships" xmlns:p="http://schemas.openxmlformats.org/presentationml/2006/main" show="0">
  <p:cSld>
    <p:spTree>
      <p:nvGrpSpPr>
        <p:cNvPr id="1" name="Shape 871"/>
        <p:cNvGrpSpPr/>
        <p:nvPr/>
      </p:nvGrpSpPr>
      <p:grpSpPr>
        <a:xfrm>
          <a:off x="0" y="0"/>
          <a:ext cx="0" cy="0"/>
          <a:chOff x="0" y="0"/>
          <a:chExt cx="0" cy="0"/>
        </a:xfrm>
      </p:grpSpPr>
      <p:sp>
        <p:nvSpPr>
          <p:cNvPr id="872" name="Google Shape;872;p79"/>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227</a:t>
            </a:fld>
            <a:endParaRPr dirty="0"/>
          </a:p>
        </p:txBody>
      </p:sp>
      <p:sp>
        <p:nvSpPr>
          <p:cNvPr id="874" name="Google Shape;874;p79"/>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dirty="0">
                <a:solidFill>
                  <a:srgbClr val="D6DEEB"/>
                </a:solidFill>
                <a:latin typeface="Impact"/>
                <a:ea typeface="Impact"/>
                <a:cs typeface="Impact"/>
                <a:sym typeface="Impact"/>
              </a:rPr>
              <a:t>@</a:t>
            </a:r>
            <a:r>
              <a:rPr lang="en" sz="3000" dirty="0" err="1">
                <a:solidFill>
                  <a:srgbClr val="D6DEEB"/>
                </a:solidFill>
                <a:latin typeface="Impact"/>
                <a:ea typeface="Impact"/>
                <a:cs typeface="Impact"/>
                <a:sym typeface="Impact"/>
              </a:rPr>
              <a:t>jmasonlee</a:t>
            </a:r>
            <a:endParaRPr sz="3000" dirty="0">
              <a:solidFill>
                <a:srgbClr val="D6DEEB"/>
              </a:solidFill>
              <a:latin typeface="Impact"/>
              <a:ea typeface="Impact"/>
              <a:cs typeface="Impact"/>
              <a:sym typeface="Impact"/>
            </a:endParaRPr>
          </a:p>
        </p:txBody>
      </p:sp>
      <p:pic>
        <p:nvPicPr>
          <p:cNvPr id="3" name="Picture 2" descr="Diagram&#10;&#10;Description automatically generated">
            <a:extLst>
              <a:ext uri="{FF2B5EF4-FFF2-40B4-BE49-F238E27FC236}">
                <a16:creationId xmlns:a16="http://schemas.microsoft.com/office/drawing/2014/main" id="{6C692A44-494E-0412-6BCE-8FED49C8FBEB}"/>
              </a:ext>
            </a:extLst>
          </p:cNvPr>
          <p:cNvPicPr>
            <a:picLocks noChangeAspect="1"/>
          </p:cNvPicPr>
          <p:nvPr/>
        </p:nvPicPr>
        <p:blipFill>
          <a:blip r:embed="rId3"/>
          <a:stretch>
            <a:fillRect/>
          </a:stretch>
        </p:blipFill>
        <p:spPr>
          <a:xfrm>
            <a:off x="1191" y="262875"/>
            <a:ext cx="9141619" cy="4263772"/>
          </a:xfrm>
          <a:prstGeom prst="rect">
            <a:avLst/>
          </a:prstGeom>
        </p:spPr>
      </p:pic>
    </p:spTree>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0">
  <p:cSld>
    <p:spTree>
      <p:nvGrpSpPr>
        <p:cNvPr id="1" name="Shape 575"/>
        <p:cNvGrpSpPr/>
        <p:nvPr/>
      </p:nvGrpSpPr>
      <p:grpSpPr>
        <a:xfrm>
          <a:off x="0" y="0"/>
          <a:ext cx="0" cy="0"/>
          <a:chOff x="0" y="0"/>
          <a:chExt cx="0" cy="0"/>
        </a:xfrm>
      </p:grpSpPr>
      <p:pic>
        <p:nvPicPr>
          <p:cNvPr id="3" name="Graphic 2" descr="Stopwatch 25% outline">
            <a:extLst>
              <a:ext uri="{FF2B5EF4-FFF2-40B4-BE49-F238E27FC236}">
                <a16:creationId xmlns:a16="http://schemas.microsoft.com/office/drawing/2014/main" id="{6F8E7B8C-EA7F-85F9-E5C9-592BCA1A883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61848" y="148575"/>
            <a:ext cx="1246459" cy="1246459"/>
          </a:xfrm>
          <a:prstGeom prst="rect">
            <a:avLst/>
          </a:prstGeom>
        </p:spPr>
      </p:pic>
      <p:sp>
        <p:nvSpPr>
          <p:cNvPr id="576" name="Google Shape;576;p69"/>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228</a:t>
            </a:fld>
            <a:endParaRPr dirty="0"/>
          </a:p>
        </p:txBody>
      </p:sp>
      <p:sp>
        <p:nvSpPr>
          <p:cNvPr id="577" name="Google Shape;577;p69"/>
          <p:cNvSpPr txBox="1"/>
          <p:nvPr/>
        </p:nvSpPr>
        <p:spPr>
          <a:xfrm>
            <a:off x="793960" y="1113300"/>
            <a:ext cx="7556175" cy="784808"/>
          </a:xfrm>
          <a:prstGeom prst="rect">
            <a:avLst/>
          </a:prstGeom>
          <a:noFill/>
          <a:ln>
            <a:noFill/>
          </a:ln>
        </p:spPr>
        <p:txBody>
          <a:bodyPr spcFirstLastPara="1" wrap="square" lIns="68569" tIns="68569" rIns="68569" bIns="68569" anchor="t" anchorCtr="0">
            <a:spAutoFit/>
          </a:bodyPr>
          <a:lstStyle/>
          <a:p>
            <a:r>
              <a:rPr lang="en" sz="4200" dirty="0">
                <a:solidFill>
                  <a:schemeClr val="accent3"/>
                </a:solidFill>
                <a:latin typeface="DM Sans" pitchFamily="2" charset="77"/>
                <a:ea typeface="DM Sans"/>
                <a:cs typeface="DM Sans"/>
                <a:sym typeface="DM Sans"/>
              </a:rPr>
              <a:t>5 days</a:t>
            </a:r>
            <a:r>
              <a:rPr lang="en" sz="4200" dirty="0">
                <a:latin typeface="DM Sans" pitchFamily="2" charset="77"/>
                <a:ea typeface="DM Sans"/>
                <a:cs typeface="DM Sans"/>
                <a:sym typeface="DM Sans"/>
              </a:rPr>
              <a:t> to find the bug,</a:t>
            </a:r>
            <a:endParaRPr sz="4200" dirty="0">
              <a:solidFill>
                <a:schemeClr val="accent1"/>
              </a:solidFill>
              <a:latin typeface="DM Sans" pitchFamily="2" charset="77"/>
              <a:ea typeface="DM Sans"/>
              <a:cs typeface="DM Sans"/>
              <a:sym typeface="DM Sans"/>
            </a:endParaRPr>
          </a:p>
        </p:txBody>
      </p:sp>
      <p:sp>
        <p:nvSpPr>
          <p:cNvPr id="578" name="Google Shape;578;p69"/>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Tree>
    <p:extLst>
      <p:ext uri="{BB962C8B-B14F-4D97-AF65-F5344CB8AC3E}">
        <p14:creationId xmlns:p14="http://schemas.microsoft.com/office/powerpoint/2010/main" val="39529307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9.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Multi-Layered Tests</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229</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2" name="Rectangle 1">
            <a:extLst>
              <a:ext uri="{FF2B5EF4-FFF2-40B4-BE49-F238E27FC236}">
                <a16:creationId xmlns:a16="http://schemas.microsoft.com/office/drawing/2014/main" id="{35AFEF46-D0EF-B206-E719-4A154C5E9A04}"/>
              </a:ext>
            </a:extLst>
          </p:cNvPr>
          <p:cNvSpPr/>
          <p:nvPr/>
        </p:nvSpPr>
        <p:spPr>
          <a:xfrm>
            <a:off x="615739" y="1327067"/>
            <a:ext cx="231569" cy="26986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7" name="Rectangle 6">
            <a:extLst>
              <a:ext uri="{FF2B5EF4-FFF2-40B4-BE49-F238E27FC236}">
                <a16:creationId xmlns:a16="http://schemas.microsoft.com/office/drawing/2014/main" id="{D2217BD2-478B-7F44-532D-393C392CF5D1}"/>
              </a:ext>
            </a:extLst>
          </p:cNvPr>
          <p:cNvSpPr/>
          <p:nvPr/>
        </p:nvSpPr>
        <p:spPr>
          <a:xfrm>
            <a:off x="8092874" y="1327067"/>
            <a:ext cx="231569" cy="26986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 name="TextBox 2">
            <a:extLst>
              <a:ext uri="{FF2B5EF4-FFF2-40B4-BE49-F238E27FC236}">
                <a16:creationId xmlns:a16="http://schemas.microsoft.com/office/drawing/2014/main" id="{CF1E09D5-D52A-0BE6-DD7A-9A2FEC6525B2}"/>
              </a:ext>
            </a:extLst>
          </p:cNvPr>
          <p:cNvSpPr txBox="1"/>
          <p:nvPr/>
        </p:nvSpPr>
        <p:spPr>
          <a:xfrm>
            <a:off x="3542926" y="1211651"/>
            <a:ext cx="1854329" cy="276999"/>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sz="1200" dirty="0">
                <a:latin typeface="DM Sans" pitchFamily="2" charset="77"/>
              </a:rPr>
              <a:t>Data Tests</a:t>
            </a:r>
          </a:p>
        </p:txBody>
      </p:sp>
      <p:cxnSp>
        <p:nvCxnSpPr>
          <p:cNvPr id="5" name="Straight Arrow Connector 4">
            <a:extLst>
              <a:ext uri="{FF2B5EF4-FFF2-40B4-BE49-F238E27FC236}">
                <a16:creationId xmlns:a16="http://schemas.microsoft.com/office/drawing/2014/main" id="{055879B2-9DA5-6A62-E325-BB07FBED03E6}"/>
              </a:ext>
            </a:extLst>
          </p:cNvPr>
          <p:cNvCxnSpPr>
            <a:stCxn id="3" idx="1"/>
          </p:cNvCxnSpPr>
          <p:nvPr/>
        </p:nvCxnSpPr>
        <p:spPr>
          <a:xfrm flipH="1">
            <a:off x="847308" y="1350151"/>
            <a:ext cx="2695618" cy="6983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E1395444-5048-7D0F-E5D8-805A5582F0E9}"/>
              </a:ext>
            </a:extLst>
          </p:cNvPr>
          <p:cNvCxnSpPr>
            <a:cxnSpLocks/>
            <a:stCxn id="3" idx="3"/>
          </p:cNvCxnSpPr>
          <p:nvPr/>
        </p:nvCxnSpPr>
        <p:spPr>
          <a:xfrm>
            <a:off x="5397255" y="1350151"/>
            <a:ext cx="2695619" cy="5647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Right Arrow 8">
            <a:extLst>
              <a:ext uri="{FF2B5EF4-FFF2-40B4-BE49-F238E27FC236}">
                <a16:creationId xmlns:a16="http://schemas.microsoft.com/office/drawing/2014/main" id="{3FAA7FBC-3948-F4A6-B277-27331F1AD86E}"/>
              </a:ext>
            </a:extLst>
          </p:cNvPr>
          <p:cNvSpPr/>
          <p:nvPr/>
        </p:nvSpPr>
        <p:spPr>
          <a:xfrm>
            <a:off x="1061064" y="2921329"/>
            <a:ext cx="6831281" cy="1033154"/>
          </a:xfrm>
          <a:prstGeom prst="rightArrow">
            <a:avLst/>
          </a:prstGeom>
          <a:solidFill>
            <a:schemeClr val="tx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n w="0"/>
                <a:solidFill>
                  <a:schemeClr val="tx1"/>
                </a:solidFill>
                <a:latin typeface="DM Sans" pitchFamily="2" charset="77"/>
              </a:rPr>
              <a:t>Pipeline</a:t>
            </a:r>
          </a:p>
        </p:txBody>
      </p:sp>
      <p:sp>
        <p:nvSpPr>
          <p:cNvPr id="10" name="!!1">
            <a:extLst>
              <a:ext uri="{FF2B5EF4-FFF2-40B4-BE49-F238E27FC236}">
                <a16:creationId xmlns:a16="http://schemas.microsoft.com/office/drawing/2014/main" id="{7C6783E2-3BBA-801B-27F5-886C341658F9}"/>
              </a:ext>
            </a:extLst>
          </p:cNvPr>
          <p:cNvSpPr/>
          <p:nvPr/>
        </p:nvSpPr>
        <p:spPr>
          <a:xfrm>
            <a:off x="1061064" y="2181532"/>
            <a:ext cx="6831281" cy="178130"/>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bg1"/>
                </a:solidFill>
                <a:latin typeface="DM Mono" panose="020B0509040201040103" pitchFamily="49" charset="77"/>
              </a:rPr>
              <a:t>Large Logic Test</a:t>
            </a:r>
          </a:p>
        </p:txBody>
      </p:sp>
      <p:sp>
        <p:nvSpPr>
          <p:cNvPr id="35" name="!!2">
            <a:extLst>
              <a:ext uri="{FF2B5EF4-FFF2-40B4-BE49-F238E27FC236}">
                <a16:creationId xmlns:a16="http://schemas.microsoft.com/office/drawing/2014/main" id="{854405A1-E59C-F612-5D6A-B3314F6C0B57}"/>
              </a:ext>
            </a:extLst>
          </p:cNvPr>
          <p:cNvSpPr/>
          <p:nvPr/>
        </p:nvSpPr>
        <p:spPr>
          <a:xfrm>
            <a:off x="1073615" y="2179768"/>
            <a:ext cx="6831281" cy="178130"/>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bg1"/>
                </a:solidFill>
                <a:latin typeface="DM Mono" panose="020B0509040201040103" pitchFamily="49" charset="77"/>
              </a:rPr>
              <a:t>Large Logic Test</a:t>
            </a:r>
          </a:p>
        </p:txBody>
      </p:sp>
      <p:sp>
        <p:nvSpPr>
          <p:cNvPr id="36" name="!!3">
            <a:extLst>
              <a:ext uri="{FF2B5EF4-FFF2-40B4-BE49-F238E27FC236}">
                <a16:creationId xmlns:a16="http://schemas.microsoft.com/office/drawing/2014/main" id="{0E519BFC-E571-A039-DEB0-3F2C4F5D767D}"/>
              </a:ext>
            </a:extLst>
          </p:cNvPr>
          <p:cNvSpPr/>
          <p:nvPr/>
        </p:nvSpPr>
        <p:spPr>
          <a:xfrm>
            <a:off x="1047837" y="2174476"/>
            <a:ext cx="6831281" cy="178130"/>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bg1"/>
                </a:solidFill>
                <a:latin typeface="DM Mono" panose="020B0509040201040103" pitchFamily="49" charset="77"/>
              </a:rPr>
              <a:t>Large Logic Test</a:t>
            </a:r>
          </a:p>
        </p:txBody>
      </p:sp>
      <p:sp>
        <p:nvSpPr>
          <p:cNvPr id="37" name="!!4">
            <a:extLst>
              <a:ext uri="{FF2B5EF4-FFF2-40B4-BE49-F238E27FC236}">
                <a16:creationId xmlns:a16="http://schemas.microsoft.com/office/drawing/2014/main" id="{EA00E1C6-7417-BDFB-504D-7EBBD9424157}"/>
              </a:ext>
            </a:extLst>
          </p:cNvPr>
          <p:cNvSpPr/>
          <p:nvPr/>
        </p:nvSpPr>
        <p:spPr>
          <a:xfrm>
            <a:off x="1054451" y="2178004"/>
            <a:ext cx="6831281" cy="178130"/>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bg1"/>
                </a:solidFill>
                <a:latin typeface="DM Mono" panose="020B0509040201040103" pitchFamily="49" charset="77"/>
              </a:rPr>
              <a:t>Large Logic Test</a:t>
            </a:r>
          </a:p>
        </p:txBody>
      </p:sp>
      <p:sp>
        <p:nvSpPr>
          <p:cNvPr id="38" name="!!5">
            <a:extLst>
              <a:ext uri="{FF2B5EF4-FFF2-40B4-BE49-F238E27FC236}">
                <a16:creationId xmlns:a16="http://schemas.microsoft.com/office/drawing/2014/main" id="{836B1ECB-89FF-0FEB-FC65-44115F2B416E}"/>
              </a:ext>
            </a:extLst>
          </p:cNvPr>
          <p:cNvSpPr/>
          <p:nvPr/>
        </p:nvSpPr>
        <p:spPr>
          <a:xfrm>
            <a:off x="1073615" y="2175035"/>
            <a:ext cx="6831281" cy="178130"/>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latin typeface="DM Sans" pitchFamily="2" charset="77"/>
              </a:rPr>
              <a:t>Large Logic Test</a:t>
            </a:r>
          </a:p>
        </p:txBody>
      </p:sp>
    </p:spTree>
    <p:extLst>
      <p:ext uri="{BB962C8B-B14F-4D97-AF65-F5344CB8AC3E}">
        <p14:creationId xmlns:p14="http://schemas.microsoft.com/office/powerpoint/2010/main" val="1839393294"/>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82"/>
        <p:cNvGrpSpPr/>
        <p:nvPr/>
      </p:nvGrpSpPr>
      <p:grpSpPr>
        <a:xfrm>
          <a:off x="0" y="0"/>
          <a:ext cx="0" cy="0"/>
          <a:chOff x="0" y="0"/>
          <a:chExt cx="0" cy="0"/>
        </a:xfrm>
      </p:grpSpPr>
      <p:sp>
        <p:nvSpPr>
          <p:cNvPr id="583" name="Google Shape;583;p70"/>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23</a:t>
            </a:fld>
            <a:endParaRPr dirty="0"/>
          </a:p>
        </p:txBody>
      </p:sp>
      <p:sp>
        <p:nvSpPr>
          <p:cNvPr id="584" name="Google Shape;584;p70"/>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pic>
        <p:nvPicPr>
          <p:cNvPr id="585" name="Google Shape;585;p70"/>
          <p:cNvPicPr preferRelativeResize="0"/>
          <p:nvPr/>
        </p:nvPicPr>
        <p:blipFill>
          <a:blip r:embed="rId3">
            <a:alphaModFix/>
          </a:blip>
          <a:stretch>
            <a:fillRect/>
          </a:stretch>
        </p:blipFill>
        <p:spPr>
          <a:xfrm>
            <a:off x="416596" y="505128"/>
            <a:ext cx="1692875" cy="3637948"/>
          </a:xfrm>
          <a:prstGeom prst="rect">
            <a:avLst/>
          </a:prstGeom>
          <a:noFill/>
          <a:ln>
            <a:noFill/>
          </a:ln>
        </p:spPr>
      </p:pic>
      <p:graphicFrame>
        <p:nvGraphicFramePr>
          <p:cNvPr id="586" name="Google Shape;586;p70"/>
          <p:cNvGraphicFramePr/>
          <p:nvPr/>
        </p:nvGraphicFramePr>
        <p:xfrm>
          <a:off x="2701248" y="1795922"/>
          <a:ext cx="1429931" cy="739538"/>
        </p:xfrm>
        <a:graphic>
          <a:graphicData uri="http://schemas.openxmlformats.org/drawingml/2006/table">
            <a:tbl>
              <a:tblPr>
                <a:noFill/>
              </a:tblPr>
              <a:tblGrid>
                <a:gridCol w="1429931">
                  <a:extLst>
                    <a:ext uri="{9D8B030D-6E8A-4147-A177-3AD203B41FA5}">
                      <a16:colId xmlns:a16="http://schemas.microsoft.com/office/drawing/2014/main" val="20000"/>
                    </a:ext>
                  </a:extLst>
                </a:gridCol>
              </a:tblGrid>
              <a:tr h="328069">
                <a:tc>
                  <a:txBody>
                    <a:bodyPr/>
                    <a:lstStyle/>
                    <a:p>
                      <a:pPr marL="0" lvl="0" indent="0" algn="l" rtl="0">
                        <a:spcBef>
                          <a:spcPts val="0"/>
                        </a:spcBef>
                        <a:spcAft>
                          <a:spcPts val="0"/>
                        </a:spcAft>
                        <a:buNone/>
                      </a:pPr>
                      <a:r>
                        <a:rPr lang="en" sz="900" b="0" i="0" dirty="0" err="1">
                          <a:solidFill>
                            <a:schemeClr val="dk1"/>
                          </a:solidFill>
                          <a:latin typeface="DM Mono" panose="020B0509040201040103" pitchFamily="49" charset="77"/>
                        </a:rPr>
                        <a:t>checkin_count</a:t>
                      </a:r>
                      <a:endParaRPr sz="900" b="1" dirty="0">
                        <a:solidFill>
                          <a:schemeClr val="dk1"/>
                        </a:solidFill>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5"/>
                    </a:solidFill>
                  </a:tcPr>
                </a:tc>
                <a:extLst>
                  <a:ext uri="{0D108BD9-81ED-4DB2-BD59-A6C34878D82A}">
                    <a16:rowId xmlns:a16="http://schemas.microsoft.com/office/drawing/2014/main" val="10000"/>
                  </a:ext>
                </a:extLst>
              </a:tr>
              <a:tr h="411469">
                <a:tc>
                  <a:txBody>
                    <a:bodyPr/>
                    <a:lstStyle/>
                    <a:p>
                      <a:pPr marL="0" lvl="0" indent="0" algn="l" rtl="0">
                        <a:spcBef>
                          <a:spcPts val="0"/>
                        </a:spcBef>
                        <a:spcAft>
                          <a:spcPts val="0"/>
                        </a:spcAft>
                        <a:buNone/>
                      </a:pPr>
                      <a:r>
                        <a:rPr lang="en" sz="1200" b="0" i="0" dirty="0">
                          <a:solidFill>
                            <a:schemeClr val="dk1"/>
                          </a:solidFill>
                          <a:latin typeface="DM Mono" panose="020B0509040201040103" pitchFamily="49" charset="77"/>
                        </a:rPr>
                        <a:t>3</a:t>
                      </a:r>
                      <a:endParaRPr sz="1200" dirty="0">
                        <a:solidFill>
                          <a:schemeClr val="dk1"/>
                        </a:solidFill>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bl>
          </a:graphicData>
        </a:graphic>
      </p:graphicFrame>
      <p:sp>
        <p:nvSpPr>
          <p:cNvPr id="587" name="Google Shape;587;p70"/>
          <p:cNvSpPr/>
          <p:nvPr/>
        </p:nvSpPr>
        <p:spPr>
          <a:xfrm>
            <a:off x="1507359" y="1358176"/>
            <a:ext cx="300600" cy="304425"/>
          </a:xfrm>
          <a:prstGeom prst="ellipse">
            <a:avLst/>
          </a:prstGeom>
          <a:solidFill>
            <a:srgbClr val="FFFF00">
              <a:alpha val="72470"/>
            </a:srgbClr>
          </a:solidFill>
          <a:ln w="9525" cap="flat" cmpd="sng">
            <a:solidFill>
              <a:srgbClr val="FFFF00"/>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graphicFrame>
        <p:nvGraphicFramePr>
          <p:cNvPr id="588" name="Google Shape;588;p70"/>
          <p:cNvGraphicFramePr/>
          <p:nvPr/>
        </p:nvGraphicFramePr>
        <p:xfrm>
          <a:off x="7170958" y="1712522"/>
          <a:ext cx="1429931" cy="822938"/>
        </p:xfrm>
        <a:graphic>
          <a:graphicData uri="http://schemas.openxmlformats.org/drawingml/2006/table">
            <a:tbl>
              <a:tblPr>
                <a:noFill/>
              </a:tblPr>
              <a:tblGrid>
                <a:gridCol w="1429931">
                  <a:extLst>
                    <a:ext uri="{9D8B030D-6E8A-4147-A177-3AD203B41FA5}">
                      <a16:colId xmlns:a16="http://schemas.microsoft.com/office/drawing/2014/main" val="20000"/>
                    </a:ext>
                  </a:extLst>
                </a:gridCol>
              </a:tblGrid>
              <a:tr h="411469">
                <a:tc>
                  <a:txBody>
                    <a:bodyPr/>
                    <a:lstStyle/>
                    <a:p>
                      <a:pPr marL="0" lvl="0" indent="0" algn="l" rtl="0">
                        <a:spcBef>
                          <a:spcPts val="0"/>
                        </a:spcBef>
                        <a:spcAft>
                          <a:spcPts val="0"/>
                        </a:spcAft>
                        <a:buNone/>
                      </a:pPr>
                      <a:r>
                        <a:rPr lang="en" sz="900" b="0" i="0" dirty="0" err="1">
                          <a:solidFill>
                            <a:schemeClr val="dk1"/>
                          </a:solidFill>
                          <a:latin typeface="DM Mono" panose="020B0509040201040103" pitchFamily="49" charset="77"/>
                        </a:rPr>
                        <a:t>review_count</a:t>
                      </a:r>
                      <a:endParaRPr sz="900" b="1" dirty="0">
                        <a:solidFill>
                          <a:schemeClr val="dk1"/>
                        </a:solidFill>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5"/>
                    </a:solidFill>
                  </a:tcPr>
                </a:tc>
                <a:extLst>
                  <a:ext uri="{0D108BD9-81ED-4DB2-BD59-A6C34878D82A}">
                    <a16:rowId xmlns:a16="http://schemas.microsoft.com/office/drawing/2014/main" val="10000"/>
                  </a:ext>
                </a:extLst>
              </a:tr>
              <a:tr h="411469">
                <a:tc>
                  <a:txBody>
                    <a:bodyPr/>
                    <a:lstStyle/>
                    <a:p>
                      <a:pPr marL="0" lvl="0" indent="0" algn="l" rtl="0">
                        <a:spcBef>
                          <a:spcPts val="0"/>
                        </a:spcBef>
                        <a:spcAft>
                          <a:spcPts val="0"/>
                        </a:spcAft>
                        <a:buNone/>
                      </a:pPr>
                      <a:r>
                        <a:rPr lang="en" sz="1200" b="0" i="0" dirty="0">
                          <a:solidFill>
                            <a:schemeClr val="dk1"/>
                          </a:solidFill>
                          <a:latin typeface="DM Mono" panose="020B0509040201040103" pitchFamily="49" charset="77"/>
                        </a:rPr>
                        <a:t>1</a:t>
                      </a:r>
                      <a:endParaRPr sz="1200" dirty="0">
                        <a:solidFill>
                          <a:schemeClr val="dk1"/>
                        </a:solidFill>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bl>
          </a:graphicData>
        </a:graphic>
      </p:graphicFrame>
      <p:pic>
        <p:nvPicPr>
          <p:cNvPr id="589" name="Google Shape;589;p70"/>
          <p:cNvPicPr preferRelativeResize="0"/>
          <p:nvPr/>
        </p:nvPicPr>
        <p:blipFill>
          <a:blip r:embed="rId3">
            <a:alphaModFix/>
          </a:blip>
          <a:stretch>
            <a:fillRect/>
          </a:stretch>
        </p:blipFill>
        <p:spPr>
          <a:xfrm>
            <a:off x="5120608" y="530267"/>
            <a:ext cx="1692875" cy="3637948"/>
          </a:xfrm>
          <a:prstGeom prst="rect">
            <a:avLst/>
          </a:prstGeom>
          <a:noFill/>
          <a:ln>
            <a:noFill/>
          </a:ln>
        </p:spPr>
      </p:pic>
      <p:sp>
        <p:nvSpPr>
          <p:cNvPr id="590" name="Google Shape;590;p70"/>
          <p:cNvSpPr/>
          <p:nvPr/>
        </p:nvSpPr>
        <p:spPr>
          <a:xfrm>
            <a:off x="5445538" y="1358176"/>
            <a:ext cx="300600" cy="304425"/>
          </a:xfrm>
          <a:prstGeom prst="ellipse">
            <a:avLst/>
          </a:prstGeom>
          <a:solidFill>
            <a:srgbClr val="FFFF00">
              <a:alpha val="72470"/>
            </a:srgbClr>
          </a:solidFill>
          <a:ln w="9525" cap="flat" cmpd="sng">
            <a:solidFill>
              <a:srgbClr val="FFFF00"/>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grpSp>
        <p:nvGrpSpPr>
          <p:cNvPr id="14" name="Google Shape;369;p33">
            <a:extLst>
              <a:ext uri="{FF2B5EF4-FFF2-40B4-BE49-F238E27FC236}">
                <a16:creationId xmlns:a16="http://schemas.microsoft.com/office/drawing/2014/main" id="{FD93A5D1-8CB9-8B31-62C6-1DDBAD0D1664}"/>
              </a:ext>
            </a:extLst>
          </p:cNvPr>
          <p:cNvGrpSpPr/>
          <p:nvPr/>
        </p:nvGrpSpPr>
        <p:grpSpPr>
          <a:xfrm>
            <a:off x="398909" y="159646"/>
            <a:ext cx="1755527" cy="4379190"/>
            <a:chOff x="2547150" y="238125"/>
            <a:chExt cx="2525675" cy="5238750"/>
          </a:xfrm>
        </p:grpSpPr>
        <p:sp>
          <p:nvSpPr>
            <p:cNvPr id="15" name="Google Shape;370;p33">
              <a:extLst>
                <a:ext uri="{FF2B5EF4-FFF2-40B4-BE49-F238E27FC236}">
                  <a16:creationId xmlns:a16="http://schemas.microsoft.com/office/drawing/2014/main" id="{7DF1135E-E71B-15D6-1D4B-DDCB2D9862A4}"/>
                </a:ext>
              </a:extLst>
            </p:cNvPr>
            <p:cNvSpPr/>
            <p:nvPr/>
          </p:nvSpPr>
          <p:spPr>
            <a:xfrm>
              <a:off x="2547150" y="238125"/>
              <a:ext cx="2525675" cy="5238750"/>
            </a:xfrm>
            <a:custGeom>
              <a:avLst/>
              <a:gdLst/>
              <a:ahLst/>
              <a:cxnLst/>
              <a:rect l="l" t="t" r="r" b="b"/>
              <a:pathLst>
                <a:path w="101027" h="209550" extrusionOk="0">
                  <a:moveTo>
                    <a:pt x="98629" y="18886"/>
                  </a:moveTo>
                  <a:lnTo>
                    <a:pt x="98629" y="190364"/>
                  </a:lnTo>
                  <a:lnTo>
                    <a:pt x="2398" y="190364"/>
                  </a:lnTo>
                  <a:lnTo>
                    <a:pt x="2398" y="18886"/>
                  </a:lnTo>
                  <a:close/>
                  <a:moveTo>
                    <a:pt x="10343" y="0"/>
                  </a:moveTo>
                  <a:lnTo>
                    <a:pt x="9293" y="75"/>
                  </a:lnTo>
                  <a:lnTo>
                    <a:pt x="8244" y="225"/>
                  </a:lnTo>
                  <a:lnTo>
                    <a:pt x="7270" y="450"/>
                  </a:lnTo>
                  <a:lnTo>
                    <a:pt x="6295" y="824"/>
                  </a:lnTo>
                  <a:lnTo>
                    <a:pt x="5396" y="1274"/>
                  </a:lnTo>
                  <a:lnTo>
                    <a:pt x="4572" y="1799"/>
                  </a:lnTo>
                  <a:lnTo>
                    <a:pt x="3747" y="2398"/>
                  </a:lnTo>
                  <a:lnTo>
                    <a:pt x="2998" y="3073"/>
                  </a:lnTo>
                  <a:lnTo>
                    <a:pt x="2323" y="3747"/>
                  </a:lnTo>
                  <a:lnTo>
                    <a:pt x="1724" y="4572"/>
                  </a:lnTo>
                  <a:lnTo>
                    <a:pt x="1199" y="5396"/>
                  </a:lnTo>
                  <a:lnTo>
                    <a:pt x="824" y="6370"/>
                  </a:lnTo>
                  <a:lnTo>
                    <a:pt x="450" y="7270"/>
                  </a:lnTo>
                  <a:lnTo>
                    <a:pt x="225" y="8319"/>
                  </a:lnTo>
                  <a:lnTo>
                    <a:pt x="0" y="9293"/>
                  </a:lnTo>
                  <a:lnTo>
                    <a:pt x="0" y="10343"/>
                  </a:lnTo>
                  <a:lnTo>
                    <a:pt x="0" y="199207"/>
                  </a:lnTo>
                  <a:lnTo>
                    <a:pt x="0" y="200257"/>
                  </a:lnTo>
                  <a:lnTo>
                    <a:pt x="225" y="201231"/>
                  </a:lnTo>
                  <a:lnTo>
                    <a:pt x="450" y="202280"/>
                  </a:lnTo>
                  <a:lnTo>
                    <a:pt x="824" y="203180"/>
                  </a:lnTo>
                  <a:lnTo>
                    <a:pt x="1199" y="204154"/>
                  </a:lnTo>
                  <a:lnTo>
                    <a:pt x="1724" y="204978"/>
                  </a:lnTo>
                  <a:lnTo>
                    <a:pt x="2323" y="205803"/>
                  </a:lnTo>
                  <a:lnTo>
                    <a:pt x="2998" y="206477"/>
                  </a:lnTo>
                  <a:lnTo>
                    <a:pt x="3747" y="207152"/>
                  </a:lnTo>
                  <a:lnTo>
                    <a:pt x="4572" y="207751"/>
                  </a:lnTo>
                  <a:lnTo>
                    <a:pt x="5396" y="208276"/>
                  </a:lnTo>
                  <a:lnTo>
                    <a:pt x="6295" y="208726"/>
                  </a:lnTo>
                  <a:lnTo>
                    <a:pt x="7270" y="209100"/>
                  </a:lnTo>
                  <a:lnTo>
                    <a:pt x="8244" y="209325"/>
                  </a:lnTo>
                  <a:lnTo>
                    <a:pt x="9293" y="209475"/>
                  </a:lnTo>
                  <a:lnTo>
                    <a:pt x="10343" y="209550"/>
                  </a:lnTo>
                  <a:lnTo>
                    <a:pt x="90610" y="209550"/>
                  </a:lnTo>
                  <a:lnTo>
                    <a:pt x="91659" y="209475"/>
                  </a:lnTo>
                  <a:lnTo>
                    <a:pt x="92708" y="209325"/>
                  </a:lnTo>
                  <a:lnTo>
                    <a:pt x="93682" y="209100"/>
                  </a:lnTo>
                  <a:lnTo>
                    <a:pt x="94657" y="208726"/>
                  </a:lnTo>
                  <a:lnTo>
                    <a:pt x="95556" y="208276"/>
                  </a:lnTo>
                  <a:lnTo>
                    <a:pt x="96455" y="207751"/>
                  </a:lnTo>
                  <a:lnTo>
                    <a:pt x="97205" y="207152"/>
                  </a:lnTo>
                  <a:lnTo>
                    <a:pt x="97954" y="206477"/>
                  </a:lnTo>
                  <a:lnTo>
                    <a:pt x="98629" y="205803"/>
                  </a:lnTo>
                  <a:lnTo>
                    <a:pt x="99228" y="204978"/>
                  </a:lnTo>
                  <a:lnTo>
                    <a:pt x="99753" y="204154"/>
                  </a:lnTo>
                  <a:lnTo>
                    <a:pt x="100203" y="203180"/>
                  </a:lnTo>
                  <a:lnTo>
                    <a:pt x="100577" y="202280"/>
                  </a:lnTo>
                  <a:lnTo>
                    <a:pt x="100802" y="201231"/>
                  </a:lnTo>
                  <a:lnTo>
                    <a:pt x="100952" y="200257"/>
                  </a:lnTo>
                  <a:lnTo>
                    <a:pt x="101027" y="199207"/>
                  </a:lnTo>
                  <a:lnTo>
                    <a:pt x="101027" y="10343"/>
                  </a:lnTo>
                  <a:lnTo>
                    <a:pt x="100952" y="9293"/>
                  </a:lnTo>
                  <a:lnTo>
                    <a:pt x="100802" y="8319"/>
                  </a:lnTo>
                  <a:lnTo>
                    <a:pt x="100577" y="7270"/>
                  </a:lnTo>
                  <a:lnTo>
                    <a:pt x="100203" y="6370"/>
                  </a:lnTo>
                  <a:lnTo>
                    <a:pt x="99753" y="5396"/>
                  </a:lnTo>
                  <a:lnTo>
                    <a:pt x="99228" y="4572"/>
                  </a:lnTo>
                  <a:lnTo>
                    <a:pt x="98629" y="3747"/>
                  </a:lnTo>
                  <a:lnTo>
                    <a:pt x="97954" y="3073"/>
                  </a:lnTo>
                  <a:lnTo>
                    <a:pt x="97205" y="2398"/>
                  </a:lnTo>
                  <a:lnTo>
                    <a:pt x="96455" y="1799"/>
                  </a:lnTo>
                  <a:lnTo>
                    <a:pt x="95556" y="1274"/>
                  </a:lnTo>
                  <a:lnTo>
                    <a:pt x="94657" y="824"/>
                  </a:lnTo>
                  <a:lnTo>
                    <a:pt x="93682" y="450"/>
                  </a:lnTo>
                  <a:lnTo>
                    <a:pt x="92708" y="225"/>
                  </a:lnTo>
                  <a:lnTo>
                    <a:pt x="91659" y="75"/>
                  </a:lnTo>
                  <a:lnTo>
                    <a:pt x="90610" y="0"/>
                  </a:lnTo>
                  <a:close/>
                </a:path>
              </a:pathLst>
            </a:custGeom>
            <a:solidFill>
              <a:schemeClr val="lt1"/>
            </a:solidFill>
            <a:ln w="9525" cap="flat" cmpd="sng">
              <a:solidFill>
                <a:schemeClr val="tx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6" name="Google Shape;371;p33">
              <a:extLst>
                <a:ext uri="{FF2B5EF4-FFF2-40B4-BE49-F238E27FC236}">
                  <a16:creationId xmlns:a16="http://schemas.microsoft.com/office/drawing/2014/main" id="{D3B062CA-C47A-F328-5731-70253BB83EC2}"/>
                </a:ext>
              </a:extLst>
            </p:cNvPr>
            <p:cNvSpPr/>
            <p:nvPr/>
          </p:nvSpPr>
          <p:spPr>
            <a:xfrm>
              <a:off x="3557025" y="5147100"/>
              <a:ext cx="504050" cy="179900"/>
            </a:xfrm>
            <a:custGeom>
              <a:avLst/>
              <a:gdLst/>
              <a:ahLst/>
              <a:cxnLst/>
              <a:rect l="l" t="t" r="r" b="b"/>
              <a:pathLst>
                <a:path w="20162" h="7196" extrusionOk="0">
                  <a:moveTo>
                    <a:pt x="3598" y="0"/>
                  </a:moveTo>
                  <a:lnTo>
                    <a:pt x="2849" y="75"/>
                  </a:lnTo>
                  <a:lnTo>
                    <a:pt x="2174" y="300"/>
                  </a:lnTo>
                  <a:lnTo>
                    <a:pt x="1575" y="600"/>
                  </a:lnTo>
                  <a:lnTo>
                    <a:pt x="1050" y="1050"/>
                  </a:lnTo>
                  <a:lnTo>
                    <a:pt x="600" y="1574"/>
                  </a:lnTo>
                  <a:lnTo>
                    <a:pt x="301" y="2174"/>
                  </a:lnTo>
                  <a:lnTo>
                    <a:pt x="76" y="2848"/>
                  </a:lnTo>
                  <a:lnTo>
                    <a:pt x="1" y="3598"/>
                  </a:lnTo>
                  <a:lnTo>
                    <a:pt x="76" y="4347"/>
                  </a:lnTo>
                  <a:lnTo>
                    <a:pt x="301" y="5022"/>
                  </a:lnTo>
                  <a:lnTo>
                    <a:pt x="600" y="5621"/>
                  </a:lnTo>
                  <a:lnTo>
                    <a:pt x="1050" y="6146"/>
                  </a:lnTo>
                  <a:lnTo>
                    <a:pt x="1575" y="6596"/>
                  </a:lnTo>
                  <a:lnTo>
                    <a:pt x="2174" y="6896"/>
                  </a:lnTo>
                  <a:lnTo>
                    <a:pt x="2849" y="7120"/>
                  </a:lnTo>
                  <a:lnTo>
                    <a:pt x="3598" y="7195"/>
                  </a:lnTo>
                  <a:lnTo>
                    <a:pt x="16639" y="7195"/>
                  </a:lnTo>
                  <a:lnTo>
                    <a:pt x="17313" y="7120"/>
                  </a:lnTo>
                  <a:lnTo>
                    <a:pt x="17988" y="6896"/>
                  </a:lnTo>
                  <a:lnTo>
                    <a:pt x="18587" y="6596"/>
                  </a:lnTo>
                  <a:lnTo>
                    <a:pt x="19112" y="6146"/>
                  </a:lnTo>
                  <a:lnTo>
                    <a:pt x="19562" y="5621"/>
                  </a:lnTo>
                  <a:lnTo>
                    <a:pt x="19861" y="5022"/>
                  </a:lnTo>
                  <a:lnTo>
                    <a:pt x="20086" y="4347"/>
                  </a:lnTo>
                  <a:lnTo>
                    <a:pt x="20161" y="3598"/>
                  </a:lnTo>
                  <a:lnTo>
                    <a:pt x="20086" y="2848"/>
                  </a:lnTo>
                  <a:lnTo>
                    <a:pt x="19861" y="2174"/>
                  </a:lnTo>
                  <a:lnTo>
                    <a:pt x="19562" y="1574"/>
                  </a:lnTo>
                  <a:lnTo>
                    <a:pt x="19112" y="1050"/>
                  </a:lnTo>
                  <a:lnTo>
                    <a:pt x="18587" y="600"/>
                  </a:lnTo>
                  <a:lnTo>
                    <a:pt x="17988" y="300"/>
                  </a:lnTo>
                  <a:lnTo>
                    <a:pt x="17313" y="75"/>
                  </a:lnTo>
                  <a:lnTo>
                    <a:pt x="16639" y="0"/>
                  </a:lnTo>
                  <a:close/>
                </a:path>
              </a:pathLst>
            </a:custGeom>
            <a:solidFill>
              <a:schemeClr val="lt2"/>
            </a:solidFill>
            <a:ln w="9525" cap="flat" cmpd="sng">
              <a:solidFill>
                <a:schemeClr val="tx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7" name="Google Shape;372;p33">
              <a:extLst>
                <a:ext uri="{FF2B5EF4-FFF2-40B4-BE49-F238E27FC236}">
                  <a16:creationId xmlns:a16="http://schemas.microsoft.com/office/drawing/2014/main" id="{92480BB7-9872-104C-C2DF-C28091AAB98F}"/>
                </a:ext>
              </a:extLst>
            </p:cNvPr>
            <p:cNvSpPr/>
            <p:nvPr/>
          </p:nvSpPr>
          <p:spPr>
            <a:xfrm>
              <a:off x="3008050" y="423600"/>
              <a:ext cx="99325" cy="99325"/>
            </a:xfrm>
            <a:custGeom>
              <a:avLst/>
              <a:gdLst/>
              <a:ahLst/>
              <a:cxnLst/>
              <a:rect l="l" t="t" r="r" b="b"/>
              <a:pathLst>
                <a:path w="3973" h="3973" extrusionOk="0">
                  <a:moveTo>
                    <a:pt x="2024" y="1"/>
                  </a:moveTo>
                  <a:lnTo>
                    <a:pt x="1575" y="76"/>
                  </a:lnTo>
                  <a:lnTo>
                    <a:pt x="1200" y="151"/>
                  </a:lnTo>
                  <a:lnTo>
                    <a:pt x="900" y="375"/>
                  </a:lnTo>
                  <a:lnTo>
                    <a:pt x="600" y="600"/>
                  </a:lnTo>
                  <a:lnTo>
                    <a:pt x="375" y="900"/>
                  </a:lnTo>
                  <a:lnTo>
                    <a:pt x="151" y="1200"/>
                  </a:lnTo>
                  <a:lnTo>
                    <a:pt x="76" y="1575"/>
                  </a:lnTo>
                  <a:lnTo>
                    <a:pt x="1" y="2024"/>
                  </a:lnTo>
                  <a:lnTo>
                    <a:pt x="76" y="2399"/>
                  </a:lnTo>
                  <a:lnTo>
                    <a:pt x="151" y="2774"/>
                  </a:lnTo>
                  <a:lnTo>
                    <a:pt x="375" y="3073"/>
                  </a:lnTo>
                  <a:lnTo>
                    <a:pt x="600" y="3373"/>
                  </a:lnTo>
                  <a:lnTo>
                    <a:pt x="900" y="3673"/>
                  </a:lnTo>
                  <a:lnTo>
                    <a:pt x="1200" y="3823"/>
                  </a:lnTo>
                  <a:lnTo>
                    <a:pt x="1575" y="3973"/>
                  </a:lnTo>
                  <a:lnTo>
                    <a:pt x="2399" y="3973"/>
                  </a:lnTo>
                  <a:lnTo>
                    <a:pt x="2774"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4" y="151"/>
                  </a:lnTo>
                  <a:lnTo>
                    <a:pt x="2399" y="76"/>
                  </a:lnTo>
                  <a:lnTo>
                    <a:pt x="2024" y="1"/>
                  </a:lnTo>
                  <a:close/>
                </a:path>
              </a:pathLst>
            </a:custGeom>
            <a:solidFill>
              <a:schemeClr val="lt2"/>
            </a:solidFill>
            <a:ln w="9525" cap="flat" cmpd="sng">
              <a:solidFill>
                <a:schemeClr val="tx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8" name="Google Shape;373;p33">
              <a:extLst>
                <a:ext uri="{FF2B5EF4-FFF2-40B4-BE49-F238E27FC236}">
                  <a16:creationId xmlns:a16="http://schemas.microsoft.com/office/drawing/2014/main" id="{EAD82195-66A1-1FDF-1888-928E42B5A9DE}"/>
                </a:ext>
              </a:extLst>
            </p:cNvPr>
            <p:cNvSpPr/>
            <p:nvPr/>
          </p:nvSpPr>
          <p:spPr>
            <a:xfrm>
              <a:off x="3566400" y="434850"/>
              <a:ext cx="487175" cy="76850"/>
            </a:xfrm>
            <a:custGeom>
              <a:avLst/>
              <a:gdLst/>
              <a:ahLst/>
              <a:cxnLst/>
              <a:rect l="l" t="t" r="r" b="b"/>
              <a:pathLst>
                <a:path w="19487" h="3074" extrusionOk="0">
                  <a:moveTo>
                    <a:pt x="1275" y="0"/>
                  </a:moveTo>
                  <a:lnTo>
                    <a:pt x="1050" y="75"/>
                  </a:lnTo>
                  <a:lnTo>
                    <a:pt x="750" y="150"/>
                  </a:lnTo>
                  <a:lnTo>
                    <a:pt x="525" y="300"/>
                  </a:lnTo>
                  <a:lnTo>
                    <a:pt x="375" y="450"/>
                  </a:lnTo>
                  <a:lnTo>
                    <a:pt x="225" y="675"/>
                  </a:lnTo>
                  <a:lnTo>
                    <a:pt x="75" y="975"/>
                  </a:lnTo>
                  <a:lnTo>
                    <a:pt x="1" y="1274"/>
                  </a:lnTo>
                  <a:lnTo>
                    <a:pt x="1" y="1574"/>
                  </a:lnTo>
                  <a:lnTo>
                    <a:pt x="1" y="1874"/>
                  </a:lnTo>
                  <a:lnTo>
                    <a:pt x="75" y="2174"/>
                  </a:lnTo>
                  <a:lnTo>
                    <a:pt x="225" y="2399"/>
                  </a:lnTo>
                  <a:lnTo>
                    <a:pt x="375" y="2623"/>
                  </a:lnTo>
                  <a:lnTo>
                    <a:pt x="525" y="2773"/>
                  </a:lnTo>
                  <a:lnTo>
                    <a:pt x="750" y="2923"/>
                  </a:lnTo>
                  <a:lnTo>
                    <a:pt x="1050" y="2998"/>
                  </a:lnTo>
                  <a:lnTo>
                    <a:pt x="1275" y="3073"/>
                  </a:lnTo>
                  <a:lnTo>
                    <a:pt x="18137" y="3073"/>
                  </a:lnTo>
                  <a:lnTo>
                    <a:pt x="18437" y="2998"/>
                  </a:lnTo>
                  <a:lnTo>
                    <a:pt x="18662" y="2923"/>
                  </a:lnTo>
                  <a:lnTo>
                    <a:pt x="18887" y="2773"/>
                  </a:lnTo>
                  <a:lnTo>
                    <a:pt x="19112" y="2623"/>
                  </a:lnTo>
                  <a:lnTo>
                    <a:pt x="19262" y="2399"/>
                  </a:lnTo>
                  <a:lnTo>
                    <a:pt x="19337" y="2174"/>
                  </a:lnTo>
                  <a:lnTo>
                    <a:pt x="19412" y="1874"/>
                  </a:lnTo>
                  <a:lnTo>
                    <a:pt x="19486" y="1574"/>
                  </a:lnTo>
                  <a:lnTo>
                    <a:pt x="19412" y="1274"/>
                  </a:lnTo>
                  <a:lnTo>
                    <a:pt x="19337" y="975"/>
                  </a:lnTo>
                  <a:lnTo>
                    <a:pt x="19262" y="675"/>
                  </a:lnTo>
                  <a:lnTo>
                    <a:pt x="19112" y="450"/>
                  </a:lnTo>
                  <a:lnTo>
                    <a:pt x="18887" y="300"/>
                  </a:lnTo>
                  <a:lnTo>
                    <a:pt x="18662" y="150"/>
                  </a:lnTo>
                  <a:lnTo>
                    <a:pt x="18437" y="75"/>
                  </a:lnTo>
                  <a:lnTo>
                    <a:pt x="18137" y="0"/>
                  </a:lnTo>
                  <a:close/>
                </a:path>
              </a:pathLst>
            </a:custGeom>
            <a:solidFill>
              <a:schemeClr val="lt2"/>
            </a:solidFill>
            <a:ln w="9525" cap="flat" cmpd="sng">
              <a:solidFill>
                <a:schemeClr val="tx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grpSp>
      <p:grpSp>
        <p:nvGrpSpPr>
          <p:cNvPr id="19" name="Google Shape;369;p33">
            <a:extLst>
              <a:ext uri="{FF2B5EF4-FFF2-40B4-BE49-F238E27FC236}">
                <a16:creationId xmlns:a16="http://schemas.microsoft.com/office/drawing/2014/main" id="{D1B7C031-C429-170C-6B07-82895086DD37}"/>
              </a:ext>
            </a:extLst>
          </p:cNvPr>
          <p:cNvGrpSpPr/>
          <p:nvPr/>
        </p:nvGrpSpPr>
        <p:grpSpPr>
          <a:xfrm>
            <a:off x="5070784" y="159645"/>
            <a:ext cx="1755527" cy="4379190"/>
            <a:chOff x="2600353" y="282087"/>
            <a:chExt cx="2525675" cy="5238750"/>
          </a:xfrm>
        </p:grpSpPr>
        <p:sp>
          <p:nvSpPr>
            <p:cNvPr id="20" name="Google Shape;370;p33">
              <a:extLst>
                <a:ext uri="{FF2B5EF4-FFF2-40B4-BE49-F238E27FC236}">
                  <a16:creationId xmlns:a16="http://schemas.microsoft.com/office/drawing/2014/main" id="{AA817390-E2C1-5FC5-FFCA-934BD1BE30D4}"/>
                </a:ext>
              </a:extLst>
            </p:cNvPr>
            <p:cNvSpPr/>
            <p:nvPr/>
          </p:nvSpPr>
          <p:spPr>
            <a:xfrm>
              <a:off x="2600353" y="282087"/>
              <a:ext cx="2525675" cy="5238750"/>
            </a:xfrm>
            <a:custGeom>
              <a:avLst/>
              <a:gdLst/>
              <a:ahLst/>
              <a:cxnLst/>
              <a:rect l="l" t="t" r="r" b="b"/>
              <a:pathLst>
                <a:path w="101027" h="209550" extrusionOk="0">
                  <a:moveTo>
                    <a:pt x="98629" y="18886"/>
                  </a:moveTo>
                  <a:lnTo>
                    <a:pt x="98629" y="190364"/>
                  </a:lnTo>
                  <a:lnTo>
                    <a:pt x="2398" y="190364"/>
                  </a:lnTo>
                  <a:lnTo>
                    <a:pt x="2398" y="18886"/>
                  </a:lnTo>
                  <a:close/>
                  <a:moveTo>
                    <a:pt x="10343" y="0"/>
                  </a:moveTo>
                  <a:lnTo>
                    <a:pt x="9293" y="75"/>
                  </a:lnTo>
                  <a:lnTo>
                    <a:pt x="8244" y="225"/>
                  </a:lnTo>
                  <a:lnTo>
                    <a:pt x="7270" y="450"/>
                  </a:lnTo>
                  <a:lnTo>
                    <a:pt x="6295" y="824"/>
                  </a:lnTo>
                  <a:lnTo>
                    <a:pt x="5396" y="1274"/>
                  </a:lnTo>
                  <a:lnTo>
                    <a:pt x="4572" y="1799"/>
                  </a:lnTo>
                  <a:lnTo>
                    <a:pt x="3747" y="2398"/>
                  </a:lnTo>
                  <a:lnTo>
                    <a:pt x="2998" y="3073"/>
                  </a:lnTo>
                  <a:lnTo>
                    <a:pt x="2323" y="3747"/>
                  </a:lnTo>
                  <a:lnTo>
                    <a:pt x="1724" y="4572"/>
                  </a:lnTo>
                  <a:lnTo>
                    <a:pt x="1199" y="5396"/>
                  </a:lnTo>
                  <a:lnTo>
                    <a:pt x="824" y="6370"/>
                  </a:lnTo>
                  <a:lnTo>
                    <a:pt x="450" y="7270"/>
                  </a:lnTo>
                  <a:lnTo>
                    <a:pt x="225" y="8319"/>
                  </a:lnTo>
                  <a:lnTo>
                    <a:pt x="0" y="9293"/>
                  </a:lnTo>
                  <a:lnTo>
                    <a:pt x="0" y="10343"/>
                  </a:lnTo>
                  <a:lnTo>
                    <a:pt x="0" y="199207"/>
                  </a:lnTo>
                  <a:lnTo>
                    <a:pt x="0" y="200257"/>
                  </a:lnTo>
                  <a:lnTo>
                    <a:pt x="225" y="201231"/>
                  </a:lnTo>
                  <a:lnTo>
                    <a:pt x="450" y="202280"/>
                  </a:lnTo>
                  <a:lnTo>
                    <a:pt x="824" y="203180"/>
                  </a:lnTo>
                  <a:lnTo>
                    <a:pt x="1199" y="204154"/>
                  </a:lnTo>
                  <a:lnTo>
                    <a:pt x="1724" y="204978"/>
                  </a:lnTo>
                  <a:lnTo>
                    <a:pt x="2323" y="205803"/>
                  </a:lnTo>
                  <a:lnTo>
                    <a:pt x="2998" y="206477"/>
                  </a:lnTo>
                  <a:lnTo>
                    <a:pt x="3747" y="207152"/>
                  </a:lnTo>
                  <a:lnTo>
                    <a:pt x="4572" y="207751"/>
                  </a:lnTo>
                  <a:lnTo>
                    <a:pt x="5396" y="208276"/>
                  </a:lnTo>
                  <a:lnTo>
                    <a:pt x="6295" y="208726"/>
                  </a:lnTo>
                  <a:lnTo>
                    <a:pt x="7270" y="209100"/>
                  </a:lnTo>
                  <a:lnTo>
                    <a:pt x="8244" y="209325"/>
                  </a:lnTo>
                  <a:lnTo>
                    <a:pt x="9293" y="209475"/>
                  </a:lnTo>
                  <a:lnTo>
                    <a:pt x="10343" y="209550"/>
                  </a:lnTo>
                  <a:lnTo>
                    <a:pt x="90610" y="209550"/>
                  </a:lnTo>
                  <a:lnTo>
                    <a:pt x="91659" y="209475"/>
                  </a:lnTo>
                  <a:lnTo>
                    <a:pt x="92708" y="209325"/>
                  </a:lnTo>
                  <a:lnTo>
                    <a:pt x="93682" y="209100"/>
                  </a:lnTo>
                  <a:lnTo>
                    <a:pt x="94657" y="208726"/>
                  </a:lnTo>
                  <a:lnTo>
                    <a:pt x="95556" y="208276"/>
                  </a:lnTo>
                  <a:lnTo>
                    <a:pt x="96455" y="207751"/>
                  </a:lnTo>
                  <a:lnTo>
                    <a:pt x="97205" y="207152"/>
                  </a:lnTo>
                  <a:lnTo>
                    <a:pt x="97954" y="206477"/>
                  </a:lnTo>
                  <a:lnTo>
                    <a:pt x="98629" y="205803"/>
                  </a:lnTo>
                  <a:lnTo>
                    <a:pt x="99228" y="204978"/>
                  </a:lnTo>
                  <a:lnTo>
                    <a:pt x="99753" y="204154"/>
                  </a:lnTo>
                  <a:lnTo>
                    <a:pt x="100203" y="203180"/>
                  </a:lnTo>
                  <a:lnTo>
                    <a:pt x="100577" y="202280"/>
                  </a:lnTo>
                  <a:lnTo>
                    <a:pt x="100802" y="201231"/>
                  </a:lnTo>
                  <a:lnTo>
                    <a:pt x="100952" y="200257"/>
                  </a:lnTo>
                  <a:lnTo>
                    <a:pt x="101027" y="199207"/>
                  </a:lnTo>
                  <a:lnTo>
                    <a:pt x="101027" y="10343"/>
                  </a:lnTo>
                  <a:lnTo>
                    <a:pt x="100952" y="9293"/>
                  </a:lnTo>
                  <a:lnTo>
                    <a:pt x="100802" y="8319"/>
                  </a:lnTo>
                  <a:lnTo>
                    <a:pt x="100577" y="7270"/>
                  </a:lnTo>
                  <a:lnTo>
                    <a:pt x="100203" y="6370"/>
                  </a:lnTo>
                  <a:lnTo>
                    <a:pt x="99753" y="5396"/>
                  </a:lnTo>
                  <a:lnTo>
                    <a:pt x="99228" y="4572"/>
                  </a:lnTo>
                  <a:lnTo>
                    <a:pt x="98629" y="3747"/>
                  </a:lnTo>
                  <a:lnTo>
                    <a:pt x="97954" y="3073"/>
                  </a:lnTo>
                  <a:lnTo>
                    <a:pt x="97205" y="2398"/>
                  </a:lnTo>
                  <a:lnTo>
                    <a:pt x="96455" y="1799"/>
                  </a:lnTo>
                  <a:lnTo>
                    <a:pt x="95556" y="1274"/>
                  </a:lnTo>
                  <a:lnTo>
                    <a:pt x="94657" y="824"/>
                  </a:lnTo>
                  <a:lnTo>
                    <a:pt x="93682" y="450"/>
                  </a:lnTo>
                  <a:lnTo>
                    <a:pt x="92708" y="225"/>
                  </a:lnTo>
                  <a:lnTo>
                    <a:pt x="91659" y="75"/>
                  </a:lnTo>
                  <a:lnTo>
                    <a:pt x="90610" y="0"/>
                  </a:lnTo>
                  <a:close/>
                </a:path>
              </a:pathLst>
            </a:custGeom>
            <a:solidFill>
              <a:schemeClr val="lt1"/>
            </a:solidFill>
            <a:ln w="9525" cap="flat" cmpd="sng">
              <a:solidFill>
                <a:schemeClr val="tx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21" name="Google Shape;371;p33">
              <a:extLst>
                <a:ext uri="{FF2B5EF4-FFF2-40B4-BE49-F238E27FC236}">
                  <a16:creationId xmlns:a16="http://schemas.microsoft.com/office/drawing/2014/main" id="{69BBEBE4-BF48-8ADB-08D2-2766B0D62507}"/>
                </a:ext>
              </a:extLst>
            </p:cNvPr>
            <p:cNvSpPr/>
            <p:nvPr/>
          </p:nvSpPr>
          <p:spPr>
            <a:xfrm>
              <a:off x="3557025" y="5147100"/>
              <a:ext cx="504050" cy="179900"/>
            </a:xfrm>
            <a:custGeom>
              <a:avLst/>
              <a:gdLst/>
              <a:ahLst/>
              <a:cxnLst/>
              <a:rect l="l" t="t" r="r" b="b"/>
              <a:pathLst>
                <a:path w="20162" h="7196" extrusionOk="0">
                  <a:moveTo>
                    <a:pt x="3598" y="0"/>
                  </a:moveTo>
                  <a:lnTo>
                    <a:pt x="2849" y="75"/>
                  </a:lnTo>
                  <a:lnTo>
                    <a:pt x="2174" y="300"/>
                  </a:lnTo>
                  <a:lnTo>
                    <a:pt x="1575" y="600"/>
                  </a:lnTo>
                  <a:lnTo>
                    <a:pt x="1050" y="1050"/>
                  </a:lnTo>
                  <a:lnTo>
                    <a:pt x="600" y="1574"/>
                  </a:lnTo>
                  <a:lnTo>
                    <a:pt x="301" y="2174"/>
                  </a:lnTo>
                  <a:lnTo>
                    <a:pt x="76" y="2848"/>
                  </a:lnTo>
                  <a:lnTo>
                    <a:pt x="1" y="3598"/>
                  </a:lnTo>
                  <a:lnTo>
                    <a:pt x="76" y="4347"/>
                  </a:lnTo>
                  <a:lnTo>
                    <a:pt x="301" y="5022"/>
                  </a:lnTo>
                  <a:lnTo>
                    <a:pt x="600" y="5621"/>
                  </a:lnTo>
                  <a:lnTo>
                    <a:pt x="1050" y="6146"/>
                  </a:lnTo>
                  <a:lnTo>
                    <a:pt x="1575" y="6596"/>
                  </a:lnTo>
                  <a:lnTo>
                    <a:pt x="2174" y="6896"/>
                  </a:lnTo>
                  <a:lnTo>
                    <a:pt x="2849" y="7120"/>
                  </a:lnTo>
                  <a:lnTo>
                    <a:pt x="3598" y="7195"/>
                  </a:lnTo>
                  <a:lnTo>
                    <a:pt x="16639" y="7195"/>
                  </a:lnTo>
                  <a:lnTo>
                    <a:pt x="17313" y="7120"/>
                  </a:lnTo>
                  <a:lnTo>
                    <a:pt x="17988" y="6896"/>
                  </a:lnTo>
                  <a:lnTo>
                    <a:pt x="18587" y="6596"/>
                  </a:lnTo>
                  <a:lnTo>
                    <a:pt x="19112" y="6146"/>
                  </a:lnTo>
                  <a:lnTo>
                    <a:pt x="19562" y="5621"/>
                  </a:lnTo>
                  <a:lnTo>
                    <a:pt x="19861" y="5022"/>
                  </a:lnTo>
                  <a:lnTo>
                    <a:pt x="20086" y="4347"/>
                  </a:lnTo>
                  <a:lnTo>
                    <a:pt x="20161" y="3598"/>
                  </a:lnTo>
                  <a:lnTo>
                    <a:pt x="20086" y="2848"/>
                  </a:lnTo>
                  <a:lnTo>
                    <a:pt x="19861" y="2174"/>
                  </a:lnTo>
                  <a:lnTo>
                    <a:pt x="19562" y="1574"/>
                  </a:lnTo>
                  <a:lnTo>
                    <a:pt x="19112" y="1050"/>
                  </a:lnTo>
                  <a:lnTo>
                    <a:pt x="18587" y="600"/>
                  </a:lnTo>
                  <a:lnTo>
                    <a:pt x="17988" y="300"/>
                  </a:lnTo>
                  <a:lnTo>
                    <a:pt x="17313" y="75"/>
                  </a:lnTo>
                  <a:lnTo>
                    <a:pt x="16639" y="0"/>
                  </a:lnTo>
                  <a:close/>
                </a:path>
              </a:pathLst>
            </a:custGeom>
            <a:solidFill>
              <a:schemeClr val="lt2"/>
            </a:solidFill>
            <a:ln w="9525" cap="flat" cmpd="sng">
              <a:solidFill>
                <a:schemeClr val="tx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22" name="Google Shape;372;p33">
              <a:extLst>
                <a:ext uri="{FF2B5EF4-FFF2-40B4-BE49-F238E27FC236}">
                  <a16:creationId xmlns:a16="http://schemas.microsoft.com/office/drawing/2014/main" id="{631DB274-E41C-DCAA-CE37-A5975E440323}"/>
                </a:ext>
              </a:extLst>
            </p:cNvPr>
            <p:cNvSpPr/>
            <p:nvPr/>
          </p:nvSpPr>
          <p:spPr>
            <a:xfrm>
              <a:off x="3008050" y="423600"/>
              <a:ext cx="99325" cy="99325"/>
            </a:xfrm>
            <a:custGeom>
              <a:avLst/>
              <a:gdLst/>
              <a:ahLst/>
              <a:cxnLst/>
              <a:rect l="l" t="t" r="r" b="b"/>
              <a:pathLst>
                <a:path w="3973" h="3973" extrusionOk="0">
                  <a:moveTo>
                    <a:pt x="2024" y="1"/>
                  </a:moveTo>
                  <a:lnTo>
                    <a:pt x="1575" y="76"/>
                  </a:lnTo>
                  <a:lnTo>
                    <a:pt x="1200" y="151"/>
                  </a:lnTo>
                  <a:lnTo>
                    <a:pt x="900" y="375"/>
                  </a:lnTo>
                  <a:lnTo>
                    <a:pt x="600" y="600"/>
                  </a:lnTo>
                  <a:lnTo>
                    <a:pt x="375" y="900"/>
                  </a:lnTo>
                  <a:lnTo>
                    <a:pt x="151" y="1200"/>
                  </a:lnTo>
                  <a:lnTo>
                    <a:pt x="76" y="1575"/>
                  </a:lnTo>
                  <a:lnTo>
                    <a:pt x="1" y="2024"/>
                  </a:lnTo>
                  <a:lnTo>
                    <a:pt x="76" y="2399"/>
                  </a:lnTo>
                  <a:lnTo>
                    <a:pt x="151" y="2774"/>
                  </a:lnTo>
                  <a:lnTo>
                    <a:pt x="375" y="3073"/>
                  </a:lnTo>
                  <a:lnTo>
                    <a:pt x="600" y="3373"/>
                  </a:lnTo>
                  <a:lnTo>
                    <a:pt x="900" y="3673"/>
                  </a:lnTo>
                  <a:lnTo>
                    <a:pt x="1200" y="3823"/>
                  </a:lnTo>
                  <a:lnTo>
                    <a:pt x="1575" y="3973"/>
                  </a:lnTo>
                  <a:lnTo>
                    <a:pt x="2399" y="3973"/>
                  </a:lnTo>
                  <a:lnTo>
                    <a:pt x="2774"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4" y="151"/>
                  </a:lnTo>
                  <a:lnTo>
                    <a:pt x="2399" y="76"/>
                  </a:lnTo>
                  <a:lnTo>
                    <a:pt x="2024" y="1"/>
                  </a:lnTo>
                  <a:close/>
                </a:path>
              </a:pathLst>
            </a:custGeom>
            <a:solidFill>
              <a:schemeClr val="lt2"/>
            </a:solidFill>
            <a:ln w="9525" cap="flat" cmpd="sng">
              <a:solidFill>
                <a:schemeClr val="tx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23" name="Google Shape;373;p33">
              <a:extLst>
                <a:ext uri="{FF2B5EF4-FFF2-40B4-BE49-F238E27FC236}">
                  <a16:creationId xmlns:a16="http://schemas.microsoft.com/office/drawing/2014/main" id="{7DE3DC82-230F-BB5B-E131-E8139C1426A1}"/>
                </a:ext>
              </a:extLst>
            </p:cNvPr>
            <p:cNvSpPr/>
            <p:nvPr/>
          </p:nvSpPr>
          <p:spPr>
            <a:xfrm>
              <a:off x="3566400" y="434850"/>
              <a:ext cx="487175" cy="76850"/>
            </a:xfrm>
            <a:custGeom>
              <a:avLst/>
              <a:gdLst/>
              <a:ahLst/>
              <a:cxnLst/>
              <a:rect l="l" t="t" r="r" b="b"/>
              <a:pathLst>
                <a:path w="19487" h="3074" extrusionOk="0">
                  <a:moveTo>
                    <a:pt x="1275" y="0"/>
                  </a:moveTo>
                  <a:lnTo>
                    <a:pt x="1050" y="75"/>
                  </a:lnTo>
                  <a:lnTo>
                    <a:pt x="750" y="150"/>
                  </a:lnTo>
                  <a:lnTo>
                    <a:pt x="525" y="300"/>
                  </a:lnTo>
                  <a:lnTo>
                    <a:pt x="375" y="450"/>
                  </a:lnTo>
                  <a:lnTo>
                    <a:pt x="225" y="675"/>
                  </a:lnTo>
                  <a:lnTo>
                    <a:pt x="75" y="975"/>
                  </a:lnTo>
                  <a:lnTo>
                    <a:pt x="1" y="1274"/>
                  </a:lnTo>
                  <a:lnTo>
                    <a:pt x="1" y="1574"/>
                  </a:lnTo>
                  <a:lnTo>
                    <a:pt x="1" y="1874"/>
                  </a:lnTo>
                  <a:lnTo>
                    <a:pt x="75" y="2174"/>
                  </a:lnTo>
                  <a:lnTo>
                    <a:pt x="225" y="2399"/>
                  </a:lnTo>
                  <a:lnTo>
                    <a:pt x="375" y="2623"/>
                  </a:lnTo>
                  <a:lnTo>
                    <a:pt x="525" y="2773"/>
                  </a:lnTo>
                  <a:lnTo>
                    <a:pt x="750" y="2923"/>
                  </a:lnTo>
                  <a:lnTo>
                    <a:pt x="1050" y="2998"/>
                  </a:lnTo>
                  <a:lnTo>
                    <a:pt x="1275" y="3073"/>
                  </a:lnTo>
                  <a:lnTo>
                    <a:pt x="18137" y="3073"/>
                  </a:lnTo>
                  <a:lnTo>
                    <a:pt x="18437" y="2998"/>
                  </a:lnTo>
                  <a:lnTo>
                    <a:pt x="18662" y="2923"/>
                  </a:lnTo>
                  <a:lnTo>
                    <a:pt x="18887" y="2773"/>
                  </a:lnTo>
                  <a:lnTo>
                    <a:pt x="19112" y="2623"/>
                  </a:lnTo>
                  <a:lnTo>
                    <a:pt x="19262" y="2399"/>
                  </a:lnTo>
                  <a:lnTo>
                    <a:pt x="19337" y="2174"/>
                  </a:lnTo>
                  <a:lnTo>
                    <a:pt x="19412" y="1874"/>
                  </a:lnTo>
                  <a:lnTo>
                    <a:pt x="19486" y="1574"/>
                  </a:lnTo>
                  <a:lnTo>
                    <a:pt x="19412" y="1274"/>
                  </a:lnTo>
                  <a:lnTo>
                    <a:pt x="19337" y="975"/>
                  </a:lnTo>
                  <a:lnTo>
                    <a:pt x="19262" y="675"/>
                  </a:lnTo>
                  <a:lnTo>
                    <a:pt x="19112" y="450"/>
                  </a:lnTo>
                  <a:lnTo>
                    <a:pt x="18887" y="300"/>
                  </a:lnTo>
                  <a:lnTo>
                    <a:pt x="18662" y="150"/>
                  </a:lnTo>
                  <a:lnTo>
                    <a:pt x="18437" y="75"/>
                  </a:lnTo>
                  <a:lnTo>
                    <a:pt x="18137" y="0"/>
                  </a:lnTo>
                  <a:close/>
                </a:path>
              </a:pathLst>
            </a:custGeom>
            <a:solidFill>
              <a:schemeClr val="lt2"/>
            </a:solidFill>
            <a:ln w="9525" cap="flat" cmpd="sng">
              <a:solidFill>
                <a:schemeClr val="tx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8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586"/>
                                        </p:tgtEl>
                                        <p:attrNameLst>
                                          <p:attrName>style.visibility</p:attrName>
                                        </p:attrNameLst>
                                      </p:cBhvr>
                                      <p:to>
                                        <p:strVal val="visible"/>
                                      </p:to>
                                    </p:set>
                                    <p:animEffect transition="in" filter="fade">
                                      <p:cBhvr>
                                        <p:cTn id="11" dur="1000"/>
                                        <p:tgtEl>
                                          <p:spTgt spid="586"/>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589"/>
                                        </p:tgtEl>
                                        <p:attrNameLst>
                                          <p:attrName>style.visibility</p:attrName>
                                        </p:attrNameLst>
                                      </p:cBhvr>
                                      <p:to>
                                        <p:strVal val="visible"/>
                                      </p:to>
                                    </p:set>
                                    <p:animEffect transition="in" filter="fade">
                                      <p:cBhvr>
                                        <p:cTn id="16" dur="1000"/>
                                        <p:tgtEl>
                                          <p:spTgt spid="589"/>
                                        </p:tgtEl>
                                      </p:cBhvr>
                                    </p:animEffect>
                                  </p:childTnLst>
                                </p:cTn>
                              </p:par>
                              <p:par>
                                <p:cTn id="17" presetID="1" presetClass="entr" presetSubtype="0" fill="hold"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9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88"/>
                                        </p:tgtEl>
                                        <p:attrNameLst>
                                          <p:attrName>style.visibility</p:attrName>
                                        </p:attrNameLst>
                                      </p:cBhvr>
                                      <p:to>
                                        <p:strVal val="visible"/>
                                      </p:to>
                                    </p:set>
                                    <p:animEffect transition="in" filter="fade">
                                      <p:cBhvr>
                                        <p:cTn id="27" dur="1000"/>
                                        <p:tgtEl>
                                          <p:spTgt spid="5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0.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230</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4" name="Rectangle 3">
            <a:extLst>
              <a:ext uri="{FF2B5EF4-FFF2-40B4-BE49-F238E27FC236}">
                <a16:creationId xmlns:a16="http://schemas.microsoft.com/office/drawing/2014/main" id="{84DFD350-95FE-90D1-66FE-107E28D1C16D}"/>
              </a:ext>
            </a:extLst>
          </p:cNvPr>
          <p:cNvSpPr/>
          <p:nvPr/>
        </p:nvSpPr>
        <p:spPr>
          <a:xfrm>
            <a:off x="772204" y="1229267"/>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6" name="Rectangle 15">
            <a:extLst>
              <a:ext uri="{FF2B5EF4-FFF2-40B4-BE49-F238E27FC236}">
                <a16:creationId xmlns:a16="http://schemas.microsoft.com/office/drawing/2014/main" id="{D76E01B9-5923-C0E3-F4DC-57F9A970EEE3}"/>
              </a:ext>
            </a:extLst>
          </p:cNvPr>
          <p:cNvSpPr/>
          <p:nvPr/>
        </p:nvSpPr>
        <p:spPr>
          <a:xfrm>
            <a:off x="772204" y="1455316"/>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7" name="Rectangle 16">
            <a:extLst>
              <a:ext uri="{FF2B5EF4-FFF2-40B4-BE49-F238E27FC236}">
                <a16:creationId xmlns:a16="http://schemas.microsoft.com/office/drawing/2014/main" id="{3D564D97-C0E6-E89D-A98F-66B14D038230}"/>
              </a:ext>
            </a:extLst>
          </p:cNvPr>
          <p:cNvSpPr/>
          <p:nvPr/>
        </p:nvSpPr>
        <p:spPr>
          <a:xfrm>
            <a:off x="772206" y="1673546"/>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8" name="Rectangle 17">
            <a:extLst>
              <a:ext uri="{FF2B5EF4-FFF2-40B4-BE49-F238E27FC236}">
                <a16:creationId xmlns:a16="http://schemas.microsoft.com/office/drawing/2014/main" id="{41CC67C1-B3D3-4ABE-021E-139DD4F9C395}"/>
              </a:ext>
            </a:extLst>
          </p:cNvPr>
          <p:cNvSpPr/>
          <p:nvPr/>
        </p:nvSpPr>
        <p:spPr>
          <a:xfrm>
            <a:off x="772205" y="1898921"/>
            <a:ext cx="6931478" cy="17145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9" name="Rectangle 18">
            <a:extLst>
              <a:ext uri="{FF2B5EF4-FFF2-40B4-BE49-F238E27FC236}">
                <a16:creationId xmlns:a16="http://schemas.microsoft.com/office/drawing/2014/main" id="{456A6BC5-0464-E0F8-DFDC-8C462FF9624B}"/>
              </a:ext>
            </a:extLst>
          </p:cNvPr>
          <p:cNvSpPr/>
          <p:nvPr/>
        </p:nvSpPr>
        <p:spPr>
          <a:xfrm>
            <a:off x="772710" y="2124270"/>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0" name="Rectangle 19">
            <a:extLst>
              <a:ext uri="{FF2B5EF4-FFF2-40B4-BE49-F238E27FC236}">
                <a16:creationId xmlns:a16="http://schemas.microsoft.com/office/drawing/2014/main" id="{16D64BA4-4FA7-5A87-0C8D-CAAFD711C57F}"/>
              </a:ext>
            </a:extLst>
          </p:cNvPr>
          <p:cNvSpPr/>
          <p:nvPr/>
        </p:nvSpPr>
        <p:spPr>
          <a:xfrm>
            <a:off x="772197" y="3534455"/>
            <a:ext cx="6931478" cy="171450"/>
          </a:xfrm>
          <a:prstGeom prst="rect">
            <a:avLst/>
          </a:prstGeom>
          <a:solidFill>
            <a:srgbClr val="F16047"/>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1" name="Rectangle 20">
            <a:extLst>
              <a:ext uri="{FF2B5EF4-FFF2-40B4-BE49-F238E27FC236}">
                <a16:creationId xmlns:a16="http://schemas.microsoft.com/office/drawing/2014/main" id="{0F78B6D3-2093-041F-ABD4-9A5D7E29334C}"/>
              </a:ext>
            </a:extLst>
          </p:cNvPr>
          <p:cNvSpPr/>
          <p:nvPr/>
        </p:nvSpPr>
        <p:spPr>
          <a:xfrm>
            <a:off x="772202" y="3026625"/>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4" name="Rectangle 13">
            <a:extLst>
              <a:ext uri="{FF2B5EF4-FFF2-40B4-BE49-F238E27FC236}">
                <a16:creationId xmlns:a16="http://schemas.microsoft.com/office/drawing/2014/main" id="{F4EEAC0E-9C8F-63ED-40DC-B546A08B815C}"/>
              </a:ext>
            </a:extLst>
          </p:cNvPr>
          <p:cNvSpPr/>
          <p:nvPr/>
        </p:nvSpPr>
        <p:spPr>
          <a:xfrm>
            <a:off x="772201" y="2800038"/>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5" name="Rectangle 14">
            <a:extLst>
              <a:ext uri="{FF2B5EF4-FFF2-40B4-BE49-F238E27FC236}">
                <a16:creationId xmlns:a16="http://schemas.microsoft.com/office/drawing/2014/main" id="{F4FE41FC-C9B4-4A6E-C771-D9EBB406A0B1}"/>
              </a:ext>
            </a:extLst>
          </p:cNvPr>
          <p:cNvSpPr/>
          <p:nvPr/>
        </p:nvSpPr>
        <p:spPr>
          <a:xfrm>
            <a:off x="772201" y="2573451"/>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2" name="Rectangle 21">
            <a:extLst>
              <a:ext uri="{FF2B5EF4-FFF2-40B4-BE49-F238E27FC236}">
                <a16:creationId xmlns:a16="http://schemas.microsoft.com/office/drawing/2014/main" id="{F1594E52-2A13-5C67-D8BC-B904BAFE7F16}"/>
              </a:ext>
            </a:extLst>
          </p:cNvPr>
          <p:cNvSpPr/>
          <p:nvPr/>
        </p:nvSpPr>
        <p:spPr>
          <a:xfrm>
            <a:off x="772200" y="2346864"/>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3" name="Rectangle 22">
            <a:extLst>
              <a:ext uri="{FF2B5EF4-FFF2-40B4-BE49-F238E27FC236}">
                <a16:creationId xmlns:a16="http://schemas.microsoft.com/office/drawing/2014/main" id="{8FCE614C-E0FB-0CDF-98B5-2A287487981D}"/>
              </a:ext>
            </a:extLst>
          </p:cNvPr>
          <p:cNvSpPr/>
          <p:nvPr/>
        </p:nvSpPr>
        <p:spPr>
          <a:xfrm>
            <a:off x="772199" y="3274410"/>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grpSp>
        <p:nvGrpSpPr>
          <p:cNvPr id="31" name="Google Shape;783;p76">
            <a:extLst>
              <a:ext uri="{FF2B5EF4-FFF2-40B4-BE49-F238E27FC236}">
                <a16:creationId xmlns:a16="http://schemas.microsoft.com/office/drawing/2014/main" id="{11819315-41E1-12AE-B311-AA0E4E1A1E31}"/>
              </a:ext>
            </a:extLst>
          </p:cNvPr>
          <p:cNvGrpSpPr/>
          <p:nvPr/>
        </p:nvGrpSpPr>
        <p:grpSpPr>
          <a:xfrm>
            <a:off x="7902928" y="3389563"/>
            <a:ext cx="468875" cy="461234"/>
            <a:chOff x="7813889" y="2330318"/>
            <a:chExt cx="517800" cy="517800"/>
          </a:xfrm>
          <a:solidFill>
            <a:srgbClr val="12CB5A"/>
          </a:solidFill>
        </p:grpSpPr>
        <p:sp>
          <p:nvSpPr>
            <p:cNvPr id="32" name="Google Shape;784;p76">
              <a:extLst>
                <a:ext uri="{FF2B5EF4-FFF2-40B4-BE49-F238E27FC236}">
                  <a16:creationId xmlns:a16="http://schemas.microsoft.com/office/drawing/2014/main" id="{F8C030C3-374A-F8E2-3B09-82622142F7AD}"/>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33" name="Google Shape;785;p76">
              <a:extLst>
                <a:ext uri="{FF2B5EF4-FFF2-40B4-BE49-F238E27FC236}">
                  <a16:creationId xmlns:a16="http://schemas.microsoft.com/office/drawing/2014/main" id="{4C61282F-F592-C3A4-6701-C669B1271892}"/>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
        <p:nvSpPr>
          <p:cNvPr id="24" name="TextBox 23">
            <a:extLst>
              <a:ext uri="{FF2B5EF4-FFF2-40B4-BE49-F238E27FC236}">
                <a16:creationId xmlns:a16="http://schemas.microsoft.com/office/drawing/2014/main" id="{71E8B582-8F8B-35F1-A7D2-F09DB4C262E7}"/>
              </a:ext>
            </a:extLst>
          </p:cNvPr>
          <p:cNvSpPr txBox="1"/>
          <p:nvPr/>
        </p:nvSpPr>
        <p:spPr>
          <a:xfrm>
            <a:off x="282943" y="895091"/>
            <a:ext cx="8554838" cy="461665"/>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test_will_count_mobile_reviews_without_matching_checkins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p>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Tree>
    <p:extLst>
      <p:ext uri="{BB962C8B-B14F-4D97-AF65-F5344CB8AC3E}">
        <p14:creationId xmlns:p14="http://schemas.microsoft.com/office/powerpoint/2010/main" val="1546555340"/>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231</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4" name="Rectangle 3">
            <a:extLst>
              <a:ext uri="{FF2B5EF4-FFF2-40B4-BE49-F238E27FC236}">
                <a16:creationId xmlns:a16="http://schemas.microsoft.com/office/drawing/2014/main" id="{84DFD350-95FE-90D1-66FE-107E28D1C16D}"/>
              </a:ext>
            </a:extLst>
          </p:cNvPr>
          <p:cNvSpPr/>
          <p:nvPr/>
        </p:nvSpPr>
        <p:spPr>
          <a:xfrm>
            <a:off x="772204" y="1229267"/>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6" name="Rectangle 15">
            <a:extLst>
              <a:ext uri="{FF2B5EF4-FFF2-40B4-BE49-F238E27FC236}">
                <a16:creationId xmlns:a16="http://schemas.microsoft.com/office/drawing/2014/main" id="{D76E01B9-5923-C0E3-F4DC-57F9A970EEE3}"/>
              </a:ext>
            </a:extLst>
          </p:cNvPr>
          <p:cNvSpPr/>
          <p:nvPr/>
        </p:nvSpPr>
        <p:spPr>
          <a:xfrm>
            <a:off x="772204" y="1455316"/>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7" name="Rectangle 16">
            <a:extLst>
              <a:ext uri="{FF2B5EF4-FFF2-40B4-BE49-F238E27FC236}">
                <a16:creationId xmlns:a16="http://schemas.microsoft.com/office/drawing/2014/main" id="{3D564D97-C0E6-E89D-A98F-66B14D038230}"/>
              </a:ext>
            </a:extLst>
          </p:cNvPr>
          <p:cNvSpPr/>
          <p:nvPr/>
        </p:nvSpPr>
        <p:spPr>
          <a:xfrm>
            <a:off x="772206" y="1673546"/>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8" name="Rectangle 17">
            <a:extLst>
              <a:ext uri="{FF2B5EF4-FFF2-40B4-BE49-F238E27FC236}">
                <a16:creationId xmlns:a16="http://schemas.microsoft.com/office/drawing/2014/main" id="{41CC67C1-B3D3-4ABE-021E-139DD4F9C395}"/>
              </a:ext>
            </a:extLst>
          </p:cNvPr>
          <p:cNvSpPr/>
          <p:nvPr/>
        </p:nvSpPr>
        <p:spPr>
          <a:xfrm>
            <a:off x="772205" y="1898921"/>
            <a:ext cx="6931478" cy="17145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9" name="Rectangle 18">
            <a:extLst>
              <a:ext uri="{FF2B5EF4-FFF2-40B4-BE49-F238E27FC236}">
                <a16:creationId xmlns:a16="http://schemas.microsoft.com/office/drawing/2014/main" id="{456A6BC5-0464-E0F8-DFDC-8C462FF9624B}"/>
              </a:ext>
            </a:extLst>
          </p:cNvPr>
          <p:cNvSpPr/>
          <p:nvPr/>
        </p:nvSpPr>
        <p:spPr>
          <a:xfrm>
            <a:off x="772710" y="2124270"/>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0" name="Rectangle 19">
            <a:extLst>
              <a:ext uri="{FF2B5EF4-FFF2-40B4-BE49-F238E27FC236}">
                <a16:creationId xmlns:a16="http://schemas.microsoft.com/office/drawing/2014/main" id="{16D64BA4-4FA7-5A87-0C8D-CAAFD711C57F}"/>
              </a:ext>
            </a:extLst>
          </p:cNvPr>
          <p:cNvSpPr/>
          <p:nvPr/>
        </p:nvSpPr>
        <p:spPr>
          <a:xfrm>
            <a:off x="772194" y="3268499"/>
            <a:ext cx="6931478" cy="171450"/>
          </a:xfrm>
          <a:prstGeom prst="rect">
            <a:avLst/>
          </a:prstGeom>
          <a:solidFill>
            <a:srgbClr val="F16047"/>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1" name="Rectangle 20">
            <a:extLst>
              <a:ext uri="{FF2B5EF4-FFF2-40B4-BE49-F238E27FC236}">
                <a16:creationId xmlns:a16="http://schemas.microsoft.com/office/drawing/2014/main" id="{0F78B6D3-2093-041F-ABD4-9A5D7E29334C}"/>
              </a:ext>
            </a:extLst>
          </p:cNvPr>
          <p:cNvSpPr/>
          <p:nvPr/>
        </p:nvSpPr>
        <p:spPr>
          <a:xfrm>
            <a:off x="772202" y="3026625"/>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4" name="Rectangle 13">
            <a:extLst>
              <a:ext uri="{FF2B5EF4-FFF2-40B4-BE49-F238E27FC236}">
                <a16:creationId xmlns:a16="http://schemas.microsoft.com/office/drawing/2014/main" id="{F4EEAC0E-9C8F-63ED-40DC-B546A08B815C}"/>
              </a:ext>
            </a:extLst>
          </p:cNvPr>
          <p:cNvSpPr/>
          <p:nvPr/>
        </p:nvSpPr>
        <p:spPr>
          <a:xfrm>
            <a:off x="772201" y="2800038"/>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5" name="Rectangle 14">
            <a:extLst>
              <a:ext uri="{FF2B5EF4-FFF2-40B4-BE49-F238E27FC236}">
                <a16:creationId xmlns:a16="http://schemas.microsoft.com/office/drawing/2014/main" id="{F4FE41FC-C9B4-4A6E-C771-D9EBB406A0B1}"/>
              </a:ext>
            </a:extLst>
          </p:cNvPr>
          <p:cNvSpPr/>
          <p:nvPr/>
        </p:nvSpPr>
        <p:spPr>
          <a:xfrm>
            <a:off x="772201" y="2573451"/>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2" name="Rectangle 21">
            <a:extLst>
              <a:ext uri="{FF2B5EF4-FFF2-40B4-BE49-F238E27FC236}">
                <a16:creationId xmlns:a16="http://schemas.microsoft.com/office/drawing/2014/main" id="{F1594E52-2A13-5C67-D8BC-B904BAFE7F16}"/>
              </a:ext>
            </a:extLst>
          </p:cNvPr>
          <p:cNvSpPr/>
          <p:nvPr/>
        </p:nvSpPr>
        <p:spPr>
          <a:xfrm>
            <a:off x="772200" y="2346864"/>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3" name="Rectangle 22">
            <a:extLst>
              <a:ext uri="{FF2B5EF4-FFF2-40B4-BE49-F238E27FC236}">
                <a16:creationId xmlns:a16="http://schemas.microsoft.com/office/drawing/2014/main" id="{8FCE614C-E0FB-0CDF-98B5-2A287487981D}"/>
              </a:ext>
            </a:extLst>
          </p:cNvPr>
          <p:cNvSpPr/>
          <p:nvPr/>
        </p:nvSpPr>
        <p:spPr>
          <a:xfrm>
            <a:off x="772194" y="3525455"/>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grpSp>
        <p:nvGrpSpPr>
          <p:cNvPr id="26" name="Google Shape;783;p76">
            <a:extLst>
              <a:ext uri="{FF2B5EF4-FFF2-40B4-BE49-F238E27FC236}">
                <a16:creationId xmlns:a16="http://schemas.microsoft.com/office/drawing/2014/main" id="{4E57DA10-8505-023A-AC70-38CE6BD53578}"/>
              </a:ext>
            </a:extLst>
          </p:cNvPr>
          <p:cNvGrpSpPr/>
          <p:nvPr/>
        </p:nvGrpSpPr>
        <p:grpSpPr>
          <a:xfrm>
            <a:off x="7902925" y="3080321"/>
            <a:ext cx="468875" cy="461234"/>
            <a:chOff x="7813889" y="2330318"/>
            <a:chExt cx="517800" cy="517800"/>
          </a:xfrm>
          <a:solidFill>
            <a:srgbClr val="12CB5A"/>
          </a:solidFill>
        </p:grpSpPr>
        <p:sp>
          <p:nvSpPr>
            <p:cNvPr id="27" name="Google Shape;784;p76">
              <a:extLst>
                <a:ext uri="{FF2B5EF4-FFF2-40B4-BE49-F238E27FC236}">
                  <a16:creationId xmlns:a16="http://schemas.microsoft.com/office/drawing/2014/main" id="{842F4719-7328-A065-7046-7D1059D806DD}"/>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28" name="Google Shape;785;p76">
              <a:extLst>
                <a:ext uri="{FF2B5EF4-FFF2-40B4-BE49-F238E27FC236}">
                  <a16:creationId xmlns:a16="http://schemas.microsoft.com/office/drawing/2014/main" id="{0A812AF6-58B5-81A9-2C8E-4CB2914C66EF}"/>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
        <p:nvSpPr>
          <p:cNvPr id="24" name="TextBox 23">
            <a:extLst>
              <a:ext uri="{FF2B5EF4-FFF2-40B4-BE49-F238E27FC236}">
                <a16:creationId xmlns:a16="http://schemas.microsoft.com/office/drawing/2014/main" id="{69BD986D-F307-FF3B-AB1C-2C4055F1125A}"/>
              </a:ext>
            </a:extLst>
          </p:cNvPr>
          <p:cNvSpPr txBox="1"/>
          <p:nvPr/>
        </p:nvSpPr>
        <p:spPr>
          <a:xfrm>
            <a:off x="282943" y="895091"/>
            <a:ext cx="8554838" cy="461665"/>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test_will_count_mobile_reviews_without_matching_checkins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p>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Tree>
    <p:extLst>
      <p:ext uri="{BB962C8B-B14F-4D97-AF65-F5344CB8AC3E}">
        <p14:creationId xmlns:p14="http://schemas.microsoft.com/office/powerpoint/2010/main" val="2194899229"/>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232</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4" name="Rectangle 3">
            <a:extLst>
              <a:ext uri="{FF2B5EF4-FFF2-40B4-BE49-F238E27FC236}">
                <a16:creationId xmlns:a16="http://schemas.microsoft.com/office/drawing/2014/main" id="{84DFD350-95FE-90D1-66FE-107E28D1C16D}"/>
              </a:ext>
            </a:extLst>
          </p:cNvPr>
          <p:cNvSpPr/>
          <p:nvPr/>
        </p:nvSpPr>
        <p:spPr>
          <a:xfrm>
            <a:off x="772204" y="1229267"/>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6" name="Rectangle 15">
            <a:extLst>
              <a:ext uri="{FF2B5EF4-FFF2-40B4-BE49-F238E27FC236}">
                <a16:creationId xmlns:a16="http://schemas.microsoft.com/office/drawing/2014/main" id="{D76E01B9-5923-C0E3-F4DC-57F9A970EEE3}"/>
              </a:ext>
            </a:extLst>
          </p:cNvPr>
          <p:cNvSpPr/>
          <p:nvPr/>
        </p:nvSpPr>
        <p:spPr>
          <a:xfrm>
            <a:off x="772204" y="1455316"/>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7" name="Rectangle 16">
            <a:extLst>
              <a:ext uri="{FF2B5EF4-FFF2-40B4-BE49-F238E27FC236}">
                <a16:creationId xmlns:a16="http://schemas.microsoft.com/office/drawing/2014/main" id="{3D564D97-C0E6-E89D-A98F-66B14D038230}"/>
              </a:ext>
            </a:extLst>
          </p:cNvPr>
          <p:cNvSpPr/>
          <p:nvPr/>
        </p:nvSpPr>
        <p:spPr>
          <a:xfrm>
            <a:off x="772206" y="1673546"/>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8" name="Rectangle 17">
            <a:extLst>
              <a:ext uri="{FF2B5EF4-FFF2-40B4-BE49-F238E27FC236}">
                <a16:creationId xmlns:a16="http://schemas.microsoft.com/office/drawing/2014/main" id="{41CC67C1-B3D3-4ABE-021E-139DD4F9C395}"/>
              </a:ext>
            </a:extLst>
          </p:cNvPr>
          <p:cNvSpPr/>
          <p:nvPr/>
        </p:nvSpPr>
        <p:spPr>
          <a:xfrm>
            <a:off x="772205" y="1898921"/>
            <a:ext cx="6931478" cy="17145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9" name="Rectangle 18">
            <a:extLst>
              <a:ext uri="{FF2B5EF4-FFF2-40B4-BE49-F238E27FC236}">
                <a16:creationId xmlns:a16="http://schemas.microsoft.com/office/drawing/2014/main" id="{456A6BC5-0464-E0F8-DFDC-8C462FF9624B}"/>
              </a:ext>
            </a:extLst>
          </p:cNvPr>
          <p:cNvSpPr/>
          <p:nvPr/>
        </p:nvSpPr>
        <p:spPr>
          <a:xfrm>
            <a:off x="772710" y="2124270"/>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0" name="Rectangle 19">
            <a:extLst>
              <a:ext uri="{FF2B5EF4-FFF2-40B4-BE49-F238E27FC236}">
                <a16:creationId xmlns:a16="http://schemas.microsoft.com/office/drawing/2014/main" id="{16D64BA4-4FA7-5A87-0C8D-CAAFD711C57F}"/>
              </a:ext>
            </a:extLst>
          </p:cNvPr>
          <p:cNvSpPr/>
          <p:nvPr/>
        </p:nvSpPr>
        <p:spPr>
          <a:xfrm>
            <a:off x="772194" y="3268499"/>
            <a:ext cx="6931478" cy="171450"/>
          </a:xfrm>
          <a:prstGeom prst="rect">
            <a:avLst/>
          </a:prstGeom>
          <a:solidFill>
            <a:srgbClr val="F16047"/>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1" name="Rectangle 20">
            <a:extLst>
              <a:ext uri="{FF2B5EF4-FFF2-40B4-BE49-F238E27FC236}">
                <a16:creationId xmlns:a16="http://schemas.microsoft.com/office/drawing/2014/main" id="{0F78B6D3-2093-041F-ABD4-9A5D7E29334C}"/>
              </a:ext>
            </a:extLst>
          </p:cNvPr>
          <p:cNvSpPr/>
          <p:nvPr/>
        </p:nvSpPr>
        <p:spPr>
          <a:xfrm>
            <a:off x="772202" y="3026625"/>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4" name="Rectangle 13">
            <a:extLst>
              <a:ext uri="{FF2B5EF4-FFF2-40B4-BE49-F238E27FC236}">
                <a16:creationId xmlns:a16="http://schemas.microsoft.com/office/drawing/2014/main" id="{F4EEAC0E-9C8F-63ED-40DC-B546A08B815C}"/>
              </a:ext>
            </a:extLst>
          </p:cNvPr>
          <p:cNvSpPr/>
          <p:nvPr/>
        </p:nvSpPr>
        <p:spPr>
          <a:xfrm>
            <a:off x="772201" y="2800038"/>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5" name="Rectangle 14">
            <a:extLst>
              <a:ext uri="{FF2B5EF4-FFF2-40B4-BE49-F238E27FC236}">
                <a16:creationId xmlns:a16="http://schemas.microsoft.com/office/drawing/2014/main" id="{F4FE41FC-C9B4-4A6E-C771-D9EBB406A0B1}"/>
              </a:ext>
            </a:extLst>
          </p:cNvPr>
          <p:cNvSpPr/>
          <p:nvPr/>
        </p:nvSpPr>
        <p:spPr>
          <a:xfrm>
            <a:off x="772201" y="2573451"/>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2" name="Rectangle 21">
            <a:extLst>
              <a:ext uri="{FF2B5EF4-FFF2-40B4-BE49-F238E27FC236}">
                <a16:creationId xmlns:a16="http://schemas.microsoft.com/office/drawing/2014/main" id="{F1594E52-2A13-5C67-D8BC-B904BAFE7F16}"/>
              </a:ext>
            </a:extLst>
          </p:cNvPr>
          <p:cNvSpPr/>
          <p:nvPr/>
        </p:nvSpPr>
        <p:spPr>
          <a:xfrm>
            <a:off x="772200" y="2346864"/>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grpSp>
        <p:nvGrpSpPr>
          <p:cNvPr id="26" name="Google Shape;783;p76">
            <a:extLst>
              <a:ext uri="{FF2B5EF4-FFF2-40B4-BE49-F238E27FC236}">
                <a16:creationId xmlns:a16="http://schemas.microsoft.com/office/drawing/2014/main" id="{4E57DA10-8505-023A-AC70-38CE6BD53578}"/>
              </a:ext>
            </a:extLst>
          </p:cNvPr>
          <p:cNvGrpSpPr/>
          <p:nvPr/>
        </p:nvGrpSpPr>
        <p:grpSpPr>
          <a:xfrm>
            <a:off x="7902925" y="3080321"/>
            <a:ext cx="468875" cy="461234"/>
            <a:chOff x="7813889" y="2330318"/>
            <a:chExt cx="517800" cy="517800"/>
          </a:xfrm>
          <a:solidFill>
            <a:srgbClr val="12CB5A"/>
          </a:solidFill>
        </p:grpSpPr>
        <p:sp>
          <p:nvSpPr>
            <p:cNvPr id="27" name="Google Shape;784;p76">
              <a:extLst>
                <a:ext uri="{FF2B5EF4-FFF2-40B4-BE49-F238E27FC236}">
                  <a16:creationId xmlns:a16="http://schemas.microsoft.com/office/drawing/2014/main" id="{842F4719-7328-A065-7046-7D1059D806DD}"/>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28" name="Google Shape;785;p76">
              <a:extLst>
                <a:ext uri="{FF2B5EF4-FFF2-40B4-BE49-F238E27FC236}">
                  <a16:creationId xmlns:a16="http://schemas.microsoft.com/office/drawing/2014/main" id="{0A812AF6-58B5-81A9-2C8E-4CB2914C66EF}"/>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
        <p:nvSpPr>
          <p:cNvPr id="23" name="TextBox 22">
            <a:extLst>
              <a:ext uri="{FF2B5EF4-FFF2-40B4-BE49-F238E27FC236}">
                <a16:creationId xmlns:a16="http://schemas.microsoft.com/office/drawing/2014/main" id="{29DF2446-F12E-5948-979C-4360AFCE3EE6}"/>
              </a:ext>
            </a:extLst>
          </p:cNvPr>
          <p:cNvSpPr txBox="1"/>
          <p:nvPr/>
        </p:nvSpPr>
        <p:spPr>
          <a:xfrm>
            <a:off x="282943" y="895091"/>
            <a:ext cx="8554838" cy="461665"/>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test_will_count_mobile_reviews_without_matching_checkins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p>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Tree>
    <p:extLst>
      <p:ext uri="{BB962C8B-B14F-4D97-AF65-F5344CB8AC3E}">
        <p14:creationId xmlns:p14="http://schemas.microsoft.com/office/powerpoint/2010/main" val="1536139541"/>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233</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4" name="Rectangle 3">
            <a:extLst>
              <a:ext uri="{FF2B5EF4-FFF2-40B4-BE49-F238E27FC236}">
                <a16:creationId xmlns:a16="http://schemas.microsoft.com/office/drawing/2014/main" id="{84DFD350-95FE-90D1-66FE-107E28D1C16D}"/>
              </a:ext>
            </a:extLst>
          </p:cNvPr>
          <p:cNvSpPr/>
          <p:nvPr/>
        </p:nvSpPr>
        <p:spPr>
          <a:xfrm>
            <a:off x="772204" y="1229267"/>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6" name="Rectangle 15">
            <a:extLst>
              <a:ext uri="{FF2B5EF4-FFF2-40B4-BE49-F238E27FC236}">
                <a16:creationId xmlns:a16="http://schemas.microsoft.com/office/drawing/2014/main" id="{D76E01B9-5923-C0E3-F4DC-57F9A970EEE3}"/>
              </a:ext>
            </a:extLst>
          </p:cNvPr>
          <p:cNvSpPr/>
          <p:nvPr/>
        </p:nvSpPr>
        <p:spPr>
          <a:xfrm>
            <a:off x="772204" y="1455316"/>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7" name="Rectangle 16">
            <a:extLst>
              <a:ext uri="{FF2B5EF4-FFF2-40B4-BE49-F238E27FC236}">
                <a16:creationId xmlns:a16="http://schemas.microsoft.com/office/drawing/2014/main" id="{3D564D97-C0E6-E89D-A98F-66B14D038230}"/>
              </a:ext>
            </a:extLst>
          </p:cNvPr>
          <p:cNvSpPr/>
          <p:nvPr/>
        </p:nvSpPr>
        <p:spPr>
          <a:xfrm>
            <a:off x="772206" y="1673546"/>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8" name="Rectangle 17">
            <a:extLst>
              <a:ext uri="{FF2B5EF4-FFF2-40B4-BE49-F238E27FC236}">
                <a16:creationId xmlns:a16="http://schemas.microsoft.com/office/drawing/2014/main" id="{41CC67C1-B3D3-4ABE-021E-139DD4F9C395}"/>
              </a:ext>
            </a:extLst>
          </p:cNvPr>
          <p:cNvSpPr/>
          <p:nvPr/>
        </p:nvSpPr>
        <p:spPr>
          <a:xfrm>
            <a:off x="772205" y="1898921"/>
            <a:ext cx="6931478" cy="17145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9" name="Rectangle 18">
            <a:extLst>
              <a:ext uri="{FF2B5EF4-FFF2-40B4-BE49-F238E27FC236}">
                <a16:creationId xmlns:a16="http://schemas.microsoft.com/office/drawing/2014/main" id="{456A6BC5-0464-E0F8-DFDC-8C462FF9624B}"/>
              </a:ext>
            </a:extLst>
          </p:cNvPr>
          <p:cNvSpPr/>
          <p:nvPr/>
        </p:nvSpPr>
        <p:spPr>
          <a:xfrm>
            <a:off x="772710" y="2124270"/>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0" name="Rectangle 19">
            <a:extLst>
              <a:ext uri="{FF2B5EF4-FFF2-40B4-BE49-F238E27FC236}">
                <a16:creationId xmlns:a16="http://schemas.microsoft.com/office/drawing/2014/main" id="{16D64BA4-4FA7-5A87-0C8D-CAAFD711C57F}"/>
              </a:ext>
            </a:extLst>
          </p:cNvPr>
          <p:cNvSpPr/>
          <p:nvPr/>
        </p:nvSpPr>
        <p:spPr>
          <a:xfrm>
            <a:off x="772194" y="3035381"/>
            <a:ext cx="6931478" cy="171450"/>
          </a:xfrm>
          <a:prstGeom prst="rect">
            <a:avLst/>
          </a:prstGeom>
          <a:solidFill>
            <a:srgbClr val="F16047"/>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1" name="Rectangle 20">
            <a:extLst>
              <a:ext uri="{FF2B5EF4-FFF2-40B4-BE49-F238E27FC236}">
                <a16:creationId xmlns:a16="http://schemas.microsoft.com/office/drawing/2014/main" id="{0F78B6D3-2093-041F-ABD4-9A5D7E29334C}"/>
              </a:ext>
            </a:extLst>
          </p:cNvPr>
          <p:cNvSpPr/>
          <p:nvPr/>
        </p:nvSpPr>
        <p:spPr>
          <a:xfrm>
            <a:off x="772194" y="3273984"/>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4" name="Rectangle 13">
            <a:extLst>
              <a:ext uri="{FF2B5EF4-FFF2-40B4-BE49-F238E27FC236}">
                <a16:creationId xmlns:a16="http://schemas.microsoft.com/office/drawing/2014/main" id="{F4EEAC0E-9C8F-63ED-40DC-B546A08B815C}"/>
              </a:ext>
            </a:extLst>
          </p:cNvPr>
          <p:cNvSpPr/>
          <p:nvPr/>
        </p:nvSpPr>
        <p:spPr>
          <a:xfrm>
            <a:off x="772201" y="2800038"/>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5" name="Rectangle 14">
            <a:extLst>
              <a:ext uri="{FF2B5EF4-FFF2-40B4-BE49-F238E27FC236}">
                <a16:creationId xmlns:a16="http://schemas.microsoft.com/office/drawing/2014/main" id="{F4FE41FC-C9B4-4A6E-C771-D9EBB406A0B1}"/>
              </a:ext>
            </a:extLst>
          </p:cNvPr>
          <p:cNvSpPr/>
          <p:nvPr/>
        </p:nvSpPr>
        <p:spPr>
          <a:xfrm>
            <a:off x="772201" y="2573451"/>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2" name="Rectangle 21">
            <a:extLst>
              <a:ext uri="{FF2B5EF4-FFF2-40B4-BE49-F238E27FC236}">
                <a16:creationId xmlns:a16="http://schemas.microsoft.com/office/drawing/2014/main" id="{F1594E52-2A13-5C67-D8BC-B904BAFE7F16}"/>
              </a:ext>
            </a:extLst>
          </p:cNvPr>
          <p:cNvSpPr/>
          <p:nvPr/>
        </p:nvSpPr>
        <p:spPr>
          <a:xfrm>
            <a:off x="772200" y="2346864"/>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grpSp>
        <p:nvGrpSpPr>
          <p:cNvPr id="26" name="Google Shape;783;p76">
            <a:extLst>
              <a:ext uri="{FF2B5EF4-FFF2-40B4-BE49-F238E27FC236}">
                <a16:creationId xmlns:a16="http://schemas.microsoft.com/office/drawing/2014/main" id="{4E57DA10-8505-023A-AC70-38CE6BD53578}"/>
              </a:ext>
            </a:extLst>
          </p:cNvPr>
          <p:cNvGrpSpPr/>
          <p:nvPr/>
        </p:nvGrpSpPr>
        <p:grpSpPr>
          <a:xfrm>
            <a:off x="7870602" y="2876722"/>
            <a:ext cx="468875" cy="461234"/>
            <a:chOff x="7813889" y="2330318"/>
            <a:chExt cx="517800" cy="517800"/>
          </a:xfrm>
          <a:solidFill>
            <a:srgbClr val="12CB5A"/>
          </a:solidFill>
        </p:grpSpPr>
        <p:sp>
          <p:nvSpPr>
            <p:cNvPr id="27" name="Google Shape;784;p76">
              <a:extLst>
                <a:ext uri="{FF2B5EF4-FFF2-40B4-BE49-F238E27FC236}">
                  <a16:creationId xmlns:a16="http://schemas.microsoft.com/office/drawing/2014/main" id="{842F4719-7328-A065-7046-7D1059D806DD}"/>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28" name="Google Shape;785;p76">
              <a:extLst>
                <a:ext uri="{FF2B5EF4-FFF2-40B4-BE49-F238E27FC236}">
                  <a16:creationId xmlns:a16="http://schemas.microsoft.com/office/drawing/2014/main" id="{0A812AF6-58B5-81A9-2C8E-4CB2914C66EF}"/>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
        <p:nvSpPr>
          <p:cNvPr id="23" name="TextBox 22">
            <a:extLst>
              <a:ext uri="{FF2B5EF4-FFF2-40B4-BE49-F238E27FC236}">
                <a16:creationId xmlns:a16="http://schemas.microsoft.com/office/drawing/2014/main" id="{9C101C81-CBA6-0634-B5DB-43E2B19916BC}"/>
              </a:ext>
            </a:extLst>
          </p:cNvPr>
          <p:cNvSpPr txBox="1"/>
          <p:nvPr/>
        </p:nvSpPr>
        <p:spPr>
          <a:xfrm>
            <a:off x="282943" y="895091"/>
            <a:ext cx="8554838" cy="461665"/>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test_will_count_mobile_reviews_without_matching_checkins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p>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Tree>
    <p:extLst>
      <p:ext uri="{BB962C8B-B14F-4D97-AF65-F5344CB8AC3E}">
        <p14:creationId xmlns:p14="http://schemas.microsoft.com/office/powerpoint/2010/main" val="140732476"/>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234</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4" name="Rectangle 3">
            <a:extLst>
              <a:ext uri="{FF2B5EF4-FFF2-40B4-BE49-F238E27FC236}">
                <a16:creationId xmlns:a16="http://schemas.microsoft.com/office/drawing/2014/main" id="{84DFD350-95FE-90D1-66FE-107E28D1C16D}"/>
              </a:ext>
            </a:extLst>
          </p:cNvPr>
          <p:cNvSpPr/>
          <p:nvPr/>
        </p:nvSpPr>
        <p:spPr>
          <a:xfrm>
            <a:off x="772204" y="1229267"/>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6" name="Rectangle 15">
            <a:extLst>
              <a:ext uri="{FF2B5EF4-FFF2-40B4-BE49-F238E27FC236}">
                <a16:creationId xmlns:a16="http://schemas.microsoft.com/office/drawing/2014/main" id="{D76E01B9-5923-C0E3-F4DC-57F9A970EEE3}"/>
              </a:ext>
            </a:extLst>
          </p:cNvPr>
          <p:cNvSpPr/>
          <p:nvPr/>
        </p:nvSpPr>
        <p:spPr>
          <a:xfrm>
            <a:off x="772204" y="1455316"/>
            <a:ext cx="6931478" cy="17145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7" name="Rectangle 16">
            <a:extLst>
              <a:ext uri="{FF2B5EF4-FFF2-40B4-BE49-F238E27FC236}">
                <a16:creationId xmlns:a16="http://schemas.microsoft.com/office/drawing/2014/main" id="{3D564D97-C0E6-E89D-A98F-66B14D038230}"/>
              </a:ext>
            </a:extLst>
          </p:cNvPr>
          <p:cNvSpPr/>
          <p:nvPr/>
        </p:nvSpPr>
        <p:spPr>
          <a:xfrm>
            <a:off x="772206" y="1673546"/>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8" name="Rectangle 17">
            <a:extLst>
              <a:ext uri="{FF2B5EF4-FFF2-40B4-BE49-F238E27FC236}">
                <a16:creationId xmlns:a16="http://schemas.microsoft.com/office/drawing/2014/main" id="{41CC67C1-B3D3-4ABE-021E-139DD4F9C395}"/>
              </a:ext>
            </a:extLst>
          </p:cNvPr>
          <p:cNvSpPr/>
          <p:nvPr/>
        </p:nvSpPr>
        <p:spPr>
          <a:xfrm>
            <a:off x="772205" y="1898921"/>
            <a:ext cx="6931478" cy="17145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9" name="Rectangle 18">
            <a:extLst>
              <a:ext uri="{FF2B5EF4-FFF2-40B4-BE49-F238E27FC236}">
                <a16:creationId xmlns:a16="http://schemas.microsoft.com/office/drawing/2014/main" id="{456A6BC5-0464-E0F8-DFDC-8C462FF9624B}"/>
              </a:ext>
            </a:extLst>
          </p:cNvPr>
          <p:cNvSpPr/>
          <p:nvPr/>
        </p:nvSpPr>
        <p:spPr>
          <a:xfrm>
            <a:off x="772710" y="2124270"/>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0" name="Rectangle 19">
            <a:extLst>
              <a:ext uri="{FF2B5EF4-FFF2-40B4-BE49-F238E27FC236}">
                <a16:creationId xmlns:a16="http://schemas.microsoft.com/office/drawing/2014/main" id="{16D64BA4-4FA7-5A87-0C8D-CAAFD711C57F}"/>
              </a:ext>
            </a:extLst>
          </p:cNvPr>
          <p:cNvSpPr/>
          <p:nvPr/>
        </p:nvSpPr>
        <p:spPr>
          <a:xfrm>
            <a:off x="772194" y="3035381"/>
            <a:ext cx="6931478" cy="171450"/>
          </a:xfrm>
          <a:prstGeom prst="rect">
            <a:avLst/>
          </a:prstGeom>
          <a:solidFill>
            <a:srgbClr val="F16047"/>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4" name="Rectangle 13">
            <a:extLst>
              <a:ext uri="{FF2B5EF4-FFF2-40B4-BE49-F238E27FC236}">
                <a16:creationId xmlns:a16="http://schemas.microsoft.com/office/drawing/2014/main" id="{F4EEAC0E-9C8F-63ED-40DC-B546A08B815C}"/>
              </a:ext>
            </a:extLst>
          </p:cNvPr>
          <p:cNvSpPr/>
          <p:nvPr/>
        </p:nvSpPr>
        <p:spPr>
          <a:xfrm>
            <a:off x="772201" y="2800038"/>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5" name="Rectangle 14">
            <a:extLst>
              <a:ext uri="{FF2B5EF4-FFF2-40B4-BE49-F238E27FC236}">
                <a16:creationId xmlns:a16="http://schemas.microsoft.com/office/drawing/2014/main" id="{F4FE41FC-C9B4-4A6E-C771-D9EBB406A0B1}"/>
              </a:ext>
            </a:extLst>
          </p:cNvPr>
          <p:cNvSpPr/>
          <p:nvPr/>
        </p:nvSpPr>
        <p:spPr>
          <a:xfrm>
            <a:off x="772201" y="2573451"/>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2" name="Rectangle 21">
            <a:extLst>
              <a:ext uri="{FF2B5EF4-FFF2-40B4-BE49-F238E27FC236}">
                <a16:creationId xmlns:a16="http://schemas.microsoft.com/office/drawing/2014/main" id="{F1594E52-2A13-5C67-D8BC-B904BAFE7F16}"/>
              </a:ext>
            </a:extLst>
          </p:cNvPr>
          <p:cNvSpPr/>
          <p:nvPr/>
        </p:nvSpPr>
        <p:spPr>
          <a:xfrm>
            <a:off x="772200" y="2346864"/>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grpSp>
        <p:nvGrpSpPr>
          <p:cNvPr id="26" name="Google Shape;783;p76">
            <a:extLst>
              <a:ext uri="{FF2B5EF4-FFF2-40B4-BE49-F238E27FC236}">
                <a16:creationId xmlns:a16="http://schemas.microsoft.com/office/drawing/2014/main" id="{4E57DA10-8505-023A-AC70-38CE6BD53578}"/>
              </a:ext>
            </a:extLst>
          </p:cNvPr>
          <p:cNvGrpSpPr/>
          <p:nvPr/>
        </p:nvGrpSpPr>
        <p:grpSpPr>
          <a:xfrm>
            <a:off x="7870602" y="2876722"/>
            <a:ext cx="468875" cy="461234"/>
            <a:chOff x="7813889" y="2330318"/>
            <a:chExt cx="517800" cy="517800"/>
          </a:xfrm>
          <a:solidFill>
            <a:srgbClr val="12CB5A"/>
          </a:solidFill>
        </p:grpSpPr>
        <p:sp>
          <p:nvSpPr>
            <p:cNvPr id="27" name="Google Shape;784;p76">
              <a:extLst>
                <a:ext uri="{FF2B5EF4-FFF2-40B4-BE49-F238E27FC236}">
                  <a16:creationId xmlns:a16="http://schemas.microsoft.com/office/drawing/2014/main" id="{842F4719-7328-A065-7046-7D1059D806DD}"/>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28" name="Google Shape;785;p76">
              <a:extLst>
                <a:ext uri="{FF2B5EF4-FFF2-40B4-BE49-F238E27FC236}">
                  <a16:creationId xmlns:a16="http://schemas.microsoft.com/office/drawing/2014/main" id="{0A812AF6-58B5-81A9-2C8E-4CB2914C66EF}"/>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
        <p:nvSpPr>
          <p:cNvPr id="21" name="TextBox 20">
            <a:extLst>
              <a:ext uri="{FF2B5EF4-FFF2-40B4-BE49-F238E27FC236}">
                <a16:creationId xmlns:a16="http://schemas.microsoft.com/office/drawing/2014/main" id="{E690A722-C076-58AC-6A67-62B11A2509D3}"/>
              </a:ext>
            </a:extLst>
          </p:cNvPr>
          <p:cNvSpPr txBox="1"/>
          <p:nvPr/>
        </p:nvSpPr>
        <p:spPr>
          <a:xfrm>
            <a:off x="282943" y="895091"/>
            <a:ext cx="8554838" cy="461665"/>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test_will_count_mobile_reviews_without_matching_checkins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p>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Tree>
    <p:extLst>
      <p:ext uri="{BB962C8B-B14F-4D97-AF65-F5344CB8AC3E}">
        <p14:creationId xmlns:p14="http://schemas.microsoft.com/office/powerpoint/2010/main" val="3763947637"/>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235</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4" name="Rectangle 3">
            <a:extLst>
              <a:ext uri="{FF2B5EF4-FFF2-40B4-BE49-F238E27FC236}">
                <a16:creationId xmlns:a16="http://schemas.microsoft.com/office/drawing/2014/main" id="{84DFD350-95FE-90D1-66FE-107E28D1C16D}"/>
              </a:ext>
            </a:extLst>
          </p:cNvPr>
          <p:cNvSpPr/>
          <p:nvPr/>
        </p:nvSpPr>
        <p:spPr>
          <a:xfrm>
            <a:off x="772204" y="1229267"/>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6" name="Rectangle 15">
            <a:extLst>
              <a:ext uri="{FF2B5EF4-FFF2-40B4-BE49-F238E27FC236}">
                <a16:creationId xmlns:a16="http://schemas.microsoft.com/office/drawing/2014/main" id="{D76E01B9-5923-C0E3-F4DC-57F9A970EEE3}"/>
              </a:ext>
            </a:extLst>
          </p:cNvPr>
          <p:cNvSpPr/>
          <p:nvPr/>
        </p:nvSpPr>
        <p:spPr>
          <a:xfrm>
            <a:off x="772204" y="1455316"/>
            <a:ext cx="6931478" cy="17145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7" name="Rectangle 16">
            <a:extLst>
              <a:ext uri="{FF2B5EF4-FFF2-40B4-BE49-F238E27FC236}">
                <a16:creationId xmlns:a16="http://schemas.microsoft.com/office/drawing/2014/main" id="{3D564D97-C0E6-E89D-A98F-66B14D038230}"/>
              </a:ext>
            </a:extLst>
          </p:cNvPr>
          <p:cNvSpPr/>
          <p:nvPr/>
        </p:nvSpPr>
        <p:spPr>
          <a:xfrm>
            <a:off x="772206" y="1673546"/>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8" name="Rectangle 17">
            <a:extLst>
              <a:ext uri="{FF2B5EF4-FFF2-40B4-BE49-F238E27FC236}">
                <a16:creationId xmlns:a16="http://schemas.microsoft.com/office/drawing/2014/main" id="{41CC67C1-B3D3-4ABE-021E-139DD4F9C395}"/>
              </a:ext>
            </a:extLst>
          </p:cNvPr>
          <p:cNvSpPr/>
          <p:nvPr/>
        </p:nvSpPr>
        <p:spPr>
          <a:xfrm>
            <a:off x="772205" y="1898921"/>
            <a:ext cx="6931478" cy="17145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9" name="Rectangle 18">
            <a:extLst>
              <a:ext uri="{FF2B5EF4-FFF2-40B4-BE49-F238E27FC236}">
                <a16:creationId xmlns:a16="http://schemas.microsoft.com/office/drawing/2014/main" id="{456A6BC5-0464-E0F8-DFDC-8C462FF9624B}"/>
              </a:ext>
            </a:extLst>
          </p:cNvPr>
          <p:cNvSpPr/>
          <p:nvPr/>
        </p:nvSpPr>
        <p:spPr>
          <a:xfrm>
            <a:off x="772710" y="2124270"/>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0" name="Rectangle 19">
            <a:extLst>
              <a:ext uri="{FF2B5EF4-FFF2-40B4-BE49-F238E27FC236}">
                <a16:creationId xmlns:a16="http://schemas.microsoft.com/office/drawing/2014/main" id="{16D64BA4-4FA7-5A87-0C8D-CAAFD711C57F}"/>
              </a:ext>
            </a:extLst>
          </p:cNvPr>
          <p:cNvSpPr/>
          <p:nvPr/>
        </p:nvSpPr>
        <p:spPr>
          <a:xfrm>
            <a:off x="772200" y="2790998"/>
            <a:ext cx="6931478" cy="171450"/>
          </a:xfrm>
          <a:prstGeom prst="rect">
            <a:avLst/>
          </a:prstGeom>
          <a:solidFill>
            <a:srgbClr val="F16047"/>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4" name="Rectangle 13">
            <a:extLst>
              <a:ext uri="{FF2B5EF4-FFF2-40B4-BE49-F238E27FC236}">
                <a16:creationId xmlns:a16="http://schemas.microsoft.com/office/drawing/2014/main" id="{F4EEAC0E-9C8F-63ED-40DC-B546A08B815C}"/>
              </a:ext>
            </a:extLst>
          </p:cNvPr>
          <p:cNvSpPr/>
          <p:nvPr/>
        </p:nvSpPr>
        <p:spPr>
          <a:xfrm>
            <a:off x="772200" y="3022527"/>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5" name="Rectangle 14">
            <a:extLst>
              <a:ext uri="{FF2B5EF4-FFF2-40B4-BE49-F238E27FC236}">
                <a16:creationId xmlns:a16="http://schemas.microsoft.com/office/drawing/2014/main" id="{F4FE41FC-C9B4-4A6E-C771-D9EBB406A0B1}"/>
              </a:ext>
            </a:extLst>
          </p:cNvPr>
          <p:cNvSpPr/>
          <p:nvPr/>
        </p:nvSpPr>
        <p:spPr>
          <a:xfrm>
            <a:off x="772201" y="2573451"/>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2" name="Rectangle 21">
            <a:extLst>
              <a:ext uri="{FF2B5EF4-FFF2-40B4-BE49-F238E27FC236}">
                <a16:creationId xmlns:a16="http://schemas.microsoft.com/office/drawing/2014/main" id="{F1594E52-2A13-5C67-D8BC-B904BAFE7F16}"/>
              </a:ext>
            </a:extLst>
          </p:cNvPr>
          <p:cNvSpPr/>
          <p:nvPr/>
        </p:nvSpPr>
        <p:spPr>
          <a:xfrm>
            <a:off x="772200" y="2346864"/>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grpSp>
        <p:nvGrpSpPr>
          <p:cNvPr id="26" name="Google Shape;783;p76">
            <a:extLst>
              <a:ext uri="{FF2B5EF4-FFF2-40B4-BE49-F238E27FC236}">
                <a16:creationId xmlns:a16="http://schemas.microsoft.com/office/drawing/2014/main" id="{4E57DA10-8505-023A-AC70-38CE6BD53578}"/>
              </a:ext>
            </a:extLst>
          </p:cNvPr>
          <p:cNvGrpSpPr/>
          <p:nvPr/>
        </p:nvGrpSpPr>
        <p:grpSpPr>
          <a:xfrm>
            <a:off x="7855568" y="2643916"/>
            <a:ext cx="468875" cy="461234"/>
            <a:chOff x="7813889" y="2330318"/>
            <a:chExt cx="517800" cy="517800"/>
          </a:xfrm>
          <a:solidFill>
            <a:srgbClr val="12CB5A"/>
          </a:solidFill>
        </p:grpSpPr>
        <p:sp>
          <p:nvSpPr>
            <p:cNvPr id="27" name="Google Shape;784;p76">
              <a:extLst>
                <a:ext uri="{FF2B5EF4-FFF2-40B4-BE49-F238E27FC236}">
                  <a16:creationId xmlns:a16="http://schemas.microsoft.com/office/drawing/2014/main" id="{842F4719-7328-A065-7046-7D1059D806DD}"/>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28" name="Google Shape;785;p76">
              <a:extLst>
                <a:ext uri="{FF2B5EF4-FFF2-40B4-BE49-F238E27FC236}">
                  <a16:creationId xmlns:a16="http://schemas.microsoft.com/office/drawing/2014/main" id="{0A812AF6-58B5-81A9-2C8E-4CB2914C66EF}"/>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
        <p:nvSpPr>
          <p:cNvPr id="21" name="TextBox 20">
            <a:extLst>
              <a:ext uri="{FF2B5EF4-FFF2-40B4-BE49-F238E27FC236}">
                <a16:creationId xmlns:a16="http://schemas.microsoft.com/office/drawing/2014/main" id="{E097F543-BED8-6507-7B3C-B2492F3395CB}"/>
              </a:ext>
            </a:extLst>
          </p:cNvPr>
          <p:cNvSpPr txBox="1"/>
          <p:nvPr/>
        </p:nvSpPr>
        <p:spPr>
          <a:xfrm>
            <a:off x="282943" y="895091"/>
            <a:ext cx="8554838" cy="461665"/>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test_will_count_mobile_reviews_without_matching_checkins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p>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Tree>
    <p:extLst>
      <p:ext uri="{BB962C8B-B14F-4D97-AF65-F5344CB8AC3E}">
        <p14:creationId xmlns:p14="http://schemas.microsoft.com/office/powerpoint/2010/main" val="3772129815"/>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236</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4" name="Rectangle 3">
            <a:extLst>
              <a:ext uri="{FF2B5EF4-FFF2-40B4-BE49-F238E27FC236}">
                <a16:creationId xmlns:a16="http://schemas.microsoft.com/office/drawing/2014/main" id="{84DFD350-95FE-90D1-66FE-107E28D1C16D}"/>
              </a:ext>
            </a:extLst>
          </p:cNvPr>
          <p:cNvSpPr/>
          <p:nvPr/>
        </p:nvSpPr>
        <p:spPr>
          <a:xfrm>
            <a:off x="772204" y="1229267"/>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6" name="Rectangle 15">
            <a:extLst>
              <a:ext uri="{FF2B5EF4-FFF2-40B4-BE49-F238E27FC236}">
                <a16:creationId xmlns:a16="http://schemas.microsoft.com/office/drawing/2014/main" id="{D76E01B9-5923-C0E3-F4DC-57F9A970EEE3}"/>
              </a:ext>
            </a:extLst>
          </p:cNvPr>
          <p:cNvSpPr/>
          <p:nvPr/>
        </p:nvSpPr>
        <p:spPr>
          <a:xfrm>
            <a:off x="772204" y="1455316"/>
            <a:ext cx="6931478" cy="17145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7" name="Rectangle 16">
            <a:extLst>
              <a:ext uri="{FF2B5EF4-FFF2-40B4-BE49-F238E27FC236}">
                <a16:creationId xmlns:a16="http://schemas.microsoft.com/office/drawing/2014/main" id="{3D564D97-C0E6-E89D-A98F-66B14D038230}"/>
              </a:ext>
            </a:extLst>
          </p:cNvPr>
          <p:cNvSpPr/>
          <p:nvPr/>
        </p:nvSpPr>
        <p:spPr>
          <a:xfrm>
            <a:off x="772206" y="1673546"/>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8" name="Rectangle 17">
            <a:extLst>
              <a:ext uri="{FF2B5EF4-FFF2-40B4-BE49-F238E27FC236}">
                <a16:creationId xmlns:a16="http://schemas.microsoft.com/office/drawing/2014/main" id="{41CC67C1-B3D3-4ABE-021E-139DD4F9C395}"/>
              </a:ext>
            </a:extLst>
          </p:cNvPr>
          <p:cNvSpPr/>
          <p:nvPr/>
        </p:nvSpPr>
        <p:spPr>
          <a:xfrm>
            <a:off x="772205" y="1898921"/>
            <a:ext cx="6931478" cy="17145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9" name="Rectangle 18">
            <a:extLst>
              <a:ext uri="{FF2B5EF4-FFF2-40B4-BE49-F238E27FC236}">
                <a16:creationId xmlns:a16="http://schemas.microsoft.com/office/drawing/2014/main" id="{456A6BC5-0464-E0F8-DFDC-8C462FF9624B}"/>
              </a:ext>
            </a:extLst>
          </p:cNvPr>
          <p:cNvSpPr/>
          <p:nvPr/>
        </p:nvSpPr>
        <p:spPr>
          <a:xfrm>
            <a:off x="772710" y="2124270"/>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0" name="Rectangle 19">
            <a:extLst>
              <a:ext uri="{FF2B5EF4-FFF2-40B4-BE49-F238E27FC236}">
                <a16:creationId xmlns:a16="http://schemas.microsoft.com/office/drawing/2014/main" id="{16D64BA4-4FA7-5A87-0C8D-CAAFD711C57F}"/>
              </a:ext>
            </a:extLst>
          </p:cNvPr>
          <p:cNvSpPr/>
          <p:nvPr/>
        </p:nvSpPr>
        <p:spPr>
          <a:xfrm>
            <a:off x="772200" y="2790998"/>
            <a:ext cx="6931478" cy="171450"/>
          </a:xfrm>
          <a:prstGeom prst="rect">
            <a:avLst/>
          </a:prstGeom>
          <a:solidFill>
            <a:srgbClr val="F16047"/>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5" name="Rectangle 14">
            <a:extLst>
              <a:ext uri="{FF2B5EF4-FFF2-40B4-BE49-F238E27FC236}">
                <a16:creationId xmlns:a16="http://schemas.microsoft.com/office/drawing/2014/main" id="{F4FE41FC-C9B4-4A6E-C771-D9EBB406A0B1}"/>
              </a:ext>
            </a:extLst>
          </p:cNvPr>
          <p:cNvSpPr/>
          <p:nvPr/>
        </p:nvSpPr>
        <p:spPr>
          <a:xfrm>
            <a:off x="772201" y="2573451"/>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2" name="Rectangle 21">
            <a:extLst>
              <a:ext uri="{FF2B5EF4-FFF2-40B4-BE49-F238E27FC236}">
                <a16:creationId xmlns:a16="http://schemas.microsoft.com/office/drawing/2014/main" id="{F1594E52-2A13-5C67-D8BC-B904BAFE7F16}"/>
              </a:ext>
            </a:extLst>
          </p:cNvPr>
          <p:cNvSpPr/>
          <p:nvPr/>
        </p:nvSpPr>
        <p:spPr>
          <a:xfrm>
            <a:off x="772200" y="2346864"/>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grpSp>
        <p:nvGrpSpPr>
          <p:cNvPr id="26" name="Google Shape;783;p76">
            <a:extLst>
              <a:ext uri="{FF2B5EF4-FFF2-40B4-BE49-F238E27FC236}">
                <a16:creationId xmlns:a16="http://schemas.microsoft.com/office/drawing/2014/main" id="{4E57DA10-8505-023A-AC70-38CE6BD53578}"/>
              </a:ext>
            </a:extLst>
          </p:cNvPr>
          <p:cNvGrpSpPr/>
          <p:nvPr/>
        </p:nvGrpSpPr>
        <p:grpSpPr>
          <a:xfrm>
            <a:off x="7855568" y="2643916"/>
            <a:ext cx="468875" cy="461234"/>
            <a:chOff x="7813889" y="2330318"/>
            <a:chExt cx="517800" cy="517800"/>
          </a:xfrm>
          <a:solidFill>
            <a:srgbClr val="12CB5A"/>
          </a:solidFill>
        </p:grpSpPr>
        <p:sp>
          <p:nvSpPr>
            <p:cNvPr id="27" name="Google Shape;784;p76">
              <a:extLst>
                <a:ext uri="{FF2B5EF4-FFF2-40B4-BE49-F238E27FC236}">
                  <a16:creationId xmlns:a16="http://schemas.microsoft.com/office/drawing/2014/main" id="{842F4719-7328-A065-7046-7D1059D806DD}"/>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28" name="Google Shape;785;p76">
              <a:extLst>
                <a:ext uri="{FF2B5EF4-FFF2-40B4-BE49-F238E27FC236}">
                  <a16:creationId xmlns:a16="http://schemas.microsoft.com/office/drawing/2014/main" id="{0A812AF6-58B5-81A9-2C8E-4CB2914C66EF}"/>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
        <p:nvSpPr>
          <p:cNvPr id="21" name="TextBox 20">
            <a:extLst>
              <a:ext uri="{FF2B5EF4-FFF2-40B4-BE49-F238E27FC236}">
                <a16:creationId xmlns:a16="http://schemas.microsoft.com/office/drawing/2014/main" id="{9FE95907-3849-E19E-FF79-81B5A8C66F48}"/>
              </a:ext>
            </a:extLst>
          </p:cNvPr>
          <p:cNvSpPr txBox="1"/>
          <p:nvPr/>
        </p:nvSpPr>
        <p:spPr>
          <a:xfrm>
            <a:off x="282943" y="895091"/>
            <a:ext cx="8554838" cy="461665"/>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test_will_count_mobile_reviews_without_matching_checkins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p>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Tree>
    <p:extLst>
      <p:ext uri="{BB962C8B-B14F-4D97-AF65-F5344CB8AC3E}">
        <p14:creationId xmlns:p14="http://schemas.microsoft.com/office/powerpoint/2010/main" val="3962229533"/>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237</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4" name="Rectangle 3">
            <a:extLst>
              <a:ext uri="{FF2B5EF4-FFF2-40B4-BE49-F238E27FC236}">
                <a16:creationId xmlns:a16="http://schemas.microsoft.com/office/drawing/2014/main" id="{84DFD350-95FE-90D1-66FE-107E28D1C16D}"/>
              </a:ext>
            </a:extLst>
          </p:cNvPr>
          <p:cNvSpPr/>
          <p:nvPr/>
        </p:nvSpPr>
        <p:spPr>
          <a:xfrm>
            <a:off x="772204" y="1229267"/>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6" name="Rectangle 15">
            <a:extLst>
              <a:ext uri="{FF2B5EF4-FFF2-40B4-BE49-F238E27FC236}">
                <a16:creationId xmlns:a16="http://schemas.microsoft.com/office/drawing/2014/main" id="{D76E01B9-5923-C0E3-F4DC-57F9A970EEE3}"/>
              </a:ext>
            </a:extLst>
          </p:cNvPr>
          <p:cNvSpPr/>
          <p:nvPr/>
        </p:nvSpPr>
        <p:spPr>
          <a:xfrm>
            <a:off x="772204" y="1455316"/>
            <a:ext cx="6931478" cy="17145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7" name="Rectangle 16">
            <a:extLst>
              <a:ext uri="{FF2B5EF4-FFF2-40B4-BE49-F238E27FC236}">
                <a16:creationId xmlns:a16="http://schemas.microsoft.com/office/drawing/2014/main" id="{3D564D97-C0E6-E89D-A98F-66B14D038230}"/>
              </a:ext>
            </a:extLst>
          </p:cNvPr>
          <p:cNvSpPr/>
          <p:nvPr/>
        </p:nvSpPr>
        <p:spPr>
          <a:xfrm>
            <a:off x="772206" y="1673546"/>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8" name="Rectangle 17">
            <a:extLst>
              <a:ext uri="{FF2B5EF4-FFF2-40B4-BE49-F238E27FC236}">
                <a16:creationId xmlns:a16="http://schemas.microsoft.com/office/drawing/2014/main" id="{41CC67C1-B3D3-4ABE-021E-139DD4F9C395}"/>
              </a:ext>
            </a:extLst>
          </p:cNvPr>
          <p:cNvSpPr/>
          <p:nvPr/>
        </p:nvSpPr>
        <p:spPr>
          <a:xfrm>
            <a:off x="772205" y="1898921"/>
            <a:ext cx="6931478" cy="17145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9" name="Rectangle 18">
            <a:extLst>
              <a:ext uri="{FF2B5EF4-FFF2-40B4-BE49-F238E27FC236}">
                <a16:creationId xmlns:a16="http://schemas.microsoft.com/office/drawing/2014/main" id="{456A6BC5-0464-E0F8-DFDC-8C462FF9624B}"/>
              </a:ext>
            </a:extLst>
          </p:cNvPr>
          <p:cNvSpPr/>
          <p:nvPr/>
        </p:nvSpPr>
        <p:spPr>
          <a:xfrm>
            <a:off x="772710" y="2124270"/>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0" name="Rectangle 19">
            <a:extLst>
              <a:ext uri="{FF2B5EF4-FFF2-40B4-BE49-F238E27FC236}">
                <a16:creationId xmlns:a16="http://schemas.microsoft.com/office/drawing/2014/main" id="{16D64BA4-4FA7-5A87-0C8D-CAAFD711C57F}"/>
              </a:ext>
            </a:extLst>
          </p:cNvPr>
          <p:cNvSpPr/>
          <p:nvPr/>
        </p:nvSpPr>
        <p:spPr>
          <a:xfrm>
            <a:off x="772198" y="2584658"/>
            <a:ext cx="6931478" cy="171450"/>
          </a:xfrm>
          <a:prstGeom prst="rect">
            <a:avLst/>
          </a:prstGeom>
          <a:solidFill>
            <a:srgbClr val="F16047"/>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5" name="Rectangle 14">
            <a:extLst>
              <a:ext uri="{FF2B5EF4-FFF2-40B4-BE49-F238E27FC236}">
                <a16:creationId xmlns:a16="http://schemas.microsoft.com/office/drawing/2014/main" id="{F4FE41FC-C9B4-4A6E-C771-D9EBB406A0B1}"/>
              </a:ext>
            </a:extLst>
          </p:cNvPr>
          <p:cNvSpPr/>
          <p:nvPr/>
        </p:nvSpPr>
        <p:spPr>
          <a:xfrm>
            <a:off x="772198" y="2812984"/>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2" name="Rectangle 21">
            <a:extLst>
              <a:ext uri="{FF2B5EF4-FFF2-40B4-BE49-F238E27FC236}">
                <a16:creationId xmlns:a16="http://schemas.microsoft.com/office/drawing/2014/main" id="{F1594E52-2A13-5C67-D8BC-B904BAFE7F16}"/>
              </a:ext>
            </a:extLst>
          </p:cNvPr>
          <p:cNvSpPr/>
          <p:nvPr/>
        </p:nvSpPr>
        <p:spPr>
          <a:xfrm>
            <a:off x="772200" y="2346864"/>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grpSp>
        <p:nvGrpSpPr>
          <p:cNvPr id="26" name="Google Shape;783;p76">
            <a:extLst>
              <a:ext uri="{FF2B5EF4-FFF2-40B4-BE49-F238E27FC236}">
                <a16:creationId xmlns:a16="http://schemas.microsoft.com/office/drawing/2014/main" id="{4E57DA10-8505-023A-AC70-38CE6BD53578}"/>
              </a:ext>
            </a:extLst>
          </p:cNvPr>
          <p:cNvGrpSpPr/>
          <p:nvPr/>
        </p:nvGrpSpPr>
        <p:grpSpPr>
          <a:xfrm>
            <a:off x="7855568" y="2449765"/>
            <a:ext cx="468875" cy="461234"/>
            <a:chOff x="7813889" y="2330318"/>
            <a:chExt cx="517800" cy="517800"/>
          </a:xfrm>
          <a:solidFill>
            <a:srgbClr val="12CB5A"/>
          </a:solidFill>
        </p:grpSpPr>
        <p:sp>
          <p:nvSpPr>
            <p:cNvPr id="27" name="Google Shape;784;p76">
              <a:extLst>
                <a:ext uri="{FF2B5EF4-FFF2-40B4-BE49-F238E27FC236}">
                  <a16:creationId xmlns:a16="http://schemas.microsoft.com/office/drawing/2014/main" id="{842F4719-7328-A065-7046-7D1059D806DD}"/>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28" name="Google Shape;785;p76">
              <a:extLst>
                <a:ext uri="{FF2B5EF4-FFF2-40B4-BE49-F238E27FC236}">
                  <a16:creationId xmlns:a16="http://schemas.microsoft.com/office/drawing/2014/main" id="{0A812AF6-58B5-81A9-2C8E-4CB2914C66EF}"/>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
        <p:nvSpPr>
          <p:cNvPr id="21" name="TextBox 20">
            <a:extLst>
              <a:ext uri="{FF2B5EF4-FFF2-40B4-BE49-F238E27FC236}">
                <a16:creationId xmlns:a16="http://schemas.microsoft.com/office/drawing/2014/main" id="{2B6ABCC0-8930-5053-2D49-624FD86C0119}"/>
              </a:ext>
            </a:extLst>
          </p:cNvPr>
          <p:cNvSpPr txBox="1"/>
          <p:nvPr/>
        </p:nvSpPr>
        <p:spPr>
          <a:xfrm>
            <a:off x="282943" y="895091"/>
            <a:ext cx="8554838" cy="461665"/>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test_will_count_mobile_reviews_without_matching_checkins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p>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Tree>
    <p:extLst>
      <p:ext uri="{BB962C8B-B14F-4D97-AF65-F5344CB8AC3E}">
        <p14:creationId xmlns:p14="http://schemas.microsoft.com/office/powerpoint/2010/main" val="208084120"/>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238</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4" name="Rectangle 3">
            <a:extLst>
              <a:ext uri="{FF2B5EF4-FFF2-40B4-BE49-F238E27FC236}">
                <a16:creationId xmlns:a16="http://schemas.microsoft.com/office/drawing/2014/main" id="{84DFD350-95FE-90D1-66FE-107E28D1C16D}"/>
              </a:ext>
            </a:extLst>
          </p:cNvPr>
          <p:cNvSpPr/>
          <p:nvPr/>
        </p:nvSpPr>
        <p:spPr>
          <a:xfrm>
            <a:off x="772204" y="1229267"/>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6" name="Rectangle 15">
            <a:extLst>
              <a:ext uri="{FF2B5EF4-FFF2-40B4-BE49-F238E27FC236}">
                <a16:creationId xmlns:a16="http://schemas.microsoft.com/office/drawing/2014/main" id="{D76E01B9-5923-C0E3-F4DC-57F9A970EEE3}"/>
              </a:ext>
            </a:extLst>
          </p:cNvPr>
          <p:cNvSpPr/>
          <p:nvPr/>
        </p:nvSpPr>
        <p:spPr>
          <a:xfrm>
            <a:off x="772204" y="1455316"/>
            <a:ext cx="6931478" cy="17145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7" name="Rectangle 16">
            <a:extLst>
              <a:ext uri="{FF2B5EF4-FFF2-40B4-BE49-F238E27FC236}">
                <a16:creationId xmlns:a16="http://schemas.microsoft.com/office/drawing/2014/main" id="{3D564D97-C0E6-E89D-A98F-66B14D038230}"/>
              </a:ext>
            </a:extLst>
          </p:cNvPr>
          <p:cNvSpPr/>
          <p:nvPr/>
        </p:nvSpPr>
        <p:spPr>
          <a:xfrm>
            <a:off x="772206" y="1673546"/>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8" name="Rectangle 17">
            <a:extLst>
              <a:ext uri="{FF2B5EF4-FFF2-40B4-BE49-F238E27FC236}">
                <a16:creationId xmlns:a16="http://schemas.microsoft.com/office/drawing/2014/main" id="{41CC67C1-B3D3-4ABE-021E-139DD4F9C395}"/>
              </a:ext>
            </a:extLst>
          </p:cNvPr>
          <p:cNvSpPr/>
          <p:nvPr/>
        </p:nvSpPr>
        <p:spPr>
          <a:xfrm>
            <a:off x="772205" y="1898921"/>
            <a:ext cx="6931478" cy="17145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9" name="Rectangle 18">
            <a:extLst>
              <a:ext uri="{FF2B5EF4-FFF2-40B4-BE49-F238E27FC236}">
                <a16:creationId xmlns:a16="http://schemas.microsoft.com/office/drawing/2014/main" id="{456A6BC5-0464-E0F8-DFDC-8C462FF9624B}"/>
              </a:ext>
            </a:extLst>
          </p:cNvPr>
          <p:cNvSpPr/>
          <p:nvPr/>
        </p:nvSpPr>
        <p:spPr>
          <a:xfrm>
            <a:off x="772710" y="2124270"/>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0" name="Rectangle 19">
            <a:extLst>
              <a:ext uri="{FF2B5EF4-FFF2-40B4-BE49-F238E27FC236}">
                <a16:creationId xmlns:a16="http://schemas.microsoft.com/office/drawing/2014/main" id="{16D64BA4-4FA7-5A87-0C8D-CAAFD711C57F}"/>
              </a:ext>
            </a:extLst>
          </p:cNvPr>
          <p:cNvSpPr/>
          <p:nvPr/>
        </p:nvSpPr>
        <p:spPr>
          <a:xfrm>
            <a:off x="772199" y="2600211"/>
            <a:ext cx="6931478" cy="171450"/>
          </a:xfrm>
          <a:prstGeom prst="rect">
            <a:avLst/>
          </a:prstGeom>
          <a:solidFill>
            <a:srgbClr val="F16047"/>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2" name="Rectangle 21">
            <a:extLst>
              <a:ext uri="{FF2B5EF4-FFF2-40B4-BE49-F238E27FC236}">
                <a16:creationId xmlns:a16="http://schemas.microsoft.com/office/drawing/2014/main" id="{F1594E52-2A13-5C67-D8BC-B904BAFE7F16}"/>
              </a:ext>
            </a:extLst>
          </p:cNvPr>
          <p:cNvSpPr/>
          <p:nvPr/>
        </p:nvSpPr>
        <p:spPr>
          <a:xfrm>
            <a:off x="772200" y="2346864"/>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grpSp>
        <p:nvGrpSpPr>
          <p:cNvPr id="26" name="Google Shape;783;p76">
            <a:extLst>
              <a:ext uri="{FF2B5EF4-FFF2-40B4-BE49-F238E27FC236}">
                <a16:creationId xmlns:a16="http://schemas.microsoft.com/office/drawing/2014/main" id="{4E57DA10-8505-023A-AC70-38CE6BD53578}"/>
              </a:ext>
            </a:extLst>
          </p:cNvPr>
          <p:cNvGrpSpPr/>
          <p:nvPr/>
        </p:nvGrpSpPr>
        <p:grpSpPr>
          <a:xfrm>
            <a:off x="7855568" y="2476717"/>
            <a:ext cx="468875" cy="461234"/>
            <a:chOff x="7813889" y="2330318"/>
            <a:chExt cx="517800" cy="517800"/>
          </a:xfrm>
          <a:solidFill>
            <a:srgbClr val="12CB5A"/>
          </a:solidFill>
        </p:grpSpPr>
        <p:sp>
          <p:nvSpPr>
            <p:cNvPr id="27" name="Google Shape;784;p76">
              <a:extLst>
                <a:ext uri="{FF2B5EF4-FFF2-40B4-BE49-F238E27FC236}">
                  <a16:creationId xmlns:a16="http://schemas.microsoft.com/office/drawing/2014/main" id="{842F4719-7328-A065-7046-7D1059D806DD}"/>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28" name="Google Shape;785;p76">
              <a:extLst>
                <a:ext uri="{FF2B5EF4-FFF2-40B4-BE49-F238E27FC236}">
                  <a16:creationId xmlns:a16="http://schemas.microsoft.com/office/drawing/2014/main" id="{0A812AF6-58B5-81A9-2C8E-4CB2914C66EF}"/>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
        <p:nvSpPr>
          <p:cNvPr id="21" name="TextBox 20">
            <a:extLst>
              <a:ext uri="{FF2B5EF4-FFF2-40B4-BE49-F238E27FC236}">
                <a16:creationId xmlns:a16="http://schemas.microsoft.com/office/drawing/2014/main" id="{358EB2D0-1E64-5B38-C1FF-47F67BE71270}"/>
              </a:ext>
            </a:extLst>
          </p:cNvPr>
          <p:cNvSpPr txBox="1"/>
          <p:nvPr/>
        </p:nvSpPr>
        <p:spPr>
          <a:xfrm>
            <a:off x="282943" y="895091"/>
            <a:ext cx="8554838" cy="461665"/>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test_will_count_mobile_reviews_without_matching_checkins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p>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Tree>
    <p:extLst>
      <p:ext uri="{BB962C8B-B14F-4D97-AF65-F5344CB8AC3E}">
        <p14:creationId xmlns:p14="http://schemas.microsoft.com/office/powerpoint/2010/main" val="1567939236"/>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Find What’s Important</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239</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4" name="Rectangle 3">
            <a:extLst>
              <a:ext uri="{FF2B5EF4-FFF2-40B4-BE49-F238E27FC236}">
                <a16:creationId xmlns:a16="http://schemas.microsoft.com/office/drawing/2014/main" id="{84DFD350-95FE-90D1-66FE-107E28D1C16D}"/>
              </a:ext>
            </a:extLst>
          </p:cNvPr>
          <p:cNvSpPr/>
          <p:nvPr/>
        </p:nvSpPr>
        <p:spPr>
          <a:xfrm>
            <a:off x="772204" y="1229267"/>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6" name="Rectangle 15">
            <a:extLst>
              <a:ext uri="{FF2B5EF4-FFF2-40B4-BE49-F238E27FC236}">
                <a16:creationId xmlns:a16="http://schemas.microsoft.com/office/drawing/2014/main" id="{D76E01B9-5923-C0E3-F4DC-57F9A970EEE3}"/>
              </a:ext>
            </a:extLst>
          </p:cNvPr>
          <p:cNvSpPr/>
          <p:nvPr/>
        </p:nvSpPr>
        <p:spPr>
          <a:xfrm>
            <a:off x="772204" y="1455316"/>
            <a:ext cx="6931478" cy="17145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7" name="Rectangle 16">
            <a:extLst>
              <a:ext uri="{FF2B5EF4-FFF2-40B4-BE49-F238E27FC236}">
                <a16:creationId xmlns:a16="http://schemas.microsoft.com/office/drawing/2014/main" id="{3D564D97-C0E6-E89D-A98F-66B14D038230}"/>
              </a:ext>
            </a:extLst>
          </p:cNvPr>
          <p:cNvSpPr/>
          <p:nvPr/>
        </p:nvSpPr>
        <p:spPr>
          <a:xfrm>
            <a:off x="772206" y="1673546"/>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8" name="Rectangle 17">
            <a:extLst>
              <a:ext uri="{FF2B5EF4-FFF2-40B4-BE49-F238E27FC236}">
                <a16:creationId xmlns:a16="http://schemas.microsoft.com/office/drawing/2014/main" id="{41CC67C1-B3D3-4ABE-021E-139DD4F9C395}"/>
              </a:ext>
            </a:extLst>
          </p:cNvPr>
          <p:cNvSpPr/>
          <p:nvPr/>
        </p:nvSpPr>
        <p:spPr>
          <a:xfrm>
            <a:off x="772205" y="1898921"/>
            <a:ext cx="6931478" cy="17145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9" name="Rectangle 18">
            <a:extLst>
              <a:ext uri="{FF2B5EF4-FFF2-40B4-BE49-F238E27FC236}">
                <a16:creationId xmlns:a16="http://schemas.microsoft.com/office/drawing/2014/main" id="{456A6BC5-0464-E0F8-DFDC-8C462FF9624B}"/>
              </a:ext>
            </a:extLst>
          </p:cNvPr>
          <p:cNvSpPr/>
          <p:nvPr/>
        </p:nvSpPr>
        <p:spPr>
          <a:xfrm>
            <a:off x="772710" y="2124270"/>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0" name="Rectangle 19">
            <a:extLst>
              <a:ext uri="{FF2B5EF4-FFF2-40B4-BE49-F238E27FC236}">
                <a16:creationId xmlns:a16="http://schemas.microsoft.com/office/drawing/2014/main" id="{16D64BA4-4FA7-5A87-0C8D-CAAFD711C57F}"/>
              </a:ext>
            </a:extLst>
          </p:cNvPr>
          <p:cNvSpPr/>
          <p:nvPr/>
        </p:nvSpPr>
        <p:spPr>
          <a:xfrm>
            <a:off x="772203" y="2342501"/>
            <a:ext cx="6931478" cy="171450"/>
          </a:xfrm>
          <a:prstGeom prst="rect">
            <a:avLst/>
          </a:prstGeom>
          <a:solidFill>
            <a:srgbClr val="F16047"/>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2" name="Rectangle 21">
            <a:extLst>
              <a:ext uri="{FF2B5EF4-FFF2-40B4-BE49-F238E27FC236}">
                <a16:creationId xmlns:a16="http://schemas.microsoft.com/office/drawing/2014/main" id="{F1594E52-2A13-5C67-D8BC-B904BAFE7F16}"/>
              </a:ext>
            </a:extLst>
          </p:cNvPr>
          <p:cNvSpPr/>
          <p:nvPr/>
        </p:nvSpPr>
        <p:spPr>
          <a:xfrm>
            <a:off x="772203" y="2590895"/>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grpSp>
        <p:nvGrpSpPr>
          <p:cNvPr id="21" name="Google Shape;864;p78">
            <a:extLst>
              <a:ext uri="{FF2B5EF4-FFF2-40B4-BE49-F238E27FC236}">
                <a16:creationId xmlns:a16="http://schemas.microsoft.com/office/drawing/2014/main" id="{A829A87A-7D02-5CD0-F75A-D6BCE2C10680}"/>
              </a:ext>
            </a:extLst>
          </p:cNvPr>
          <p:cNvGrpSpPr/>
          <p:nvPr/>
        </p:nvGrpSpPr>
        <p:grpSpPr>
          <a:xfrm>
            <a:off x="7836682" y="2264624"/>
            <a:ext cx="388350" cy="388350"/>
            <a:chOff x="9069139" y="3565127"/>
            <a:chExt cx="517800" cy="517800"/>
          </a:xfrm>
          <a:solidFill>
            <a:srgbClr val="E80F1C"/>
          </a:solidFill>
        </p:grpSpPr>
        <p:sp>
          <p:nvSpPr>
            <p:cNvPr id="23" name="Google Shape;865;p78">
              <a:extLst>
                <a:ext uri="{FF2B5EF4-FFF2-40B4-BE49-F238E27FC236}">
                  <a16:creationId xmlns:a16="http://schemas.microsoft.com/office/drawing/2014/main" id="{183FE8EC-BFEE-B797-DF05-2169888F0313}"/>
                </a:ext>
              </a:extLst>
            </p:cNvPr>
            <p:cNvSpPr/>
            <p:nvPr/>
          </p:nvSpPr>
          <p:spPr>
            <a:xfrm>
              <a:off x="9069139" y="3565127"/>
              <a:ext cx="517800" cy="517800"/>
            </a:xfrm>
            <a:prstGeom prst="ellipse">
              <a:avLst/>
            </a:prstGeom>
            <a:grpFill/>
            <a:ln w="28575">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24" name="Google Shape;866;p78">
              <a:extLst>
                <a:ext uri="{FF2B5EF4-FFF2-40B4-BE49-F238E27FC236}">
                  <a16:creationId xmlns:a16="http://schemas.microsoft.com/office/drawing/2014/main" id="{679EA171-35EF-01FD-0348-B1265CFE0F74}"/>
                </a:ext>
              </a:extLst>
            </p:cNvPr>
            <p:cNvSpPr txBox="1"/>
            <p:nvPr/>
          </p:nvSpPr>
          <p:spPr>
            <a:xfrm>
              <a:off x="9137550" y="3692201"/>
              <a:ext cx="381000" cy="254400"/>
            </a:xfrm>
            <a:prstGeom prst="rect">
              <a:avLst/>
            </a:prstGeom>
            <a:grpFill/>
            <a:ln w="28575">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
        <p:nvSpPr>
          <p:cNvPr id="25" name="TextBox 24">
            <a:extLst>
              <a:ext uri="{FF2B5EF4-FFF2-40B4-BE49-F238E27FC236}">
                <a16:creationId xmlns:a16="http://schemas.microsoft.com/office/drawing/2014/main" id="{DB859CB9-E2F0-B3A1-5EE5-0335BC24C339}"/>
              </a:ext>
            </a:extLst>
          </p:cNvPr>
          <p:cNvSpPr txBox="1"/>
          <p:nvPr/>
        </p:nvSpPr>
        <p:spPr>
          <a:xfrm>
            <a:off x="282943" y="895091"/>
            <a:ext cx="8554838" cy="461665"/>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test_will_count_mobile_reviews_without_matching_checkins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p>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Tree>
    <p:extLst>
      <p:ext uri="{BB962C8B-B14F-4D97-AF65-F5344CB8AC3E}">
        <p14:creationId xmlns:p14="http://schemas.microsoft.com/office/powerpoint/2010/main" val="21896382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FF054AA-B018-1D67-9681-F361C3492120}"/>
              </a:ext>
            </a:extLst>
          </p:cNvPr>
          <p:cNvSpPr>
            <a:spLocks noGrp="1"/>
          </p:cNvSpPr>
          <p:nvPr>
            <p:ph type="sldNum" idx="12"/>
          </p:nvPr>
        </p:nvSpPr>
        <p:spPr/>
        <p:txBody>
          <a:bodyPr/>
          <a:lstStyle/>
          <a:p>
            <a:fld id="{00000000-1234-1234-1234-123412341234}" type="slidenum">
              <a:rPr lang="en" smtClean="0"/>
              <a:pPr/>
              <a:t>24</a:t>
            </a:fld>
            <a:endParaRPr lang="en" dirty="0"/>
          </a:p>
        </p:txBody>
      </p:sp>
      <p:sp>
        <p:nvSpPr>
          <p:cNvPr id="7" name="TextBox 6">
            <a:extLst>
              <a:ext uri="{FF2B5EF4-FFF2-40B4-BE49-F238E27FC236}">
                <a16:creationId xmlns:a16="http://schemas.microsoft.com/office/drawing/2014/main" id="{0D006A4B-7142-F9E2-EA9F-E6719CC9453A}"/>
              </a:ext>
            </a:extLst>
          </p:cNvPr>
          <p:cNvSpPr txBox="1"/>
          <p:nvPr/>
        </p:nvSpPr>
        <p:spPr>
          <a:xfrm>
            <a:off x="622697" y="707231"/>
            <a:ext cx="1810941" cy="253916"/>
          </a:xfrm>
          <a:prstGeom prst="rect">
            <a:avLst/>
          </a:prstGeom>
          <a:noFill/>
        </p:spPr>
        <p:txBody>
          <a:bodyPr wrap="square" rtlCol="0">
            <a:spAutoFit/>
          </a:bodyPr>
          <a:lstStyle/>
          <a:p>
            <a:r>
              <a:rPr lang="en-US" sz="1050" dirty="0">
                <a:latin typeface="DM Mono" panose="020B0509040201040103" pitchFamily="49" charset="77"/>
              </a:rPr>
              <a:t>Left-Anti Join</a:t>
            </a:r>
          </a:p>
        </p:txBody>
      </p:sp>
      <p:sp>
        <p:nvSpPr>
          <p:cNvPr id="8" name="TextBox 7">
            <a:extLst>
              <a:ext uri="{FF2B5EF4-FFF2-40B4-BE49-F238E27FC236}">
                <a16:creationId xmlns:a16="http://schemas.microsoft.com/office/drawing/2014/main" id="{F644D05A-CE78-6530-8BB6-35F51C0D9C32}"/>
              </a:ext>
            </a:extLst>
          </p:cNvPr>
          <p:cNvSpPr txBox="1"/>
          <p:nvPr/>
        </p:nvSpPr>
        <p:spPr>
          <a:xfrm>
            <a:off x="4899422" y="715491"/>
            <a:ext cx="1810941" cy="253916"/>
          </a:xfrm>
          <a:prstGeom prst="rect">
            <a:avLst/>
          </a:prstGeom>
          <a:noFill/>
        </p:spPr>
        <p:txBody>
          <a:bodyPr wrap="square" rtlCol="0">
            <a:spAutoFit/>
          </a:bodyPr>
          <a:lstStyle/>
          <a:p>
            <a:r>
              <a:rPr lang="en-US" sz="1050" dirty="0">
                <a:latin typeface="DM Mono" panose="020B0509040201040103" pitchFamily="49" charset="77"/>
              </a:rPr>
              <a:t>Inner Join</a:t>
            </a:r>
          </a:p>
        </p:txBody>
      </p:sp>
      <p:sp>
        <p:nvSpPr>
          <p:cNvPr id="14" name="Freeform 13">
            <a:extLst>
              <a:ext uri="{FF2B5EF4-FFF2-40B4-BE49-F238E27FC236}">
                <a16:creationId xmlns:a16="http://schemas.microsoft.com/office/drawing/2014/main" id="{B27F89E4-C847-AAAB-17E5-706BE4407504}"/>
              </a:ext>
            </a:extLst>
          </p:cNvPr>
          <p:cNvSpPr/>
          <p:nvPr/>
        </p:nvSpPr>
        <p:spPr>
          <a:xfrm>
            <a:off x="1926432" y="1518499"/>
            <a:ext cx="389335" cy="959930"/>
          </a:xfrm>
          <a:custGeom>
            <a:avLst/>
            <a:gdLst>
              <a:gd name="connsiteX0" fmla="*/ 259557 w 519113"/>
              <a:gd name="connsiteY0" fmla="*/ 0 h 1279906"/>
              <a:gd name="connsiteX1" fmla="*/ 351967 w 519113"/>
              <a:gd name="connsiteY1" fmla="*/ 108733 h 1279906"/>
              <a:gd name="connsiteX2" fmla="*/ 519113 w 519113"/>
              <a:gd name="connsiteY2" fmla="*/ 639953 h 1279906"/>
              <a:gd name="connsiteX3" fmla="*/ 351967 w 519113"/>
              <a:gd name="connsiteY3" fmla="*/ 1171173 h 1279906"/>
              <a:gd name="connsiteX4" fmla="*/ 259557 w 519113"/>
              <a:gd name="connsiteY4" fmla="*/ 1279906 h 1279906"/>
              <a:gd name="connsiteX5" fmla="*/ 167146 w 519113"/>
              <a:gd name="connsiteY5" fmla="*/ 1171173 h 1279906"/>
              <a:gd name="connsiteX6" fmla="*/ 0 w 519113"/>
              <a:gd name="connsiteY6" fmla="*/ 639953 h 1279906"/>
              <a:gd name="connsiteX7" fmla="*/ 167146 w 519113"/>
              <a:gd name="connsiteY7" fmla="*/ 108733 h 1279906"/>
              <a:gd name="connsiteX8" fmla="*/ 259557 w 519113"/>
              <a:gd name="connsiteY8" fmla="*/ 0 h 1279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9113" h="1279906">
                <a:moveTo>
                  <a:pt x="259557" y="0"/>
                </a:moveTo>
                <a:lnTo>
                  <a:pt x="351967" y="108733"/>
                </a:lnTo>
                <a:cubicBezTo>
                  <a:pt x="457495" y="260373"/>
                  <a:pt x="519113" y="443177"/>
                  <a:pt x="519113" y="639953"/>
                </a:cubicBezTo>
                <a:cubicBezTo>
                  <a:pt x="519113" y="836729"/>
                  <a:pt x="457495" y="1019534"/>
                  <a:pt x="351967" y="1171173"/>
                </a:cubicBezTo>
                <a:lnTo>
                  <a:pt x="259557" y="1279906"/>
                </a:lnTo>
                <a:lnTo>
                  <a:pt x="167146" y="1171173"/>
                </a:lnTo>
                <a:cubicBezTo>
                  <a:pt x="61619" y="1019534"/>
                  <a:pt x="0" y="836729"/>
                  <a:pt x="0" y="639953"/>
                </a:cubicBezTo>
                <a:cubicBezTo>
                  <a:pt x="0" y="443177"/>
                  <a:pt x="61619" y="260373"/>
                  <a:pt x="167146" y="108733"/>
                </a:cubicBezTo>
                <a:lnTo>
                  <a:pt x="259557" y="0"/>
                </a:lnTo>
                <a:close/>
              </a:path>
            </a:pathLst>
          </a:cu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050" dirty="0">
              <a:ln>
                <a:solidFill>
                  <a:sysClr val="windowText" lastClr="000000"/>
                </a:solidFill>
              </a:ln>
              <a:latin typeface="DM Mono" panose="020B0509040201040103" pitchFamily="49" charset="77"/>
            </a:endParaRPr>
          </a:p>
        </p:txBody>
      </p:sp>
      <p:sp>
        <p:nvSpPr>
          <p:cNvPr id="13" name="Freeform 12">
            <a:extLst>
              <a:ext uri="{FF2B5EF4-FFF2-40B4-BE49-F238E27FC236}">
                <a16:creationId xmlns:a16="http://schemas.microsoft.com/office/drawing/2014/main" id="{F84C1C9B-0D69-E18D-62DE-D12625877EFE}"/>
              </a:ext>
            </a:extLst>
          </p:cNvPr>
          <p:cNvSpPr/>
          <p:nvPr/>
        </p:nvSpPr>
        <p:spPr>
          <a:xfrm>
            <a:off x="847726" y="1285875"/>
            <a:ext cx="1273374" cy="1425179"/>
          </a:xfrm>
          <a:custGeom>
            <a:avLst/>
            <a:gdLst>
              <a:gd name="connsiteX0" fmla="*/ 978694 w 1697832"/>
              <a:gd name="connsiteY0" fmla="*/ 0 h 1900238"/>
              <a:gd name="connsiteX1" fmla="*/ 1670735 w 1697832"/>
              <a:gd name="connsiteY1" fmla="*/ 278284 h 1900238"/>
              <a:gd name="connsiteX2" fmla="*/ 1697832 w 1697832"/>
              <a:gd name="connsiteY2" fmla="*/ 310166 h 1900238"/>
              <a:gd name="connsiteX3" fmla="*/ 1605421 w 1697832"/>
              <a:gd name="connsiteY3" fmla="*/ 418899 h 1900238"/>
              <a:gd name="connsiteX4" fmla="*/ 1438275 w 1697832"/>
              <a:gd name="connsiteY4" fmla="*/ 950119 h 1900238"/>
              <a:gd name="connsiteX5" fmla="*/ 1605421 w 1697832"/>
              <a:gd name="connsiteY5" fmla="*/ 1481339 h 1900238"/>
              <a:gd name="connsiteX6" fmla="*/ 1697832 w 1697832"/>
              <a:gd name="connsiteY6" fmla="*/ 1590072 h 1900238"/>
              <a:gd name="connsiteX7" fmla="*/ 1670735 w 1697832"/>
              <a:gd name="connsiteY7" fmla="*/ 1621955 h 1900238"/>
              <a:gd name="connsiteX8" fmla="*/ 978694 w 1697832"/>
              <a:gd name="connsiteY8" fmla="*/ 1900238 h 1900238"/>
              <a:gd name="connsiteX9" fmla="*/ 0 w 1697832"/>
              <a:gd name="connsiteY9" fmla="*/ 950119 h 1900238"/>
              <a:gd name="connsiteX10" fmla="*/ 978694 w 1697832"/>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2" h="1900238">
                <a:moveTo>
                  <a:pt x="978694" y="0"/>
                </a:moveTo>
                <a:cubicBezTo>
                  <a:pt x="1248953" y="0"/>
                  <a:pt x="1493627" y="106346"/>
                  <a:pt x="1670735" y="278284"/>
                </a:cubicBezTo>
                <a:lnTo>
                  <a:pt x="1697832" y="310166"/>
                </a:lnTo>
                <a:lnTo>
                  <a:pt x="1605421" y="418899"/>
                </a:lnTo>
                <a:cubicBezTo>
                  <a:pt x="1499894" y="570539"/>
                  <a:pt x="1438275" y="753343"/>
                  <a:pt x="1438275" y="950119"/>
                </a:cubicBezTo>
                <a:cubicBezTo>
                  <a:pt x="1438275" y="1146895"/>
                  <a:pt x="1499894" y="1329700"/>
                  <a:pt x="1605421" y="1481339"/>
                </a:cubicBezTo>
                <a:lnTo>
                  <a:pt x="1697832" y="1590072"/>
                </a:lnTo>
                <a:lnTo>
                  <a:pt x="1670735" y="1621955"/>
                </a:lnTo>
                <a:cubicBezTo>
                  <a:pt x="1493627" y="1793892"/>
                  <a:pt x="1248953" y="1900238"/>
                  <a:pt x="978694" y="1900238"/>
                </a:cubicBezTo>
                <a:cubicBezTo>
                  <a:pt x="438176" y="1900238"/>
                  <a:pt x="0" y="1474855"/>
                  <a:pt x="0" y="950119"/>
                </a:cubicBezTo>
                <a:cubicBezTo>
                  <a:pt x="0" y="425383"/>
                  <a:pt x="438176" y="0"/>
                  <a:pt x="978694" y="0"/>
                </a:cubicBezTo>
                <a:close/>
              </a:path>
            </a:pathLst>
          </a:cu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200" dirty="0">
                <a:solidFill>
                  <a:schemeClr val="bg1"/>
                </a:solidFill>
                <a:latin typeface="DM Mono" panose="020B0509040201040103" pitchFamily="49" charset="77"/>
              </a:rPr>
              <a:t>Mobile </a:t>
            </a:r>
          </a:p>
          <a:p>
            <a:pPr algn="ctr"/>
            <a:r>
              <a:rPr lang="en-US" sz="1200" dirty="0">
                <a:solidFill>
                  <a:schemeClr val="bg1"/>
                </a:solidFill>
                <a:latin typeface="DM Mono" panose="020B0509040201040103" pitchFamily="49" charset="77"/>
              </a:rPr>
              <a:t>Reviews</a:t>
            </a:r>
          </a:p>
        </p:txBody>
      </p:sp>
      <p:sp>
        <p:nvSpPr>
          <p:cNvPr id="12" name="Freeform 11">
            <a:extLst>
              <a:ext uri="{FF2B5EF4-FFF2-40B4-BE49-F238E27FC236}">
                <a16:creationId xmlns:a16="http://schemas.microsoft.com/office/drawing/2014/main" id="{4E68BE65-FEA0-3199-A5E0-B6DEE3527479}"/>
              </a:ext>
            </a:extLst>
          </p:cNvPr>
          <p:cNvSpPr/>
          <p:nvPr/>
        </p:nvSpPr>
        <p:spPr>
          <a:xfrm>
            <a:off x="2121100" y="1285875"/>
            <a:ext cx="1273373" cy="1425179"/>
          </a:xfrm>
          <a:custGeom>
            <a:avLst/>
            <a:gdLst>
              <a:gd name="connsiteX0" fmla="*/ 719137 w 1697831"/>
              <a:gd name="connsiteY0" fmla="*/ 0 h 1900238"/>
              <a:gd name="connsiteX1" fmla="*/ 1697831 w 1697831"/>
              <a:gd name="connsiteY1" fmla="*/ 950119 h 1900238"/>
              <a:gd name="connsiteX2" fmla="*/ 719137 w 1697831"/>
              <a:gd name="connsiteY2" fmla="*/ 1900238 h 1900238"/>
              <a:gd name="connsiteX3" fmla="*/ 27096 w 1697831"/>
              <a:gd name="connsiteY3" fmla="*/ 1621955 h 1900238"/>
              <a:gd name="connsiteX4" fmla="*/ 0 w 1697831"/>
              <a:gd name="connsiteY4" fmla="*/ 1590072 h 1900238"/>
              <a:gd name="connsiteX5" fmla="*/ 92410 w 1697831"/>
              <a:gd name="connsiteY5" fmla="*/ 1481339 h 1900238"/>
              <a:gd name="connsiteX6" fmla="*/ 259556 w 1697831"/>
              <a:gd name="connsiteY6" fmla="*/ 950119 h 1900238"/>
              <a:gd name="connsiteX7" fmla="*/ 92410 w 1697831"/>
              <a:gd name="connsiteY7" fmla="*/ 418899 h 1900238"/>
              <a:gd name="connsiteX8" fmla="*/ 0 w 1697831"/>
              <a:gd name="connsiteY8" fmla="*/ 310166 h 1900238"/>
              <a:gd name="connsiteX9" fmla="*/ 27096 w 1697831"/>
              <a:gd name="connsiteY9" fmla="*/ 278284 h 1900238"/>
              <a:gd name="connsiteX10" fmla="*/ 719137 w 1697831"/>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1" h="1900238">
                <a:moveTo>
                  <a:pt x="719137" y="0"/>
                </a:moveTo>
                <a:cubicBezTo>
                  <a:pt x="1259655" y="0"/>
                  <a:pt x="1697831" y="425383"/>
                  <a:pt x="1697831" y="950119"/>
                </a:cubicBezTo>
                <a:cubicBezTo>
                  <a:pt x="1697831" y="1474855"/>
                  <a:pt x="1259655" y="1900238"/>
                  <a:pt x="719137" y="1900238"/>
                </a:cubicBezTo>
                <a:cubicBezTo>
                  <a:pt x="448878" y="1900238"/>
                  <a:pt x="204205" y="1793892"/>
                  <a:pt x="27096" y="1621955"/>
                </a:cubicBezTo>
                <a:lnTo>
                  <a:pt x="0" y="1590072"/>
                </a:lnTo>
                <a:lnTo>
                  <a:pt x="92410" y="1481339"/>
                </a:lnTo>
                <a:cubicBezTo>
                  <a:pt x="197938" y="1329700"/>
                  <a:pt x="259556" y="1146895"/>
                  <a:pt x="259556" y="950119"/>
                </a:cubicBezTo>
                <a:cubicBezTo>
                  <a:pt x="259556" y="753343"/>
                  <a:pt x="197938" y="570539"/>
                  <a:pt x="92410" y="418899"/>
                </a:cubicBezTo>
                <a:lnTo>
                  <a:pt x="0" y="310166"/>
                </a:lnTo>
                <a:lnTo>
                  <a:pt x="27096" y="278284"/>
                </a:lnTo>
                <a:cubicBezTo>
                  <a:pt x="204205" y="106346"/>
                  <a:pt x="448878" y="0"/>
                  <a:pt x="719137" y="0"/>
                </a:cubicBezTo>
                <a:close/>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200" dirty="0" err="1">
                <a:ln>
                  <a:solidFill>
                    <a:sysClr val="windowText" lastClr="000000"/>
                  </a:solidFill>
                </a:ln>
                <a:solidFill>
                  <a:schemeClr val="tx1"/>
                </a:solidFill>
                <a:latin typeface="DM Mono" panose="020B0509040201040103" pitchFamily="49" charset="77"/>
              </a:rPr>
              <a:t>Checkins</a:t>
            </a:r>
            <a:endParaRPr lang="en-US" sz="1200" dirty="0">
              <a:ln>
                <a:solidFill>
                  <a:sysClr val="windowText" lastClr="000000"/>
                </a:solidFill>
              </a:ln>
              <a:solidFill>
                <a:schemeClr val="tx1"/>
              </a:solidFill>
              <a:latin typeface="DM Mono" panose="020B0509040201040103" pitchFamily="49" charset="77"/>
            </a:endParaRPr>
          </a:p>
        </p:txBody>
      </p:sp>
      <p:sp>
        <p:nvSpPr>
          <p:cNvPr id="15" name="Freeform 14">
            <a:extLst>
              <a:ext uri="{FF2B5EF4-FFF2-40B4-BE49-F238E27FC236}">
                <a16:creationId xmlns:a16="http://schemas.microsoft.com/office/drawing/2014/main" id="{EBC9BD7A-8571-B68E-63FA-430D3AF5B2A3}"/>
              </a:ext>
            </a:extLst>
          </p:cNvPr>
          <p:cNvSpPr/>
          <p:nvPr/>
        </p:nvSpPr>
        <p:spPr>
          <a:xfrm>
            <a:off x="6321029" y="1518499"/>
            <a:ext cx="389335" cy="959930"/>
          </a:xfrm>
          <a:custGeom>
            <a:avLst/>
            <a:gdLst>
              <a:gd name="connsiteX0" fmla="*/ 259557 w 519113"/>
              <a:gd name="connsiteY0" fmla="*/ 0 h 1279906"/>
              <a:gd name="connsiteX1" fmla="*/ 351967 w 519113"/>
              <a:gd name="connsiteY1" fmla="*/ 108733 h 1279906"/>
              <a:gd name="connsiteX2" fmla="*/ 519113 w 519113"/>
              <a:gd name="connsiteY2" fmla="*/ 639953 h 1279906"/>
              <a:gd name="connsiteX3" fmla="*/ 351967 w 519113"/>
              <a:gd name="connsiteY3" fmla="*/ 1171173 h 1279906"/>
              <a:gd name="connsiteX4" fmla="*/ 259557 w 519113"/>
              <a:gd name="connsiteY4" fmla="*/ 1279906 h 1279906"/>
              <a:gd name="connsiteX5" fmla="*/ 167146 w 519113"/>
              <a:gd name="connsiteY5" fmla="*/ 1171173 h 1279906"/>
              <a:gd name="connsiteX6" fmla="*/ 0 w 519113"/>
              <a:gd name="connsiteY6" fmla="*/ 639953 h 1279906"/>
              <a:gd name="connsiteX7" fmla="*/ 167146 w 519113"/>
              <a:gd name="connsiteY7" fmla="*/ 108733 h 1279906"/>
              <a:gd name="connsiteX8" fmla="*/ 259557 w 519113"/>
              <a:gd name="connsiteY8" fmla="*/ 0 h 1279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9113" h="1279906">
                <a:moveTo>
                  <a:pt x="259557" y="0"/>
                </a:moveTo>
                <a:lnTo>
                  <a:pt x="351967" y="108733"/>
                </a:lnTo>
                <a:cubicBezTo>
                  <a:pt x="457495" y="260373"/>
                  <a:pt x="519113" y="443177"/>
                  <a:pt x="519113" y="639953"/>
                </a:cubicBezTo>
                <a:cubicBezTo>
                  <a:pt x="519113" y="836729"/>
                  <a:pt x="457495" y="1019534"/>
                  <a:pt x="351967" y="1171173"/>
                </a:cubicBezTo>
                <a:lnTo>
                  <a:pt x="259557" y="1279906"/>
                </a:lnTo>
                <a:lnTo>
                  <a:pt x="167146" y="1171173"/>
                </a:lnTo>
                <a:cubicBezTo>
                  <a:pt x="61619" y="1019534"/>
                  <a:pt x="0" y="836729"/>
                  <a:pt x="0" y="639953"/>
                </a:cubicBezTo>
                <a:cubicBezTo>
                  <a:pt x="0" y="443177"/>
                  <a:pt x="61619" y="260373"/>
                  <a:pt x="167146" y="108733"/>
                </a:cubicBezTo>
                <a:lnTo>
                  <a:pt x="259557" y="0"/>
                </a:lnTo>
                <a:close/>
              </a:path>
            </a:pathLst>
          </a:cu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050" dirty="0">
              <a:ln>
                <a:solidFill>
                  <a:sysClr val="windowText" lastClr="000000"/>
                </a:solidFill>
              </a:ln>
              <a:latin typeface="DM Mono" panose="020B0509040201040103" pitchFamily="49" charset="77"/>
            </a:endParaRPr>
          </a:p>
        </p:txBody>
      </p:sp>
      <p:sp>
        <p:nvSpPr>
          <p:cNvPr id="16" name="Freeform 15">
            <a:extLst>
              <a:ext uri="{FF2B5EF4-FFF2-40B4-BE49-F238E27FC236}">
                <a16:creationId xmlns:a16="http://schemas.microsoft.com/office/drawing/2014/main" id="{8BD1E8ED-AC4C-9966-59CB-6566BAC8B36E}"/>
              </a:ext>
            </a:extLst>
          </p:cNvPr>
          <p:cNvSpPr/>
          <p:nvPr/>
        </p:nvSpPr>
        <p:spPr>
          <a:xfrm>
            <a:off x="5242322" y="1285875"/>
            <a:ext cx="1273374" cy="1425179"/>
          </a:xfrm>
          <a:custGeom>
            <a:avLst/>
            <a:gdLst>
              <a:gd name="connsiteX0" fmla="*/ 978694 w 1697832"/>
              <a:gd name="connsiteY0" fmla="*/ 0 h 1900238"/>
              <a:gd name="connsiteX1" fmla="*/ 1670735 w 1697832"/>
              <a:gd name="connsiteY1" fmla="*/ 278284 h 1900238"/>
              <a:gd name="connsiteX2" fmla="*/ 1697832 w 1697832"/>
              <a:gd name="connsiteY2" fmla="*/ 310166 h 1900238"/>
              <a:gd name="connsiteX3" fmla="*/ 1605421 w 1697832"/>
              <a:gd name="connsiteY3" fmla="*/ 418899 h 1900238"/>
              <a:gd name="connsiteX4" fmla="*/ 1438275 w 1697832"/>
              <a:gd name="connsiteY4" fmla="*/ 950119 h 1900238"/>
              <a:gd name="connsiteX5" fmla="*/ 1605421 w 1697832"/>
              <a:gd name="connsiteY5" fmla="*/ 1481339 h 1900238"/>
              <a:gd name="connsiteX6" fmla="*/ 1697832 w 1697832"/>
              <a:gd name="connsiteY6" fmla="*/ 1590072 h 1900238"/>
              <a:gd name="connsiteX7" fmla="*/ 1670735 w 1697832"/>
              <a:gd name="connsiteY7" fmla="*/ 1621955 h 1900238"/>
              <a:gd name="connsiteX8" fmla="*/ 978694 w 1697832"/>
              <a:gd name="connsiteY8" fmla="*/ 1900238 h 1900238"/>
              <a:gd name="connsiteX9" fmla="*/ 0 w 1697832"/>
              <a:gd name="connsiteY9" fmla="*/ 950119 h 1900238"/>
              <a:gd name="connsiteX10" fmla="*/ 978694 w 1697832"/>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2" h="1900238">
                <a:moveTo>
                  <a:pt x="978694" y="0"/>
                </a:moveTo>
                <a:cubicBezTo>
                  <a:pt x="1248953" y="0"/>
                  <a:pt x="1493627" y="106346"/>
                  <a:pt x="1670735" y="278284"/>
                </a:cubicBezTo>
                <a:lnTo>
                  <a:pt x="1697832" y="310166"/>
                </a:lnTo>
                <a:lnTo>
                  <a:pt x="1605421" y="418899"/>
                </a:lnTo>
                <a:cubicBezTo>
                  <a:pt x="1499894" y="570539"/>
                  <a:pt x="1438275" y="753343"/>
                  <a:pt x="1438275" y="950119"/>
                </a:cubicBezTo>
                <a:cubicBezTo>
                  <a:pt x="1438275" y="1146895"/>
                  <a:pt x="1499894" y="1329700"/>
                  <a:pt x="1605421" y="1481339"/>
                </a:cubicBezTo>
                <a:lnTo>
                  <a:pt x="1697832" y="1590072"/>
                </a:lnTo>
                <a:lnTo>
                  <a:pt x="1670735" y="1621955"/>
                </a:lnTo>
                <a:cubicBezTo>
                  <a:pt x="1493627" y="1793892"/>
                  <a:pt x="1248953" y="1900238"/>
                  <a:pt x="978694" y="1900238"/>
                </a:cubicBezTo>
                <a:cubicBezTo>
                  <a:pt x="438176" y="1900238"/>
                  <a:pt x="0" y="1474855"/>
                  <a:pt x="0" y="950119"/>
                </a:cubicBezTo>
                <a:cubicBezTo>
                  <a:pt x="0" y="425383"/>
                  <a:pt x="438176" y="0"/>
                  <a:pt x="978694" y="0"/>
                </a:cubicBezTo>
                <a:close/>
              </a:path>
            </a:pathLst>
          </a:cu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200" dirty="0">
                <a:ln>
                  <a:solidFill>
                    <a:sysClr val="windowText" lastClr="000000"/>
                  </a:solidFill>
                </a:ln>
                <a:solidFill>
                  <a:schemeClr val="tx1"/>
                </a:solidFill>
                <a:latin typeface="DM Mono" panose="020B0509040201040103" pitchFamily="49" charset="77"/>
              </a:rPr>
              <a:t>Mobile </a:t>
            </a:r>
          </a:p>
          <a:p>
            <a:pPr algn="ctr"/>
            <a:r>
              <a:rPr lang="en-US" sz="1200" dirty="0">
                <a:ln>
                  <a:solidFill>
                    <a:sysClr val="windowText" lastClr="000000"/>
                  </a:solidFill>
                </a:ln>
                <a:solidFill>
                  <a:schemeClr val="tx1"/>
                </a:solidFill>
                <a:latin typeface="DM Mono" panose="020B0509040201040103" pitchFamily="49" charset="77"/>
              </a:rPr>
              <a:t>Reviews</a:t>
            </a:r>
          </a:p>
        </p:txBody>
      </p:sp>
      <p:sp>
        <p:nvSpPr>
          <p:cNvPr id="17" name="Freeform 16">
            <a:extLst>
              <a:ext uri="{FF2B5EF4-FFF2-40B4-BE49-F238E27FC236}">
                <a16:creationId xmlns:a16="http://schemas.microsoft.com/office/drawing/2014/main" id="{0D6A53C9-8A4C-AA92-D109-3CD04801EDB5}"/>
              </a:ext>
            </a:extLst>
          </p:cNvPr>
          <p:cNvSpPr/>
          <p:nvPr/>
        </p:nvSpPr>
        <p:spPr>
          <a:xfrm>
            <a:off x="6515697" y="1285875"/>
            <a:ext cx="1273373" cy="1425179"/>
          </a:xfrm>
          <a:custGeom>
            <a:avLst/>
            <a:gdLst>
              <a:gd name="connsiteX0" fmla="*/ 719137 w 1697831"/>
              <a:gd name="connsiteY0" fmla="*/ 0 h 1900238"/>
              <a:gd name="connsiteX1" fmla="*/ 1697831 w 1697831"/>
              <a:gd name="connsiteY1" fmla="*/ 950119 h 1900238"/>
              <a:gd name="connsiteX2" fmla="*/ 719137 w 1697831"/>
              <a:gd name="connsiteY2" fmla="*/ 1900238 h 1900238"/>
              <a:gd name="connsiteX3" fmla="*/ 27096 w 1697831"/>
              <a:gd name="connsiteY3" fmla="*/ 1621955 h 1900238"/>
              <a:gd name="connsiteX4" fmla="*/ 0 w 1697831"/>
              <a:gd name="connsiteY4" fmla="*/ 1590072 h 1900238"/>
              <a:gd name="connsiteX5" fmla="*/ 92410 w 1697831"/>
              <a:gd name="connsiteY5" fmla="*/ 1481339 h 1900238"/>
              <a:gd name="connsiteX6" fmla="*/ 259556 w 1697831"/>
              <a:gd name="connsiteY6" fmla="*/ 950119 h 1900238"/>
              <a:gd name="connsiteX7" fmla="*/ 92410 w 1697831"/>
              <a:gd name="connsiteY7" fmla="*/ 418899 h 1900238"/>
              <a:gd name="connsiteX8" fmla="*/ 0 w 1697831"/>
              <a:gd name="connsiteY8" fmla="*/ 310166 h 1900238"/>
              <a:gd name="connsiteX9" fmla="*/ 27096 w 1697831"/>
              <a:gd name="connsiteY9" fmla="*/ 278284 h 1900238"/>
              <a:gd name="connsiteX10" fmla="*/ 719137 w 1697831"/>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1" h="1900238">
                <a:moveTo>
                  <a:pt x="719137" y="0"/>
                </a:moveTo>
                <a:cubicBezTo>
                  <a:pt x="1259655" y="0"/>
                  <a:pt x="1697831" y="425383"/>
                  <a:pt x="1697831" y="950119"/>
                </a:cubicBezTo>
                <a:cubicBezTo>
                  <a:pt x="1697831" y="1474855"/>
                  <a:pt x="1259655" y="1900238"/>
                  <a:pt x="719137" y="1900238"/>
                </a:cubicBezTo>
                <a:cubicBezTo>
                  <a:pt x="448878" y="1900238"/>
                  <a:pt x="204205" y="1793892"/>
                  <a:pt x="27096" y="1621955"/>
                </a:cubicBezTo>
                <a:lnTo>
                  <a:pt x="0" y="1590072"/>
                </a:lnTo>
                <a:lnTo>
                  <a:pt x="92410" y="1481339"/>
                </a:lnTo>
                <a:cubicBezTo>
                  <a:pt x="197938" y="1329700"/>
                  <a:pt x="259556" y="1146895"/>
                  <a:pt x="259556" y="950119"/>
                </a:cubicBezTo>
                <a:cubicBezTo>
                  <a:pt x="259556" y="753343"/>
                  <a:pt x="197938" y="570539"/>
                  <a:pt x="92410" y="418899"/>
                </a:cubicBezTo>
                <a:lnTo>
                  <a:pt x="0" y="310166"/>
                </a:lnTo>
                <a:lnTo>
                  <a:pt x="27096" y="278284"/>
                </a:lnTo>
                <a:cubicBezTo>
                  <a:pt x="204205" y="106346"/>
                  <a:pt x="448878" y="0"/>
                  <a:pt x="719137" y="0"/>
                </a:cubicBezTo>
                <a:close/>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200" dirty="0" err="1">
                <a:ln>
                  <a:solidFill>
                    <a:sysClr val="windowText" lastClr="000000"/>
                  </a:solidFill>
                </a:ln>
                <a:solidFill>
                  <a:schemeClr val="tx1"/>
                </a:solidFill>
                <a:latin typeface="DM Mono" panose="020B0509040201040103" pitchFamily="49" charset="77"/>
              </a:rPr>
              <a:t>Checkins</a:t>
            </a:r>
            <a:endParaRPr lang="en-US" sz="1200" dirty="0">
              <a:ln>
                <a:solidFill>
                  <a:sysClr val="windowText" lastClr="000000"/>
                </a:solidFill>
              </a:ln>
              <a:solidFill>
                <a:schemeClr val="tx1"/>
              </a:solidFill>
              <a:latin typeface="DM Mono" panose="020B0509040201040103" pitchFamily="49" charset="77"/>
            </a:endParaRPr>
          </a:p>
        </p:txBody>
      </p:sp>
      <p:sp>
        <p:nvSpPr>
          <p:cNvPr id="27" name="TextBox 26">
            <a:extLst>
              <a:ext uri="{FF2B5EF4-FFF2-40B4-BE49-F238E27FC236}">
                <a16:creationId xmlns:a16="http://schemas.microsoft.com/office/drawing/2014/main" id="{0FEEB19A-EAE8-B1CD-3D5A-F13A7006FBAC}"/>
              </a:ext>
            </a:extLst>
          </p:cNvPr>
          <p:cNvSpPr txBox="1"/>
          <p:nvPr/>
        </p:nvSpPr>
        <p:spPr>
          <a:xfrm>
            <a:off x="622697" y="3003710"/>
            <a:ext cx="3944075" cy="1200329"/>
          </a:xfrm>
          <a:prstGeom prst="rect">
            <a:avLst/>
          </a:prstGeom>
          <a:noFill/>
        </p:spPr>
        <p:txBody>
          <a:bodyPr wrap="square" rtlCol="0">
            <a:spAutoFit/>
          </a:bodyPr>
          <a:lstStyle/>
          <a:p>
            <a:r>
              <a:rPr lang="en-US" sz="1200" dirty="0" err="1">
                <a:solidFill>
                  <a:schemeClr val="accent3">
                    <a:lumMod val="75000"/>
                  </a:schemeClr>
                </a:solidFill>
                <a:latin typeface="DM Mono" panose="020B0509040201040103" pitchFamily="49" charset="77"/>
              </a:rPr>
              <a:t>mobile_reviews</a:t>
            </a:r>
            <a:r>
              <a:rPr lang="en-US" sz="1200" dirty="0" err="1">
                <a:solidFill>
                  <a:schemeClr val="tx1"/>
                </a:solidFill>
                <a:latin typeface="DM Mono" panose="020B0509040201040103" pitchFamily="49" charset="77"/>
              </a:rPr>
              <a:t>.join</a:t>
            </a:r>
            <a:r>
              <a:rPr lang="en-US" sz="1200" dirty="0">
                <a:solidFill>
                  <a:schemeClr val="tx1"/>
                </a:solidFill>
                <a:latin typeface="DM Mono" panose="020B0509040201040103" pitchFamily="49" charset="77"/>
              </a:rPr>
              <a:t>(</a:t>
            </a:r>
          </a:p>
          <a:p>
            <a:r>
              <a:rPr lang="en-US" sz="1200" dirty="0">
                <a:solidFill>
                  <a:schemeClr val="tx1"/>
                </a:solidFill>
                <a:latin typeface="DM Mono" panose="020B0509040201040103" pitchFamily="49" charset="77"/>
              </a:rPr>
              <a:t>    </a:t>
            </a:r>
            <a:r>
              <a:rPr lang="en-US" sz="1200" dirty="0" err="1">
                <a:solidFill>
                  <a:schemeClr val="accent3">
                    <a:lumMod val="75000"/>
                  </a:schemeClr>
                </a:solidFill>
                <a:latin typeface="DM Mono" panose="020B0509040201040103" pitchFamily="49" charset="77"/>
              </a:rPr>
              <a:t>checkins</a:t>
            </a:r>
            <a:r>
              <a:rPr lang="en-US" sz="1200" dirty="0">
                <a:solidFill>
                  <a:schemeClr val="tx1"/>
                </a:solidFill>
                <a:latin typeface="DM Mono" panose="020B0509040201040103" pitchFamily="49" charset="77"/>
              </a:rPr>
              <a:t>,</a:t>
            </a:r>
          </a:p>
          <a:p>
            <a:r>
              <a:rPr lang="en-US" sz="1200" dirty="0">
                <a:solidFill>
                  <a:schemeClr val="tx1"/>
                </a:solidFill>
                <a:latin typeface="DM Mono" panose="020B0509040201040103" pitchFamily="49" charset="77"/>
              </a:rPr>
              <a:t>    on=[</a:t>
            </a:r>
            <a:r>
              <a:rPr lang="en-US" sz="1200" dirty="0">
                <a:solidFill>
                  <a:schemeClr val="accent6">
                    <a:lumMod val="50000"/>
                  </a:schemeClr>
                </a:solidFill>
                <a:latin typeface="DM Mono" panose="020B0509040201040103" pitchFamily="49" charset="77"/>
              </a:rPr>
              <a:t>”</a:t>
            </a:r>
            <a:r>
              <a:rPr lang="en-US" sz="1200" dirty="0" err="1">
                <a:solidFill>
                  <a:schemeClr val="accent6">
                    <a:lumMod val="50000"/>
                  </a:schemeClr>
                </a:solidFill>
                <a:latin typeface="DM Mono" panose="020B0509040201040103" pitchFamily="49" charset="77"/>
              </a:rPr>
              <a:t>user_id</a:t>
            </a:r>
            <a:r>
              <a:rPr lang="en-US" sz="1200" dirty="0">
                <a:solidFill>
                  <a:schemeClr val="accent6">
                    <a:lumMod val="50000"/>
                  </a:schemeClr>
                </a:solidFill>
                <a:latin typeface="DM Mono" panose="020B0509040201040103" pitchFamily="49" charset="77"/>
              </a:rPr>
              <a:t>”, “</a:t>
            </a:r>
            <a:r>
              <a:rPr lang="en-US" sz="1200" dirty="0" err="1">
                <a:solidFill>
                  <a:schemeClr val="accent6">
                    <a:lumMod val="50000"/>
                  </a:schemeClr>
                </a:solidFill>
                <a:latin typeface="DM Mono" panose="020B0509040201040103" pitchFamily="49" charset="77"/>
              </a:rPr>
              <a:t>business_id</a:t>
            </a:r>
            <a:r>
              <a:rPr lang="en-US" sz="1200" dirty="0">
                <a:solidFill>
                  <a:schemeClr val="accent6">
                    <a:lumMod val="50000"/>
                  </a:schemeClr>
                </a:solidFill>
                <a:latin typeface="DM Mono" panose="020B0509040201040103" pitchFamily="49" charset="77"/>
              </a:rPr>
              <a:t>”, “date”]</a:t>
            </a:r>
          </a:p>
          <a:p>
            <a:r>
              <a:rPr lang="en-US" sz="1200" dirty="0">
                <a:solidFill>
                  <a:schemeClr val="tx1"/>
                </a:solidFill>
                <a:latin typeface="DM Mono" panose="020B0509040201040103" pitchFamily="49" charset="77"/>
              </a:rPr>
              <a:t>    how= </a:t>
            </a:r>
            <a:r>
              <a:rPr lang="en-US" sz="1200" dirty="0">
                <a:solidFill>
                  <a:schemeClr val="accent6">
                    <a:lumMod val="50000"/>
                  </a:schemeClr>
                </a:solidFill>
                <a:latin typeface="DM Mono" panose="020B0509040201040103" pitchFamily="49" charset="77"/>
              </a:rPr>
              <a:t>“</a:t>
            </a:r>
            <a:r>
              <a:rPr lang="en-US" sz="1200" dirty="0" err="1">
                <a:solidFill>
                  <a:schemeClr val="accent6">
                    <a:lumMod val="50000"/>
                  </a:schemeClr>
                </a:solidFill>
                <a:latin typeface="DM Mono" panose="020B0509040201040103" pitchFamily="49" charset="77"/>
              </a:rPr>
              <a:t>left_anti</a:t>
            </a:r>
            <a:r>
              <a:rPr lang="en-US" sz="1200" dirty="0">
                <a:solidFill>
                  <a:schemeClr val="accent6">
                    <a:lumMod val="50000"/>
                  </a:schemeClr>
                </a:solidFill>
                <a:latin typeface="DM Mono" panose="020B0509040201040103" pitchFamily="49" charset="77"/>
              </a:rPr>
              <a:t>”</a:t>
            </a:r>
          </a:p>
          <a:p>
            <a:r>
              <a:rPr lang="en-US" sz="1200" dirty="0">
                <a:solidFill>
                  <a:schemeClr val="tx1"/>
                </a:solidFill>
                <a:latin typeface="DM Mono" panose="020B0509040201040103" pitchFamily="49" charset="77"/>
              </a:rPr>
              <a:t>)</a:t>
            </a:r>
          </a:p>
        </p:txBody>
      </p:sp>
      <p:sp>
        <p:nvSpPr>
          <p:cNvPr id="37" name="TextBox 36">
            <a:extLst>
              <a:ext uri="{FF2B5EF4-FFF2-40B4-BE49-F238E27FC236}">
                <a16:creationId xmlns:a16="http://schemas.microsoft.com/office/drawing/2014/main" id="{79BDC779-7983-2931-D033-9385B2706072}"/>
              </a:ext>
            </a:extLst>
          </p:cNvPr>
          <p:cNvSpPr txBox="1"/>
          <p:nvPr/>
        </p:nvSpPr>
        <p:spPr>
          <a:xfrm>
            <a:off x="4899422" y="3003710"/>
            <a:ext cx="3944075" cy="1015663"/>
          </a:xfrm>
          <a:prstGeom prst="rect">
            <a:avLst/>
          </a:prstGeom>
          <a:noFill/>
        </p:spPr>
        <p:txBody>
          <a:bodyPr wrap="square" rtlCol="0">
            <a:spAutoFit/>
          </a:bodyPr>
          <a:lstStyle/>
          <a:p>
            <a:r>
              <a:rPr lang="en-US" sz="1200" dirty="0" err="1">
                <a:solidFill>
                  <a:schemeClr val="accent3">
                    <a:lumMod val="75000"/>
                  </a:schemeClr>
                </a:solidFill>
                <a:latin typeface="DM Mono" panose="020B0509040201040103" pitchFamily="49" charset="77"/>
              </a:rPr>
              <a:t>mobile_reviews</a:t>
            </a:r>
            <a:r>
              <a:rPr lang="en-US" sz="1200" dirty="0" err="1">
                <a:solidFill>
                  <a:schemeClr val="tx1"/>
                </a:solidFill>
                <a:latin typeface="DM Mono" panose="020B0509040201040103" pitchFamily="49" charset="77"/>
              </a:rPr>
              <a:t>.join</a:t>
            </a:r>
            <a:r>
              <a:rPr lang="en-US" sz="1200" dirty="0">
                <a:solidFill>
                  <a:schemeClr val="tx1"/>
                </a:solidFill>
                <a:latin typeface="DM Mono" panose="020B0509040201040103" pitchFamily="49" charset="77"/>
              </a:rPr>
              <a:t>(</a:t>
            </a:r>
          </a:p>
          <a:p>
            <a:r>
              <a:rPr lang="en-US" sz="1200" dirty="0">
                <a:solidFill>
                  <a:schemeClr val="tx1"/>
                </a:solidFill>
                <a:latin typeface="DM Mono" panose="020B0509040201040103" pitchFamily="49" charset="77"/>
              </a:rPr>
              <a:t>    </a:t>
            </a:r>
            <a:r>
              <a:rPr lang="en-US" sz="1200" dirty="0" err="1">
                <a:solidFill>
                  <a:schemeClr val="accent3">
                    <a:lumMod val="75000"/>
                  </a:schemeClr>
                </a:solidFill>
                <a:latin typeface="DM Mono" panose="020B0509040201040103" pitchFamily="49" charset="77"/>
              </a:rPr>
              <a:t>checkins</a:t>
            </a:r>
            <a:r>
              <a:rPr lang="en-US" sz="1200" dirty="0">
                <a:solidFill>
                  <a:schemeClr val="tx1"/>
                </a:solidFill>
                <a:latin typeface="DM Mono" panose="020B0509040201040103" pitchFamily="49" charset="77"/>
              </a:rPr>
              <a:t>,</a:t>
            </a:r>
          </a:p>
          <a:p>
            <a:r>
              <a:rPr lang="en-US" sz="1200" dirty="0">
                <a:solidFill>
                  <a:schemeClr val="tx1"/>
                </a:solidFill>
                <a:latin typeface="DM Mono" panose="020B0509040201040103" pitchFamily="49" charset="77"/>
              </a:rPr>
              <a:t>    on=[</a:t>
            </a:r>
            <a:r>
              <a:rPr lang="en-US" sz="1200" dirty="0">
                <a:solidFill>
                  <a:schemeClr val="accent6">
                    <a:lumMod val="50000"/>
                  </a:schemeClr>
                </a:solidFill>
                <a:latin typeface="DM Mono" panose="020B0509040201040103" pitchFamily="49" charset="77"/>
              </a:rPr>
              <a:t>”</a:t>
            </a:r>
            <a:r>
              <a:rPr lang="en-US" sz="1200" dirty="0" err="1">
                <a:solidFill>
                  <a:schemeClr val="accent6">
                    <a:lumMod val="50000"/>
                  </a:schemeClr>
                </a:solidFill>
                <a:latin typeface="DM Mono" panose="020B0509040201040103" pitchFamily="49" charset="77"/>
              </a:rPr>
              <a:t>user_id</a:t>
            </a:r>
            <a:r>
              <a:rPr lang="en-US" sz="1200" dirty="0">
                <a:solidFill>
                  <a:schemeClr val="accent6">
                    <a:lumMod val="50000"/>
                  </a:schemeClr>
                </a:solidFill>
                <a:latin typeface="DM Mono" panose="020B0509040201040103" pitchFamily="49" charset="77"/>
              </a:rPr>
              <a:t>”, “</a:t>
            </a:r>
            <a:r>
              <a:rPr lang="en-US" sz="1200" dirty="0" err="1">
                <a:solidFill>
                  <a:schemeClr val="accent6">
                    <a:lumMod val="50000"/>
                  </a:schemeClr>
                </a:solidFill>
                <a:latin typeface="DM Mono" panose="020B0509040201040103" pitchFamily="49" charset="77"/>
              </a:rPr>
              <a:t>business_id</a:t>
            </a:r>
            <a:r>
              <a:rPr lang="en-US" sz="1200" dirty="0">
                <a:solidFill>
                  <a:schemeClr val="accent6">
                    <a:lumMod val="50000"/>
                  </a:schemeClr>
                </a:solidFill>
                <a:latin typeface="DM Mono" panose="020B0509040201040103" pitchFamily="49" charset="77"/>
              </a:rPr>
              <a:t>”, “date”</a:t>
            </a:r>
            <a:r>
              <a:rPr lang="en-US" sz="1200" dirty="0">
                <a:solidFill>
                  <a:schemeClr val="tx1"/>
                </a:solidFill>
                <a:latin typeface="DM Mono" panose="020B0509040201040103" pitchFamily="49" charset="77"/>
              </a:rPr>
              <a:t>]</a:t>
            </a:r>
          </a:p>
          <a:p>
            <a:r>
              <a:rPr lang="en-US" sz="1200" dirty="0">
                <a:solidFill>
                  <a:schemeClr val="tx1"/>
                </a:solidFill>
                <a:latin typeface="DM Mono" panose="020B0509040201040103" pitchFamily="49" charset="77"/>
              </a:rPr>
              <a:t>)</a:t>
            </a:r>
          </a:p>
        </p:txBody>
      </p:sp>
      <p:sp>
        <p:nvSpPr>
          <p:cNvPr id="38" name="Rectangle 37">
            <a:extLst>
              <a:ext uri="{FF2B5EF4-FFF2-40B4-BE49-F238E27FC236}">
                <a16:creationId xmlns:a16="http://schemas.microsoft.com/office/drawing/2014/main" id="{D1A15B8C-3C54-0FAA-43B6-6442F92EC9EB}"/>
              </a:ext>
            </a:extLst>
          </p:cNvPr>
          <p:cNvSpPr/>
          <p:nvPr/>
        </p:nvSpPr>
        <p:spPr>
          <a:xfrm>
            <a:off x="999812" y="3585411"/>
            <a:ext cx="1594922" cy="226213"/>
          </a:xfrm>
          <a:prstGeom prst="rect">
            <a:avLst/>
          </a:prstGeom>
          <a:solidFill>
            <a:srgbClr val="FFFF00">
              <a:alpha val="40000"/>
            </a:srgbClr>
          </a:solidFill>
          <a:ln>
            <a:solidFill>
              <a:srgbClr val="FFFF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Tree>
    <p:extLst>
      <p:ext uri="{BB962C8B-B14F-4D97-AF65-F5344CB8AC3E}">
        <p14:creationId xmlns:p14="http://schemas.microsoft.com/office/powerpoint/2010/main" val="3572285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5" grpId="0" animBg="1"/>
      <p:bldP spid="16" grpId="0" animBg="1"/>
      <p:bldP spid="17" grpId="0" animBg="1"/>
      <p:bldP spid="37" grpId="0"/>
      <p:bldP spid="38" grpId="0" animBg="1"/>
    </p:bldLst>
  </p:timing>
</p:sld>
</file>

<file path=ppt/slides/slide240.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Find What’s important</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240</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4" name="Rectangle 3">
            <a:extLst>
              <a:ext uri="{FF2B5EF4-FFF2-40B4-BE49-F238E27FC236}">
                <a16:creationId xmlns:a16="http://schemas.microsoft.com/office/drawing/2014/main" id="{84DFD350-95FE-90D1-66FE-107E28D1C16D}"/>
              </a:ext>
            </a:extLst>
          </p:cNvPr>
          <p:cNvSpPr/>
          <p:nvPr/>
        </p:nvSpPr>
        <p:spPr>
          <a:xfrm>
            <a:off x="772204" y="1229267"/>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6" name="Rectangle 15">
            <a:extLst>
              <a:ext uri="{FF2B5EF4-FFF2-40B4-BE49-F238E27FC236}">
                <a16:creationId xmlns:a16="http://schemas.microsoft.com/office/drawing/2014/main" id="{D76E01B9-5923-C0E3-F4DC-57F9A970EEE3}"/>
              </a:ext>
            </a:extLst>
          </p:cNvPr>
          <p:cNvSpPr/>
          <p:nvPr/>
        </p:nvSpPr>
        <p:spPr>
          <a:xfrm>
            <a:off x="772204" y="1455316"/>
            <a:ext cx="6931478" cy="17145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7" name="Rectangle 16">
            <a:extLst>
              <a:ext uri="{FF2B5EF4-FFF2-40B4-BE49-F238E27FC236}">
                <a16:creationId xmlns:a16="http://schemas.microsoft.com/office/drawing/2014/main" id="{3D564D97-C0E6-E89D-A98F-66B14D038230}"/>
              </a:ext>
            </a:extLst>
          </p:cNvPr>
          <p:cNvSpPr/>
          <p:nvPr/>
        </p:nvSpPr>
        <p:spPr>
          <a:xfrm>
            <a:off x="772206" y="1673546"/>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8" name="Rectangle 17">
            <a:extLst>
              <a:ext uri="{FF2B5EF4-FFF2-40B4-BE49-F238E27FC236}">
                <a16:creationId xmlns:a16="http://schemas.microsoft.com/office/drawing/2014/main" id="{41CC67C1-B3D3-4ABE-021E-139DD4F9C395}"/>
              </a:ext>
            </a:extLst>
          </p:cNvPr>
          <p:cNvSpPr/>
          <p:nvPr/>
        </p:nvSpPr>
        <p:spPr>
          <a:xfrm>
            <a:off x="772205" y="1898921"/>
            <a:ext cx="6931478" cy="17145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9" name="Rectangle 18">
            <a:extLst>
              <a:ext uri="{FF2B5EF4-FFF2-40B4-BE49-F238E27FC236}">
                <a16:creationId xmlns:a16="http://schemas.microsoft.com/office/drawing/2014/main" id="{456A6BC5-0464-E0F8-DFDC-8C462FF9624B}"/>
              </a:ext>
            </a:extLst>
          </p:cNvPr>
          <p:cNvSpPr/>
          <p:nvPr/>
        </p:nvSpPr>
        <p:spPr>
          <a:xfrm>
            <a:off x="772710" y="2124270"/>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0" name="Rectangle 19">
            <a:extLst>
              <a:ext uri="{FF2B5EF4-FFF2-40B4-BE49-F238E27FC236}">
                <a16:creationId xmlns:a16="http://schemas.microsoft.com/office/drawing/2014/main" id="{16D64BA4-4FA7-5A87-0C8D-CAAFD711C57F}"/>
              </a:ext>
            </a:extLst>
          </p:cNvPr>
          <p:cNvSpPr/>
          <p:nvPr/>
        </p:nvSpPr>
        <p:spPr>
          <a:xfrm>
            <a:off x="772199" y="2600211"/>
            <a:ext cx="6931478" cy="171450"/>
          </a:xfrm>
          <a:prstGeom prst="rect">
            <a:avLst/>
          </a:prstGeom>
          <a:solidFill>
            <a:srgbClr val="F16047"/>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2" name="Rectangle 21">
            <a:extLst>
              <a:ext uri="{FF2B5EF4-FFF2-40B4-BE49-F238E27FC236}">
                <a16:creationId xmlns:a16="http://schemas.microsoft.com/office/drawing/2014/main" id="{F1594E52-2A13-5C67-D8BC-B904BAFE7F16}"/>
              </a:ext>
            </a:extLst>
          </p:cNvPr>
          <p:cNvSpPr/>
          <p:nvPr/>
        </p:nvSpPr>
        <p:spPr>
          <a:xfrm>
            <a:off x="772200" y="2346864"/>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1" name="TextBox 20">
            <a:extLst>
              <a:ext uri="{FF2B5EF4-FFF2-40B4-BE49-F238E27FC236}">
                <a16:creationId xmlns:a16="http://schemas.microsoft.com/office/drawing/2014/main" id="{22B9C3F2-4604-0C63-3B78-BF3DD6B78DDB}"/>
              </a:ext>
            </a:extLst>
          </p:cNvPr>
          <p:cNvSpPr txBox="1"/>
          <p:nvPr/>
        </p:nvSpPr>
        <p:spPr>
          <a:xfrm>
            <a:off x="282943" y="895091"/>
            <a:ext cx="8554838" cy="461665"/>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test_will_count_mobile_reviews_without_matching_checkins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p>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Tree>
    <p:extLst>
      <p:ext uri="{BB962C8B-B14F-4D97-AF65-F5344CB8AC3E}">
        <p14:creationId xmlns:p14="http://schemas.microsoft.com/office/powerpoint/2010/main" val="1647066567"/>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21" name="Rectangle 20">
            <a:extLst>
              <a:ext uri="{FF2B5EF4-FFF2-40B4-BE49-F238E27FC236}">
                <a16:creationId xmlns:a16="http://schemas.microsoft.com/office/drawing/2014/main" id="{B4E866E3-39F8-6D2D-5F2D-CEB27CB67CEF}"/>
              </a:ext>
            </a:extLst>
          </p:cNvPr>
          <p:cNvSpPr/>
          <p:nvPr/>
        </p:nvSpPr>
        <p:spPr>
          <a:xfrm>
            <a:off x="1191" y="2342500"/>
            <a:ext cx="9141619" cy="534607"/>
          </a:xfrm>
          <a:prstGeom prst="rect">
            <a:avLst/>
          </a:prstGeom>
          <a:solidFill>
            <a:srgbClr val="FFC000">
              <a:alpha val="5058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Find What’s important</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241</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4" name="Rectangle 3">
            <a:extLst>
              <a:ext uri="{FF2B5EF4-FFF2-40B4-BE49-F238E27FC236}">
                <a16:creationId xmlns:a16="http://schemas.microsoft.com/office/drawing/2014/main" id="{84DFD350-95FE-90D1-66FE-107E28D1C16D}"/>
              </a:ext>
            </a:extLst>
          </p:cNvPr>
          <p:cNvSpPr/>
          <p:nvPr/>
        </p:nvSpPr>
        <p:spPr>
          <a:xfrm>
            <a:off x="772204" y="1229267"/>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6" name="Rectangle 15">
            <a:extLst>
              <a:ext uri="{FF2B5EF4-FFF2-40B4-BE49-F238E27FC236}">
                <a16:creationId xmlns:a16="http://schemas.microsoft.com/office/drawing/2014/main" id="{D76E01B9-5923-C0E3-F4DC-57F9A970EEE3}"/>
              </a:ext>
            </a:extLst>
          </p:cNvPr>
          <p:cNvSpPr/>
          <p:nvPr/>
        </p:nvSpPr>
        <p:spPr>
          <a:xfrm>
            <a:off x="772204" y="1455316"/>
            <a:ext cx="6931478" cy="17145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7" name="Rectangle 16">
            <a:extLst>
              <a:ext uri="{FF2B5EF4-FFF2-40B4-BE49-F238E27FC236}">
                <a16:creationId xmlns:a16="http://schemas.microsoft.com/office/drawing/2014/main" id="{3D564D97-C0E6-E89D-A98F-66B14D038230}"/>
              </a:ext>
            </a:extLst>
          </p:cNvPr>
          <p:cNvSpPr/>
          <p:nvPr/>
        </p:nvSpPr>
        <p:spPr>
          <a:xfrm>
            <a:off x="772206" y="1673546"/>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8" name="Rectangle 17">
            <a:extLst>
              <a:ext uri="{FF2B5EF4-FFF2-40B4-BE49-F238E27FC236}">
                <a16:creationId xmlns:a16="http://schemas.microsoft.com/office/drawing/2014/main" id="{41CC67C1-B3D3-4ABE-021E-139DD4F9C395}"/>
              </a:ext>
            </a:extLst>
          </p:cNvPr>
          <p:cNvSpPr/>
          <p:nvPr/>
        </p:nvSpPr>
        <p:spPr>
          <a:xfrm>
            <a:off x="772205" y="1898921"/>
            <a:ext cx="6931478" cy="17145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9" name="Rectangle 18">
            <a:extLst>
              <a:ext uri="{FF2B5EF4-FFF2-40B4-BE49-F238E27FC236}">
                <a16:creationId xmlns:a16="http://schemas.microsoft.com/office/drawing/2014/main" id="{456A6BC5-0464-E0F8-DFDC-8C462FF9624B}"/>
              </a:ext>
            </a:extLst>
          </p:cNvPr>
          <p:cNvSpPr/>
          <p:nvPr/>
        </p:nvSpPr>
        <p:spPr>
          <a:xfrm>
            <a:off x="772710" y="2124270"/>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0" name="Rectangle 19">
            <a:extLst>
              <a:ext uri="{FF2B5EF4-FFF2-40B4-BE49-F238E27FC236}">
                <a16:creationId xmlns:a16="http://schemas.microsoft.com/office/drawing/2014/main" id="{16D64BA4-4FA7-5A87-0C8D-CAAFD711C57F}"/>
              </a:ext>
            </a:extLst>
          </p:cNvPr>
          <p:cNvSpPr/>
          <p:nvPr/>
        </p:nvSpPr>
        <p:spPr>
          <a:xfrm>
            <a:off x="772199" y="2600211"/>
            <a:ext cx="6931478" cy="171450"/>
          </a:xfrm>
          <a:prstGeom prst="rect">
            <a:avLst/>
          </a:prstGeom>
          <a:solidFill>
            <a:srgbClr val="F16047"/>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2" name="Rectangle 21">
            <a:extLst>
              <a:ext uri="{FF2B5EF4-FFF2-40B4-BE49-F238E27FC236}">
                <a16:creationId xmlns:a16="http://schemas.microsoft.com/office/drawing/2014/main" id="{F1594E52-2A13-5C67-D8BC-B904BAFE7F16}"/>
              </a:ext>
            </a:extLst>
          </p:cNvPr>
          <p:cNvSpPr/>
          <p:nvPr/>
        </p:nvSpPr>
        <p:spPr>
          <a:xfrm>
            <a:off x="772200" y="2346864"/>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3" name="TextBox 22">
            <a:extLst>
              <a:ext uri="{FF2B5EF4-FFF2-40B4-BE49-F238E27FC236}">
                <a16:creationId xmlns:a16="http://schemas.microsoft.com/office/drawing/2014/main" id="{4D2B906B-4831-823C-62F5-0CA770CB3C34}"/>
              </a:ext>
            </a:extLst>
          </p:cNvPr>
          <p:cNvSpPr txBox="1"/>
          <p:nvPr/>
        </p:nvSpPr>
        <p:spPr>
          <a:xfrm>
            <a:off x="282943" y="895091"/>
            <a:ext cx="8554838" cy="461665"/>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test_will_count_mobile_reviews_without_matching_checkins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p>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Tree>
    <p:extLst>
      <p:ext uri="{BB962C8B-B14F-4D97-AF65-F5344CB8AC3E}">
        <p14:creationId xmlns:p14="http://schemas.microsoft.com/office/powerpoint/2010/main" val="3430707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242.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21" name="Rectangle 20">
            <a:extLst>
              <a:ext uri="{FF2B5EF4-FFF2-40B4-BE49-F238E27FC236}">
                <a16:creationId xmlns:a16="http://schemas.microsoft.com/office/drawing/2014/main" id="{B4E866E3-39F8-6D2D-5F2D-CEB27CB67CEF}"/>
              </a:ext>
            </a:extLst>
          </p:cNvPr>
          <p:cNvSpPr/>
          <p:nvPr/>
        </p:nvSpPr>
        <p:spPr>
          <a:xfrm>
            <a:off x="1191" y="1211840"/>
            <a:ext cx="9141619" cy="1083880"/>
          </a:xfrm>
          <a:prstGeom prst="rect">
            <a:avLst/>
          </a:prstGeom>
          <a:solidFill>
            <a:srgbClr val="FFC000">
              <a:alpha val="5058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Find What’s important</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242</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282943" y="895091"/>
            <a:ext cx="8554838" cy="461665"/>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test_will_count_mobile_reviews_without_matching_checkins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p>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
        <p:nvSpPr>
          <p:cNvPr id="4" name="Rectangle 3">
            <a:extLst>
              <a:ext uri="{FF2B5EF4-FFF2-40B4-BE49-F238E27FC236}">
                <a16:creationId xmlns:a16="http://schemas.microsoft.com/office/drawing/2014/main" id="{84DFD350-95FE-90D1-66FE-107E28D1C16D}"/>
              </a:ext>
            </a:extLst>
          </p:cNvPr>
          <p:cNvSpPr/>
          <p:nvPr/>
        </p:nvSpPr>
        <p:spPr>
          <a:xfrm>
            <a:off x="772204" y="1229267"/>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6" name="Rectangle 15">
            <a:extLst>
              <a:ext uri="{FF2B5EF4-FFF2-40B4-BE49-F238E27FC236}">
                <a16:creationId xmlns:a16="http://schemas.microsoft.com/office/drawing/2014/main" id="{D76E01B9-5923-C0E3-F4DC-57F9A970EEE3}"/>
              </a:ext>
            </a:extLst>
          </p:cNvPr>
          <p:cNvSpPr/>
          <p:nvPr/>
        </p:nvSpPr>
        <p:spPr>
          <a:xfrm>
            <a:off x="772204" y="1455316"/>
            <a:ext cx="6931478" cy="17145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7" name="Rectangle 16">
            <a:extLst>
              <a:ext uri="{FF2B5EF4-FFF2-40B4-BE49-F238E27FC236}">
                <a16:creationId xmlns:a16="http://schemas.microsoft.com/office/drawing/2014/main" id="{3D564D97-C0E6-E89D-A98F-66B14D038230}"/>
              </a:ext>
            </a:extLst>
          </p:cNvPr>
          <p:cNvSpPr/>
          <p:nvPr/>
        </p:nvSpPr>
        <p:spPr>
          <a:xfrm>
            <a:off x="772206" y="1673546"/>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8" name="Rectangle 17">
            <a:extLst>
              <a:ext uri="{FF2B5EF4-FFF2-40B4-BE49-F238E27FC236}">
                <a16:creationId xmlns:a16="http://schemas.microsoft.com/office/drawing/2014/main" id="{41CC67C1-B3D3-4ABE-021E-139DD4F9C395}"/>
              </a:ext>
            </a:extLst>
          </p:cNvPr>
          <p:cNvSpPr/>
          <p:nvPr/>
        </p:nvSpPr>
        <p:spPr>
          <a:xfrm>
            <a:off x="772205" y="1898921"/>
            <a:ext cx="6931478" cy="17145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9" name="Rectangle 18">
            <a:extLst>
              <a:ext uri="{FF2B5EF4-FFF2-40B4-BE49-F238E27FC236}">
                <a16:creationId xmlns:a16="http://schemas.microsoft.com/office/drawing/2014/main" id="{456A6BC5-0464-E0F8-DFDC-8C462FF9624B}"/>
              </a:ext>
            </a:extLst>
          </p:cNvPr>
          <p:cNvSpPr/>
          <p:nvPr/>
        </p:nvSpPr>
        <p:spPr>
          <a:xfrm>
            <a:off x="772710" y="2124270"/>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0" name="Rectangle 19">
            <a:extLst>
              <a:ext uri="{FF2B5EF4-FFF2-40B4-BE49-F238E27FC236}">
                <a16:creationId xmlns:a16="http://schemas.microsoft.com/office/drawing/2014/main" id="{16D64BA4-4FA7-5A87-0C8D-CAAFD711C57F}"/>
              </a:ext>
            </a:extLst>
          </p:cNvPr>
          <p:cNvSpPr/>
          <p:nvPr/>
        </p:nvSpPr>
        <p:spPr>
          <a:xfrm>
            <a:off x="772199" y="2600211"/>
            <a:ext cx="6931478" cy="171450"/>
          </a:xfrm>
          <a:prstGeom prst="rect">
            <a:avLst/>
          </a:prstGeom>
          <a:solidFill>
            <a:srgbClr val="F16047"/>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2" name="Rectangle 21">
            <a:extLst>
              <a:ext uri="{FF2B5EF4-FFF2-40B4-BE49-F238E27FC236}">
                <a16:creationId xmlns:a16="http://schemas.microsoft.com/office/drawing/2014/main" id="{F1594E52-2A13-5C67-D8BC-B904BAFE7F16}"/>
              </a:ext>
            </a:extLst>
          </p:cNvPr>
          <p:cNvSpPr/>
          <p:nvPr/>
        </p:nvSpPr>
        <p:spPr>
          <a:xfrm>
            <a:off x="772200" y="2346864"/>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Tree>
    <p:extLst>
      <p:ext uri="{BB962C8B-B14F-4D97-AF65-F5344CB8AC3E}">
        <p14:creationId xmlns:p14="http://schemas.microsoft.com/office/powerpoint/2010/main" val="18007172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3.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Top</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243</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4" name="Rectangle 3">
            <a:extLst>
              <a:ext uri="{FF2B5EF4-FFF2-40B4-BE49-F238E27FC236}">
                <a16:creationId xmlns:a16="http://schemas.microsoft.com/office/drawing/2014/main" id="{84DFD350-95FE-90D1-66FE-107E28D1C16D}"/>
              </a:ext>
            </a:extLst>
          </p:cNvPr>
          <p:cNvSpPr/>
          <p:nvPr/>
        </p:nvSpPr>
        <p:spPr>
          <a:xfrm>
            <a:off x="772204" y="1229267"/>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6" name="Rectangle 15">
            <a:extLst>
              <a:ext uri="{FF2B5EF4-FFF2-40B4-BE49-F238E27FC236}">
                <a16:creationId xmlns:a16="http://schemas.microsoft.com/office/drawing/2014/main" id="{D76E01B9-5923-C0E3-F4DC-57F9A970EEE3}"/>
              </a:ext>
            </a:extLst>
          </p:cNvPr>
          <p:cNvSpPr/>
          <p:nvPr/>
        </p:nvSpPr>
        <p:spPr>
          <a:xfrm>
            <a:off x="772204" y="1455316"/>
            <a:ext cx="6931478" cy="17145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7" name="Rectangle 16">
            <a:extLst>
              <a:ext uri="{FF2B5EF4-FFF2-40B4-BE49-F238E27FC236}">
                <a16:creationId xmlns:a16="http://schemas.microsoft.com/office/drawing/2014/main" id="{3D564D97-C0E6-E89D-A98F-66B14D038230}"/>
              </a:ext>
            </a:extLst>
          </p:cNvPr>
          <p:cNvSpPr/>
          <p:nvPr/>
        </p:nvSpPr>
        <p:spPr>
          <a:xfrm>
            <a:off x="772206" y="1673546"/>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8" name="Rectangle 17">
            <a:extLst>
              <a:ext uri="{FF2B5EF4-FFF2-40B4-BE49-F238E27FC236}">
                <a16:creationId xmlns:a16="http://schemas.microsoft.com/office/drawing/2014/main" id="{41CC67C1-B3D3-4ABE-021E-139DD4F9C395}"/>
              </a:ext>
            </a:extLst>
          </p:cNvPr>
          <p:cNvSpPr/>
          <p:nvPr/>
        </p:nvSpPr>
        <p:spPr>
          <a:xfrm>
            <a:off x="772205" y="1898921"/>
            <a:ext cx="6931478" cy="17145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9" name="Rectangle 18">
            <a:extLst>
              <a:ext uri="{FF2B5EF4-FFF2-40B4-BE49-F238E27FC236}">
                <a16:creationId xmlns:a16="http://schemas.microsoft.com/office/drawing/2014/main" id="{456A6BC5-0464-E0F8-DFDC-8C462FF9624B}"/>
              </a:ext>
            </a:extLst>
          </p:cNvPr>
          <p:cNvSpPr/>
          <p:nvPr/>
        </p:nvSpPr>
        <p:spPr>
          <a:xfrm>
            <a:off x="772710" y="2124270"/>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0" name="Rectangle 19">
            <a:extLst>
              <a:ext uri="{FF2B5EF4-FFF2-40B4-BE49-F238E27FC236}">
                <a16:creationId xmlns:a16="http://schemas.microsoft.com/office/drawing/2014/main" id="{16D64BA4-4FA7-5A87-0C8D-CAAFD711C57F}"/>
              </a:ext>
            </a:extLst>
          </p:cNvPr>
          <p:cNvSpPr/>
          <p:nvPr/>
        </p:nvSpPr>
        <p:spPr>
          <a:xfrm>
            <a:off x="772199" y="2600211"/>
            <a:ext cx="6931478" cy="171450"/>
          </a:xfrm>
          <a:prstGeom prst="rect">
            <a:avLst/>
          </a:prstGeom>
          <a:solidFill>
            <a:srgbClr val="F16047"/>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2" name="Rectangle 21">
            <a:extLst>
              <a:ext uri="{FF2B5EF4-FFF2-40B4-BE49-F238E27FC236}">
                <a16:creationId xmlns:a16="http://schemas.microsoft.com/office/drawing/2014/main" id="{F1594E52-2A13-5C67-D8BC-B904BAFE7F16}"/>
              </a:ext>
            </a:extLst>
          </p:cNvPr>
          <p:cNvSpPr/>
          <p:nvPr/>
        </p:nvSpPr>
        <p:spPr>
          <a:xfrm>
            <a:off x="772200" y="2346864"/>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5" name="TextBox 14">
            <a:extLst>
              <a:ext uri="{FF2B5EF4-FFF2-40B4-BE49-F238E27FC236}">
                <a16:creationId xmlns:a16="http://schemas.microsoft.com/office/drawing/2014/main" id="{48A95662-D183-0056-56B3-7C3428AE030D}"/>
              </a:ext>
            </a:extLst>
          </p:cNvPr>
          <p:cNvSpPr txBox="1"/>
          <p:nvPr/>
        </p:nvSpPr>
        <p:spPr>
          <a:xfrm>
            <a:off x="282943" y="895091"/>
            <a:ext cx="8554838" cy="461665"/>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test_will_count_mobile_reviews_without_matching_checkins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p>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Tree>
    <p:extLst>
      <p:ext uri="{BB962C8B-B14F-4D97-AF65-F5344CB8AC3E}">
        <p14:creationId xmlns:p14="http://schemas.microsoft.com/office/powerpoint/2010/main" val="2331727110"/>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Top</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244</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4" name="Rectangle 3">
            <a:extLst>
              <a:ext uri="{FF2B5EF4-FFF2-40B4-BE49-F238E27FC236}">
                <a16:creationId xmlns:a16="http://schemas.microsoft.com/office/drawing/2014/main" id="{84DFD350-95FE-90D1-66FE-107E28D1C16D}"/>
              </a:ext>
            </a:extLst>
          </p:cNvPr>
          <p:cNvSpPr/>
          <p:nvPr/>
        </p:nvSpPr>
        <p:spPr>
          <a:xfrm>
            <a:off x="772204" y="1229267"/>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7" name="Rectangle 16">
            <a:extLst>
              <a:ext uri="{FF2B5EF4-FFF2-40B4-BE49-F238E27FC236}">
                <a16:creationId xmlns:a16="http://schemas.microsoft.com/office/drawing/2014/main" id="{3D564D97-C0E6-E89D-A98F-66B14D038230}"/>
              </a:ext>
            </a:extLst>
          </p:cNvPr>
          <p:cNvSpPr/>
          <p:nvPr/>
        </p:nvSpPr>
        <p:spPr>
          <a:xfrm>
            <a:off x="772206" y="1673546"/>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9" name="Rectangle 18">
            <a:extLst>
              <a:ext uri="{FF2B5EF4-FFF2-40B4-BE49-F238E27FC236}">
                <a16:creationId xmlns:a16="http://schemas.microsoft.com/office/drawing/2014/main" id="{456A6BC5-0464-E0F8-DFDC-8C462FF9624B}"/>
              </a:ext>
            </a:extLst>
          </p:cNvPr>
          <p:cNvSpPr/>
          <p:nvPr/>
        </p:nvSpPr>
        <p:spPr>
          <a:xfrm>
            <a:off x="772710" y="2124270"/>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0" name="Rectangle 19">
            <a:extLst>
              <a:ext uri="{FF2B5EF4-FFF2-40B4-BE49-F238E27FC236}">
                <a16:creationId xmlns:a16="http://schemas.microsoft.com/office/drawing/2014/main" id="{16D64BA4-4FA7-5A87-0C8D-CAAFD711C57F}"/>
              </a:ext>
            </a:extLst>
          </p:cNvPr>
          <p:cNvSpPr/>
          <p:nvPr/>
        </p:nvSpPr>
        <p:spPr>
          <a:xfrm>
            <a:off x="772199" y="2600211"/>
            <a:ext cx="6931478" cy="171450"/>
          </a:xfrm>
          <a:prstGeom prst="rect">
            <a:avLst/>
          </a:prstGeom>
          <a:solidFill>
            <a:srgbClr val="F16047"/>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2" name="Rectangle 21">
            <a:extLst>
              <a:ext uri="{FF2B5EF4-FFF2-40B4-BE49-F238E27FC236}">
                <a16:creationId xmlns:a16="http://schemas.microsoft.com/office/drawing/2014/main" id="{F1594E52-2A13-5C67-D8BC-B904BAFE7F16}"/>
              </a:ext>
            </a:extLst>
          </p:cNvPr>
          <p:cNvSpPr/>
          <p:nvPr/>
        </p:nvSpPr>
        <p:spPr>
          <a:xfrm>
            <a:off x="772200" y="2346864"/>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5" name="TextBox 14">
            <a:extLst>
              <a:ext uri="{FF2B5EF4-FFF2-40B4-BE49-F238E27FC236}">
                <a16:creationId xmlns:a16="http://schemas.microsoft.com/office/drawing/2014/main" id="{77995BE8-7A28-CEF7-A6FA-6A2B64B47747}"/>
              </a:ext>
            </a:extLst>
          </p:cNvPr>
          <p:cNvSpPr txBox="1"/>
          <p:nvPr/>
        </p:nvSpPr>
        <p:spPr>
          <a:xfrm>
            <a:off x="282943" y="895091"/>
            <a:ext cx="8554838" cy="461665"/>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test_will_count_mobile_reviews_without_matching_checkins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p>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Tree>
    <p:extLst>
      <p:ext uri="{BB962C8B-B14F-4D97-AF65-F5344CB8AC3E}">
        <p14:creationId xmlns:p14="http://schemas.microsoft.com/office/powerpoint/2010/main" val="937365631"/>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You Have a Smaller Test</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245</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4" name="Rectangle 3">
            <a:extLst>
              <a:ext uri="{FF2B5EF4-FFF2-40B4-BE49-F238E27FC236}">
                <a16:creationId xmlns:a16="http://schemas.microsoft.com/office/drawing/2014/main" id="{84DFD350-95FE-90D1-66FE-107E28D1C16D}"/>
              </a:ext>
            </a:extLst>
          </p:cNvPr>
          <p:cNvSpPr/>
          <p:nvPr/>
        </p:nvSpPr>
        <p:spPr>
          <a:xfrm>
            <a:off x="772204" y="1229267"/>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7" name="Rectangle 16">
            <a:extLst>
              <a:ext uri="{FF2B5EF4-FFF2-40B4-BE49-F238E27FC236}">
                <a16:creationId xmlns:a16="http://schemas.microsoft.com/office/drawing/2014/main" id="{3D564D97-C0E6-E89D-A98F-66B14D038230}"/>
              </a:ext>
            </a:extLst>
          </p:cNvPr>
          <p:cNvSpPr/>
          <p:nvPr/>
        </p:nvSpPr>
        <p:spPr>
          <a:xfrm>
            <a:off x="772199" y="1463984"/>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9" name="Rectangle 18">
            <a:extLst>
              <a:ext uri="{FF2B5EF4-FFF2-40B4-BE49-F238E27FC236}">
                <a16:creationId xmlns:a16="http://schemas.microsoft.com/office/drawing/2014/main" id="{456A6BC5-0464-E0F8-DFDC-8C462FF9624B}"/>
              </a:ext>
            </a:extLst>
          </p:cNvPr>
          <p:cNvSpPr/>
          <p:nvPr/>
        </p:nvSpPr>
        <p:spPr>
          <a:xfrm>
            <a:off x="772199" y="1684256"/>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0" name="Rectangle 19">
            <a:extLst>
              <a:ext uri="{FF2B5EF4-FFF2-40B4-BE49-F238E27FC236}">
                <a16:creationId xmlns:a16="http://schemas.microsoft.com/office/drawing/2014/main" id="{16D64BA4-4FA7-5A87-0C8D-CAAFD711C57F}"/>
              </a:ext>
            </a:extLst>
          </p:cNvPr>
          <p:cNvSpPr/>
          <p:nvPr/>
        </p:nvSpPr>
        <p:spPr>
          <a:xfrm>
            <a:off x="772199" y="2211504"/>
            <a:ext cx="6931478" cy="171450"/>
          </a:xfrm>
          <a:prstGeom prst="rect">
            <a:avLst/>
          </a:prstGeom>
          <a:solidFill>
            <a:srgbClr val="F16047"/>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2" name="Rectangle 21">
            <a:extLst>
              <a:ext uri="{FF2B5EF4-FFF2-40B4-BE49-F238E27FC236}">
                <a16:creationId xmlns:a16="http://schemas.microsoft.com/office/drawing/2014/main" id="{F1594E52-2A13-5C67-D8BC-B904BAFE7F16}"/>
              </a:ext>
            </a:extLst>
          </p:cNvPr>
          <p:cNvSpPr/>
          <p:nvPr/>
        </p:nvSpPr>
        <p:spPr>
          <a:xfrm>
            <a:off x="772199" y="1940280"/>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2" name="TextBox 11">
            <a:extLst>
              <a:ext uri="{FF2B5EF4-FFF2-40B4-BE49-F238E27FC236}">
                <a16:creationId xmlns:a16="http://schemas.microsoft.com/office/drawing/2014/main" id="{7085CFC6-9673-0CEC-E0F0-ED915625808A}"/>
              </a:ext>
            </a:extLst>
          </p:cNvPr>
          <p:cNvSpPr txBox="1"/>
          <p:nvPr/>
        </p:nvSpPr>
        <p:spPr>
          <a:xfrm>
            <a:off x="282943" y="895091"/>
            <a:ext cx="8554838" cy="461665"/>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test_will_count_mobile_reviews_without_matching_checkins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p>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Tree>
    <p:extLst>
      <p:ext uri="{BB962C8B-B14F-4D97-AF65-F5344CB8AC3E}">
        <p14:creationId xmlns:p14="http://schemas.microsoft.com/office/powerpoint/2010/main" val="29160688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69" name="Google Shape;469;p14"/>
          <p:cNvSpPr txBox="1">
            <a:spLocks noGrp="1"/>
          </p:cNvSpPr>
          <p:nvPr>
            <p:ph type="title"/>
          </p:nvPr>
        </p:nvSpPr>
        <p:spPr>
          <a:xfrm>
            <a:off x="1047750" y="100725"/>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INSTRUCTIONS FOR USE</a:t>
            </a:r>
            <a:endParaRPr/>
          </a:p>
        </p:txBody>
      </p:sp>
      <p:sp>
        <p:nvSpPr>
          <p:cNvPr id="470" name="Google Shape;470;p14"/>
          <p:cNvSpPr txBox="1"/>
          <p:nvPr/>
        </p:nvSpPr>
        <p:spPr>
          <a:xfrm>
            <a:off x="1047750" y="968550"/>
            <a:ext cx="3234600" cy="2207100"/>
          </a:xfrm>
          <a:prstGeom prst="rect">
            <a:avLst/>
          </a:prstGeom>
          <a:noFill/>
          <a:ln>
            <a:noFill/>
          </a:ln>
        </p:spPr>
        <p:txBody>
          <a:bodyPr spcFirstLastPara="1" wrap="square" lIns="91425" tIns="91425" rIns="91425" bIns="91425" anchor="t" anchorCtr="0">
            <a:noAutofit/>
          </a:bodyPr>
          <a:lstStyle/>
          <a:p>
            <a:pPr marL="0" lvl="0" indent="0" algn="l" rtl="0">
              <a:spcBef>
                <a:spcPts val="600"/>
              </a:spcBef>
              <a:spcAft>
                <a:spcPts val="0"/>
              </a:spcAft>
              <a:buNone/>
            </a:pPr>
            <a:r>
              <a:rPr lang="en" sz="1200" b="1">
                <a:solidFill>
                  <a:srgbClr val="00CEF6"/>
                </a:solidFill>
                <a:latin typeface="Source Sans Pro"/>
                <a:ea typeface="Source Sans Pro"/>
                <a:cs typeface="Source Sans Pro"/>
                <a:sym typeface="Source Sans Pro"/>
              </a:rPr>
              <a:t>EDIT IN GOOGLE SLIDES</a:t>
            </a:r>
            <a:endParaRPr sz="1200">
              <a:solidFill>
                <a:srgbClr val="00CEF6"/>
              </a:solidFill>
              <a:latin typeface="Source Sans Pro"/>
              <a:ea typeface="Source Sans Pro"/>
              <a:cs typeface="Source Sans Pro"/>
              <a:sym typeface="Source Sans Pro"/>
            </a:endParaRPr>
          </a:p>
          <a:p>
            <a:pPr marL="0" lvl="0" indent="0" algn="l" rtl="0">
              <a:spcBef>
                <a:spcPts val="600"/>
              </a:spcBef>
              <a:spcAft>
                <a:spcPts val="0"/>
              </a:spcAft>
              <a:buClr>
                <a:schemeClr val="dk1"/>
              </a:buClr>
              <a:buSzPts val="1100"/>
              <a:buFont typeface="Arial"/>
              <a:buNone/>
            </a:pPr>
            <a:r>
              <a:rPr lang="en" sz="1200">
                <a:solidFill>
                  <a:srgbClr val="28324A"/>
                </a:solidFill>
                <a:latin typeface="Source Sans Pro"/>
                <a:ea typeface="Source Sans Pro"/>
                <a:cs typeface="Source Sans Pro"/>
                <a:sym typeface="Source Sans Pro"/>
              </a:rPr>
              <a:t>Click on the button under the presentation preview that says "Use as Google Slides Theme".</a:t>
            </a:r>
            <a:endParaRPr sz="1200">
              <a:solidFill>
                <a:srgbClr val="28324A"/>
              </a:solidFill>
              <a:latin typeface="Source Sans Pro"/>
              <a:ea typeface="Source Sans Pro"/>
              <a:cs typeface="Source Sans Pro"/>
              <a:sym typeface="Source Sans Pro"/>
            </a:endParaRPr>
          </a:p>
          <a:p>
            <a:pPr marL="0" lvl="0" indent="0" algn="l" rtl="0">
              <a:spcBef>
                <a:spcPts val="600"/>
              </a:spcBef>
              <a:spcAft>
                <a:spcPts val="0"/>
              </a:spcAft>
              <a:buClr>
                <a:schemeClr val="dk1"/>
              </a:buClr>
              <a:buSzPts val="1100"/>
              <a:buFont typeface="Arial"/>
              <a:buNone/>
            </a:pPr>
            <a:r>
              <a:rPr lang="en" sz="1200">
                <a:solidFill>
                  <a:srgbClr val="28324A"/>
                </a:solidFill>
                <a:latin typeface="Source Sans Pro"/>
                <a:ea typeface="Source Sans Pro"/>
                <a:cs typeface="Source Sans Pro"/>
                <a:sym typeface="Source Sans Pro"/>
              </a:rPr>
              <a:t>You will get a copy of this document on your Google Drive and will be able to edit, add or delete slides.</a:t>
            </a:r>
            <a:endParaRPr sz="1200">
              <a:solidFill>
                <a:srgbClr val="28324A"/>
              </a:solidFill>
              <a:latin typeface="Source Sans Pro"/>
              <a:ea typeface="Source Sans Pro"/>
              <a:cs typeface="Source Sans Pro"/>
              <a:sym typeface="Source Sans Pro"/>
            </a:endParaRPr>
          </a:p>
          <a:p>
            <a:pPr marL="0" lvl="0" indent="0" algn="l" rtl="0">
              <a:spcBef>
                <a:spcPts val="600"/>
              </a:spcBef>
              <a:spcAft>
                <a:spcPts val="0"/>
              </a:spcAft>
              <a:buClr>
                <a:schemeClr val="dk1"/>
              </a:buClr>
              <a:buSzPts val="1100"/>
              <a:buFont typeface="Arial"/>
              <a:buNone/>
            </a:pPr>
            <a:r>
              <a:rPr lang="en" sz="1200">
                <a:solidFill>
                  <a:srgbClr val="28324A"/>
                </a:solidFill>
                <a:latin typeface="Source Sans Pro"/>
                <a:ea typeface="Source Sans Pro"/>
                <a:cs typeface="Source Sans Pro"/>
                <a:sym typeface="Source Sans Pro"/>
              </a:rPr>
              <a:t>You have to be signed in to your Google account.</a:t>
            </a:r>
            <a:endParaRPr sz="1200">
              <a:solidFill>
                <a:srgbClr val="28324A"/>
              </a:solidFill>
              <a:latin typeface="Source Sans Pro"/>
              <a:ea typeface="Source Sans Pro"/>
              <a:cs typeface="Source Sans Pro"/>
              <a:sym typeface="Source Sans Pro"/>
            </a:endParaRPr>
          </a:p>
          <a:p>
            <a:pPr marL="0" lvl="0" indent="0" algn="l" rtl="0">
              <a:spcBef>
                <a:spcPts val="600"/>
              </a:spcBef>
              <a:spcAft>
                <a:spcPts val="0"/>
              </a:spcAft>
              <a:buNone/>
            </a:pPr>
            <a:endParaRPr sz="1200">
              <a:solidFill>
                <a:srgbClr val="28324A"/>
              </a:solidFill>
              <a:latin typeface="Source Sans Pro"/>
              <a:ea typeface="Source Sans Pro"/>
              <a:cs typeface="Source Sans Pro"/>
              <a:sym typeface="Source Sans Pro"/>
            </a:endParaRPr>
          </a:p>
        </p:txBody>
      </p:sp>
      <p:sp>
        <p:nvSpPr>
          <p:cNvPr id="471" name="Google Shape;471;p14"/>
          <p:cNvSpPr txBox="1"/>
          <p:nvPr/>
        </p:nvSpPr>
        <p:spPr>
          <a:xfrm>
            <a:off x="4720152" y="968550"/>
            <a:ext cx="3376200" cy="2207100"/>
          </a:xfrm>
          <a:prstGeom prst="rect">
            <a:avLst/>
          </a:prstGeom>
          <a:noFill/>
          <a:ln>
            <a:noFill/>
          </a:ln>
        </p:spPr>
        <p:txBody>
          <a:bodyPr spcFirstLastPara="1" wrap="square" lIns="91425" tIns="91425" rIns="91425" bIns="91425" anchor="t" anchorCtr="0">
            <a:noAutofit/>
          </a:bodyPr>
          <a:lstStyle/>
          <a:p>
            <a:pPr marL="0" lvl="0" indent="0" algn="l" rtl="0">
              <a:spcBef>
                <a:spcPts val="600"/>
              </a:spcBef>
              <a:spcAft>
                <a:spcPts val="0"/>
              </a:spcAft>
              <a:buNone/>
            </a:pPr>
            <a:r>
              <a:rPr lang="en" sz="1200" b="1">
                <a:solidFill>
                  <a:srgbClr val="00CEF6"/>
                </a:solidFill>
                <a:latin typeface="Source Sans Pro"/>
                <a:ea typeface="Source Sans Pro"/>
                <a:cs typeface="Source Sans Pro"/>
                <a:sym typeface="Source Sans Pro"/>
              </a:rPr>
              <a:t>EDIT IN POWERPOINT®</a:t>
            </a:r>
            <a:endParaRPr sz="1200">
              <a:solidFill>
                <a:srgbClr val="00CEF6"/>
              </a:solidFill>
              <a:latin typeface="Source Sans Pro"/>
              <a:ea typeface="Source Sans Pro"/>
              <a:cs typeface="Source Sans Pro"/>
              <a:sym typeface="Source Sans Pro"/>
            </a:endParaRPr>
          </a:p>
          <a:p>
            <a:pPr marL="0" lvl="0" indent="0" algn="l" rtl="0">
              <a:spcBef>
                <a:spcPts val="600"/>
              </a:spcBef>
              <a:spcAft>
                <a:spcPts val="0"/>
              </a:spcAft>
              <a:buNone/>
            </a:pPr>
            <a:r>
              <a:rPr lang="en" sz="1200">
                <a:solidFill>
                  <a:srgbClr val="28324A"/>
                </a:solidFill>
                <a:latin typeface="Source Sans Pro"/>
                <a:ea typeface="Source Sans Pro"/>
                <a:cs typeface="Source Sans Pro"/>
                <a:sym typeface="Source Sans Pro"/>
              </a:rPr>
              <a:t>Click on the button under the presentation preview that says "Download as PowerPoint template". You will get a .pptx file that you can edit in PowerPoint.</a:t>
            </a:r>
            <a:endParaRPr sz="1200">
              <a:solidFill>
                <a:srgbClr val="28324A"/>
              </a:solidFill>
              <a:latin typeface="Source Sans Pro"/>
              <a:ea typeface="Source Sans Pro"/>
              <a:cs typeface="Source Sans Pro"/>
              <a:sym typeface="Source Sans Pro"/>
            </a:endParaRPr>
          </a:p>
          <a:p>
            <a:pPr marL="0" lvl="0" indent="0" algn="l" rtl="0">
              <a:spcBef>
                <a:spcPts val="600"/>
              </a:spcBef>
              <a:spcAft>
                <a:spcPts val="0"/>
              </a:spcAft>
              <a:buNone/>
            </a:pPr>
            <a:r>
              <a:rPr lang="en" sz="1200">
                <a:solidFill>
                  <a:srgbClr val="28324A"/>
                </a:solidFill>
                <a:latin typeface="Source Sans Pro"/>
                <a:ea typeface="Source Sans Pro"/>
                <a:cs typeface="Source Sans Pro"/>
                <a:sym typeface="Source Sans Pro"/>
              </a:rPr>
              <a:t>Remember to download and install the fonts used in this presentation (you’ll find the links to the font files needed in the </a:t>
            </a:r>
            <a:r>
              <a:rPr lang="en" sz="1200" u="sng">
                <a:solidFill>
                  <a:srgbClr val="28324A"/>
                </a:solidFill>
                <a:latin typeface="Source Sans Pro"/>
                <a:ea typeface="Source Sans Pro"/>
                <a:cs typeface="Source Sans Pro"/>
                <a:sym typeface="Source Sans Pro"/>
                <a:hlinkClick r:id="rId3" action="ppaction://hlinksldjump">
                  <a:extLst>
                    <a:ext uri="{A12FA001-AC4F-418D-AE19-62706E023703}">
                      <ahyp:hlinkClr xmlns:ahyp="http://schemas.microsoft.com/office/drawing/2018/hyperlinkcolor" val="tx"/>
                    </a:ext>
                  </a:extLst>
                </a:hlinkClick>
              </a:rPr>
              <a:t>Presentation design slide</a:t>
            </a:r>
            <a:r>
              <a:rPr lang="en" sz="1200">
                <a:solidFill>
                  <a:srgbClr val="28324A"/>
                </a:solidFill>
                <a:latin typeface="Source Sans Pro"/>
                <a:ea typeface="Source Sans Pro"/>
                <a:cs typeface="Source Sans Pro"/>
                <a:sym typeface="Source Sans Pro"/>
              </a:rPr>
              <a:t>)</a:t>
            </a:r>
            <a:endParaRPr sz="1200">
              <a:solidFill>
                <a:srgbClr val="28324A"/>
              </a:solidFill>
              <a:latin typeface="Source Sans Pro"/>
              <a:ea typeface="Source Sans Pro"/>
              <a:cs typeface="Source Sans Pro"/>
              <a:sym typeface="Source Sans Pro"/>
            </a:endParaRPr>
          </a:p>
        </p:txBody>
      </p:sp>
      <p:sp>
        <p:nvSpPr>
          <p:cNvPr id="472" name="Google Shape;472;p14"/>
          <p:cNvSpPr txBox="1"/>
          <p:nvPr/>
        </p:nvSpPr>
        <p:spPr>
          <a:xfrm>
            <a:off x="1047750" y="3143925"/>
            <a:ext cx="7048500" cy="826500"/>
          </a:xfrm>
          <a:prstGeom prst="rect">
            <a:avLst/>
          </a:prstGeom>
          <a:noFill/>
          <a:ln>
            <a:noFill/>
          </a:ln>
        </p:spPr>
        <p:txBody>
          <a:bodyPr spcFirstLastPara="1" wrap="square" lIns="91425" tIns="91425" rIns="91425" bIns="91425" anchor="t" anchorCtr="0">
            <a:noAutofit/>
          </a:bodyPr>
          <a:lstStyle/>
          <a:p>
            <a:pPr marL="0" lvl="0" indent="0" algn="l" rtl="0">
              <a:spcBef>
                <a:spcPts val="1000"/>
              </a:spcBef>
              <a:spcAft>
                <a:spcPts val="0"/>
              </a:spcAft>
              <a:buNone/>
            </a:pPr>
            <a:r>
              <a:rPr lang="en" sz="1200" b="1">
                <a:solidFill>
                  <a:srgbClr val="28324A"/>
                </a:solidFill>
                <a:latin typeface="Source Sans Pro"/>
                <a:ea typeface="Source Sans Pro"/>
                <a:cs typeface="Source Sans Pro"/>
                <a:sym typeface="Source Sans Pro"/>
              </a:rPr>
              <a:t>More info on how to use this template at </a:t>
            </a:r>
            <a:r>
              <a:rPr lang="en" sz="1200" b="1" u="sng">
                <a:solidFill>
                  <a:srgbClr val="28324A"/>
                </a:solidFill>
                <a:latin typeface="Source Sans Pro"/>
                <a:ea typeface="Source Sans Pro"/>
                <a:cs typeface="Source Sans Pro"/>
                <a:sym typeface="Source Sans Pro"/>
                <a:hlinkClick r:id="rId4">
                  <a:extLst>
                    <a:ext uri="{A12FA001-AC4F-418D-AE19-62706E023703}">
                      <ahyp:hlinkClr xmlns:ahyp="http://schemas.microsoft.com/office/drawing/2018/hyperlinkcolor" val="tx"/>
                    </a:ext>
                  </a:extLst>
                </a:hlinkClick>
              </a:rPr>
              <a:t>www.slidescarnival.com/help-use-presentation-template</a:t>
            </a:r>
            <a:endParaRPr sz="1200" b="1">
              <a:solidFill>
                <a:srgbClr val="28324A"/>
              </a:solidFill>
              <a:latin typeface="Source Sans Pro"/>
              <a:ea typeface="Source Sans Pro"/>
              <a:cs typeface="Source Sans Pro"/>
              <a:sym typeface="Source Sans Pro"/>
            </a:endParaRPr>
          </a:p>
          <a:p>
            <a:pPr marL="0" lvl="0" indent="0" algn="l" rtl="0">
              <a:spcBef>
                <a:spcPts val="1000"/>
              </a:spcBef>
              <a:spcAft>
                <a:spcPts val="0"/>
              </a:spcAft>
              <a:buNone/>
            </a:pPr>
            <a:r>
              <a:rPr lang="en" sz="1200">
                <a:solidFill>
                  <a:srgbClr val="28324A"/>
                </a:solidFill>
                <a:latin typeface="Source Sans Pro"/>
                <a:ea typeface="Source Sans Pro"/>
                <a:cs typeface="Source Sans Pro"/>
                <a:sym typeface="Source Sans Pro"/>
              </a:rPr>
              <a:t>This template is free to use under </a:t>
            </a:r>
            <a:r>
              <a:rPr lang="en" sz="1200" u="sng">
                <a:solidFill>
                  <a:srgbClr val="28324A"/>
                </a:solidFill>
                <a:latin typeface="Source Sans Pro"/>
                <a:ea typeface="Source Sans Pro"/>
                <a:cs typeface="Source Sans Pro"/>
                <a:sym typeface="Source Sans Pro"/>
                <a:hlinkClick r:id="rId5">
                  <a:extLst>
                    <a:ext uri="{A12FA001-AC4F-418D-AE19-62706E023703}">
                      <ahyp:hlinkClr xmlns:ahyp="http://schemas.microsoft.com/office/drawing/2018/hyperlinkcolor" val="tx"/>
                    </a:ext>
                  </a:extLst>
                </a:hlinkClick>
              </a:rPr>
              <a:t>Creative Commons Attribution license</a:t>
            </a:r>
            <a:r>
              <a:rPr lang="en" sz="1200">
                <a:solidFill>
                  <a:srgbClr val="28324A"/>
                </a:solidFill>
                <a:latin typeface="Source Sans Pro"/>
                <a:ea typeface="Source Sans Pro"/>
                <a:cs typeface="Source Sans Pro"/>
                <a:sym typeface="Source Sans Pro"/>
              </a:rPr>
              <a:t>. You can keep the Credits slide or mention SlidesCarnival and other resources used in a slide footer.</a:t>
            </a:r>
            <a:endParaRPr sz="1200">
              <a:solidFill>
                <a:srgbClr val="28324A"/>
              </a:solidFill>
              <a:latin typeface="Source Sans Pro"/>
              <a:ea typeface="Source Sans Pro"/>
              <a:cs typeface="Source Sans Pro"/>
              <a:sym typeface="Source Sans Pro"/>
            </a:endParaRPr>
          </a:p>
          <a:p>
            <a:pPr marL="0" lvl="0" indent="0" algn="l" rtl="0">
              <a:spcBef>
                <a:spcPts val="1000"/>
              </a:spcBef>
              <a:spcAft>
                <a:spcPts val="0"/>
              </a:spcAft>
              <a:buNone/>
            </a:pPr>
            <a:endParaRPr sz="1200">
              <a:solidFill>
                <a:srgbClr val="28324A"/>
              </a:solidFill>
              <a:latin typeface="Source Sans Pro"/>
              <a:ea typeface="Source Sans Pro"/>
              <a:cs typeface="Source Sans Pro"/>
              <a:sym typeface="Source Sans Pro"/>
            </a:endParaRPr>
          </a:p>
          <a:p>
            <a:pPr marL="0" lvl="0" indent="0" algn="l" rtl="0">
              <a:spcBef>
                <a:spcPts val="1000"/>
              </a:spcBef>
              <a:spcAft>
                <a:spcPts val="1000"/>
              </a:spcAft>
              <a:buNone/>
            </a:pPr>
            <a:endParaRPr sz="1200">
              <a:solidFill>
                <a:srgbClr val="28324A"/>
              </a:solidFill>
              <a:latin typeface="Source Sans Pro"/>
              <a:ea typeface="Source Sans Pro"/>
              <a:cs typeface="Source Sans Pro"/>
              <a:sym typeface="Source Sans Pro"/>
            </a:endParaRPr>
          </a:p>
        </p:txBody>
      </p:sp>
      <p:sp>
        <p:nvSpPr>
          <p:cNvPr id="473" name="Google Shape;473;p14"/>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246</a:t>
            </a:fld>
            <a:endParaRPr/>
          </a:p>
        </p:txBody>
      </p:sp>
    </p:spTree>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478" name="Google Shape;478;p15"/>
          <p:cNvSpPr txBox="1">
            <a:spLocks noGrp="1"/>
          </p:cNvSpPr>
          <p:nvPr>
            <p:ph type="ctrTitle" idx="4294967295"/>
          </p:nvPr>
        </p:nvSpPr>
        <p:spPr>
          <a:xfrm>
            <a:off x="1275150" y="1278550"/>
            <a:ext cx="6593700"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0000"/>
              <a:t>HELLO!</a:t>
            </a:r>
            <a:endParaRPr sz="10000"/>
          </a:p>
        </p:txBody>
      </p:sp>
      <p:sp>
        <p:nvSpPr>
          <p:cNvPr id="479" name="Google Shape;479;p15"/>
          <p:cNvSpPr txBox="1">
            <a:spLocks noGrp="1"/>
          </p:cNvSpPr>
          <p:nvPr>
            <p:ph type="subTitle" idx="4294967295"/>
          </p:nvPr>
        </p:nvSpPr>
        <p:spPr>
          <a:xfrm>
            <a:off x="1275150" y="2325749"/>
            <a:ext cx="6593700" cy="16809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sz="3600" b="1"/>
              <a:t>I am Jayden Smith</a:t>
            </a:r>
            <a:endParaRPr sz="3600" b="1"/>
          </a:p>
          <a:p>
            <a:pPr marL="0" lvl="0" indent="0" algn="ctr" rtl="0">
              <a:spcBef>
                <a:spcPts val="600"/>
              </a:spcBef>
              <a:spcAft>
                <a:spcPts val="0"/>
              </a:spcAft>
              <a:buClr>
                <a:schemeClr val="dk1"/>
              </a:buClr>
              <a:buSzPts val="1100"/>
              <a:buFont typeface="Arial"/>
              <a:buNone/>
            </a:pPr>
            <a:r>
              <a:rPr lang="en"/>
              <a:t>I am here because I love to give presentations. </a:t>
            </a:r>
            <a:endParaRPr/>
          </a:p>
          <a:p>
            <a:pPr marL="0" lvl="0" indent="0" algn="ctr" rtl="0">
              <a:spcBef>
                <a:spcPts val="600"/>
              </a:spcBef>
              <a:spcAft>
                <a:spcPts val="0"/>
              </a:spcAft>
              <a:buClr>
                <a:schemeClr val="dk1"/>
              </a:buClr>
              <a:buSzPts val="1100"/>
              <a:buFont typeface="Arial"/>
              <a:buNone/>
            </a:pPr>
            <a:r>
              <a:rPr lang="en"/>
              <a:t>You can find me at @username</a:t>
            </a:r>
            <a:endParaRPr/>
          </a:p>
          <a:p>
            <a:pPr marL="0" lvl="0" indent="0" algn="ctr" rtl="0">
              <a:spcBef>
                <a:spcPts val="600"/>
              </a:spcBef>
              <a:spcAft>
                <a:spcPts val="0"/>
              </a:spcAft>
              <a:buNone/>
            </a:pPr>
            <a:endParaRPr sz="3600" b="1"/>
          </a:p>
        </p:txBody>
      </p:sp>
      <p:sp>
        <p:nvSpPr>
          <p:cNvPr id="480" name="Google Shape;480;p15"/>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247</a:t>
            </a:fld>
            <a:endParaRPr/>
          </a:p>
        </p:txBody>
      </p:sp>
    </p:spTree>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Google Shape;485;p16"/>
          <p:cNvSpPr txBox="1">
            <a:spLocks noGrp="1"/>
          </p:cNvSpPr>
          <p:nvPr>
            <p:ph type="ctrTitle"/>
          </p:nvPr>
        </p:nvSpPr>
        <p:spPr>
          <a:xfrm>
            <a:off x="2309350" y="3031150"/>
            <a:ext cx="5214600" cy="1159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Transition headline</a:t>
            </a:r>
            <a:endParaRPr/>
          </a:p>
        </p:txBody>
      </p:sp>
      <p:sp>
        <p:nvSpPr>
          <p:cNvPr id="486" name="Google Shape;486;p16"/>
          <p:cNvSpPr txBox="1">
            <a:spLocks noGrp="1"/>
          </p:cNvSpPr>
          <p:nvPr>
            <p:ph type="subTitle" idx="1"/>
          </p:nvPr>
        </p:nvSpPr>
        <p:spPr>
          <a:xfrm>
            <a:off x="2309441" y="4059250"/>
            <a:ext cx="5214600" cy="784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Let’s start with the first set of slides</a:t>
            </a:r>
            <a:endParaRPr/>
          </a:p>
        </p:txBody>
      </p:sp>
      <p:sp>
        <p:nvSpPr>
          <p:cNvPr id="487" name="Google Shape;487;p16"/>
          <p:cNvSpPr txBox="1"/>
          <p:nvPr/>
        </p:nvSpPr>
        <p:spPr>
          <a:xfrm>
            <a:off x="7416725" y="3661925"/>
            <a:ext cx="1760400" cy="12048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2000" b="1">
                <a:solidFill>
                  <a:schemeClr val="accent2"/>
                </a:solidFill>
                <a:latin typeface="Oswald"/>
                <a:ea typeface="Oswald"/>
                <a:cs typeface="Oswald"/>
                <a:sym typeface="Oswald"/>
              </a:rPr>
              <a:t>1</a:t>
            </a:r>
            <a:endParaRPr sz="12000">
              <a:solidFill>
                <a:schemeClr val="accent2"/>
              </a:solidFill>
            </a:endParaRPr>
          </a:p>
        </p:txBody>
      </p:sp>
      <p:sp>
        <p:nvSpPr>
          <p:cNvPr id="488" name="Google Shape;488;p16"/>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248</a:t>
            </a:fld>
            <a:endParaRPr/>
          </a:p>
        </p:txBody>
      </p:sp>
    </p:spTree>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Shape 492"/>
        <p:cNvGrpSpPr/>
        <p:nvPr/>
      </p:nvGrpSpPr>
      <p:grpSpPr>
        <a:xfrm>
          <a:off x="0" y="0"/>
          <a:ext cx="0" cy="0"/>
          <a:chOff x="0" y="0"/>
          <a:chExt cx="0" cy="0"/>
        </a:xfrm>
      </p:grpSpPr>
      <p:sp>
        <p:nvSpPr>
          <p:cNvPr id="493" name="Google Shape;493;p17"/>
          <p:cNvSpPr txBox="1">
            <a:spLocks noGrp="1"/>
          </p:cNvSpPr>
          <p:nvPr>
            <p:ph type="body" idx="1"/>
          </p:nvPr>
        </p:nvSpPr>
        <p:spPr>
          <a:xfrm>
            <a:off x="1519975" y="2161800"/>
            <a:ext cx="6104100" cy="819900"/>
          </a:xfrm>
          <a:prstGeom prst="rect">
            <a:avLst/>
          </a:prstGeom>
        </p:spPr>
        <p:txBody>
          <a:bodyPr spcFirstLastPara="1" wrap="square" lIns="91425" tIns="91425" rIns="91425" bIns="91425" anchor="ctr" anchorCtr="0">
            <a:noAutofit/>
          </a:bodyPr>
          <a:lstStyle/>
          <a:p>
            <a:pPr marL="0" lvl="0" indent="0" algn="ctr" rtl="0">
              <a:spcBef>
                <a:spcPts val="600"/>
              </a:spcBef>
              <a:spcAft>
                <a:spcPts val="0"/>
              </a:spcAft>
              <a:buNone/>
            </a:pPr>
            <a:r>
              <a:rPr lang="en"/>
              <a:t>Quotations are commonly printed as a means of inspiration and to invoke philosophical thoughts from the reader.</a:t>
            </a:r>
            <a:endParaRPr/>
          </a:p>
        </p:txBody>
      </p:sp>
      <p:sp>
        <p:nvSpPr>
          <p:cNvPr id="494" name="Google Shape;494;p17"/>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249</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75"/>
        <p:cNvGrpSpPr/>
        <p:nvPr/>
      </p:nvGrpSpPr>
      <p:grpSpPr>
        <a:xfrm>
          <a:off x="0" y="0"/>
          <a:ext cx="0" cy="0"/>
          <a:chOff x="0" y="0"/>
          <a:chExt cx="0" cy="0"/>
        </a:xfrm>
      </p:grpSpPr>
      <p:sp>
        <p:nvSpPr>
          <p:cNvPr id="576" name="Google Shape;576;p69"/>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25</a:t>
            </a:fld>
            <a:endParaRPr dirty="0"/>
          </a:p>
        </p:txBody>
      </p:sp>
      <p:sp>
        <p:nvSpPr>
          <p:cNvPr id="577" name="Google Shape;577;p69"/>
          <p:cNvSpPr txBox="1"/>
          <p:nvPr/>
        </p:nvSpPr>
        <p:spPr>
          <a:xfrm>
            <a:off x="793960" y="1113300"/>
            <a:ext cx="7556175" cy="1533731"/>
          </a:xfrm>
          <a:prstGeom prst="rect">
            <a:avLst/>
          </a:prstGeom>
          <a:noFill/>
          <a:ln>
            <a:noFill/>
          </a:ln>
        </p:spPr>
        <p:txBody>
          <a:bodyPr spcFirstLastPara="1" wrap="square" lIns="68569" tIns="68569" rIns="68569" bIns="68569" anchor="t" anchorCtr="0">
            <a:spAutoFit/>
          </a:bodyPr>
          <a:lstStyle/>
          <a:p>
            <a:r>
              <a:rPr lang="en" sz="4200" dirty="0">
                <a:solidFill>
                  <a:schemeClr val="accent3"/>
                </a:solidFill>
                <a:latin typeface="DM Sans" pitchFamily="2" charset="77"/>
                <a:ea typeface="DM Sans"/>
                <a:cs typeface="DM Sans"/>
                <a:sym typeface="DM Sans"/>
              </a:rPr>
              <a:t>5 days</a:t>
            </a:r>
            <a:r>
              <a:rPr lang="en" sz="4200" dirty="0">
                <a:latin typeface="DM Sans" pitchFamily="2" charset="77"/>
                <a:ea typeface="DM Sans"/>
                <a:cs typeface="DM Sans"/>
                <a:sym typeface="DM Sans"/>
              </a:rPr>
              <a:t> to find the bug, </a:t>
            </a:r>
            <a:endParaRPr sz="4200" dirty="0">
              <a:latin typeface="DM Sans" pitchFamily="2" charset="77"/>
              <a:ea typeface="DM Sans"/>
              <a:cs typeface="DM Sans"/>
              <a:sym typeface="DM Sans"/>
            </a:endParaRPr>
          </a:p>
          <a:p>
            <a:pPr>
              <a:spcBef>
                <a:spcPts val="750"/>
              </a:spcBef>
            </a:pPr>
            <a:r>
              <a:rPr lang="en" sz="4200" dirty="0">
                <a:solidFill>
                  <a:schemeClr val="accent3"/>
                </a:solidFill>
                <a:latin typeface="DM Sans" pitchFamily="2" charset="77"/>
                <a:ea typeface="DM Sans"/>
                <a:cs typeface="DM Sans"/>
                <a:sym typeface="DM Sans"/>
              </a:rPr>
              <a:t>3 days </a:t>
            </a:r>
            <a:r>
              <a:rPr lang="en" sz="4200" dirty="0">
                <a:latin typeface="DM Sans" pitchFamily="2" charset="77"/>
                <a:ea typeface="DM Sans"/>
                <a:cs typeface="DM Sans"/>
                <a:sym typeface="DM Sans"/>
              </a:rPr>
              <a:t>to fix it,</a:t>
            </a:r>
            <a:endParaRPr lang="en-CA" sz="4200" dirty="0">
              <a:latin typeface="DM Sans" pitchFamily="2" charset="77"/>
              <a:ea typeface="DM Sans"/>
              <a:cs typeface="DM Sans"/>
              <a:sym typeface="DM Sans"/>
            </a:endParaRPr>
          </a:p>
        </p:txBody>
      </p:sp>
      <p:sp>
        <p:nvSpPr>
          <p:cNvPr id="578" name="Google Shape;578;p69"/>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2" name="TextBox 1">
            <a:extLst>
              <a:ext uri="{FF2B5EF4-FFF2-40B4-BE49-F238E27FC236}">
                <a16:creationId xmlns:a16="http://schemas.microsoft.com/office/drawing/2014/main" id="{17C746AE-3213-AF1D-0291-7A782319E3B9}"/>
              </a:ext>
            </a:extLst>
          </p:cNvPr>
          <p:cNvSpPr txBox="1"/>
          <p:nvPr/>
        </p:nvSpPr>
        <p:spPr>
          <a:xfrm>
            <a:off x="793866" y="2571750"/>
            <a:ext cx="7622600" cy="2031325"/>
          </a:xfrm>
          <a:prstGeom prst="rect">
            <a:avLst/>
          </a:prstGeom>
          <a:noFill/>
        </p:spPr>
        <p:txBody>
          <a:bodyPr wrap="none" rtlCol="0">
            <a:spAutoFit/>
          </a:bodyPr>
          <a:lstStyle/>
          <a:p>
            <a:r>
              <a:rPr lang="en" sz="4200" dirty="0">
                <a:latin typeface="DM Sans" pitchFamily="2" charset="77"/>
                <a:ea typeface="DM Sans"/>
                <a:cs typeface="DM Sans"/>
                <a:sym typeface="DM Sans"/>
              </a:rPr>
              <a:t>followed by </a:t>
            </a:r>
            <a:r>
              <a:rPr lang="en" sz="4200" dirty="0">
                <a:solidFill>
                  <a:schemeClr val="accent3"/>
                </a:solidFill>
                <a:latin typeface="DM Sans" pitchFamily="2" charset="77"/>
                <a:ea typeface="DM Sans"/>
                <a:cs typeface="DM Sans"/>
                <a:sym typeface="DM Sans"/>
              </a:rPr>
              <a:t>7 days </a:t>
            </a:r>
            <a:r>
              <a:rPr lang="en" sz="4200" dirty="0">
                <a:latin typeface="DM Sans" pitchFamily="2" charset="77"/>
                <a:ea typeface="DM Sans"/>
                <a:cs typeface="DM Sans"/>
                <a:sym typeface="DM Sans"/>
              </a:rPr>
              <a:t>of running </a:t>
            </a:r>
          </a:p>
          <a:p>
            <a:r>
              <a:rPr lang="en" sz="4200" dirty="0">
                <a:latin typeface="DM Sans" pitchFamily="2" charset="77"/>
                <a:ea typeface="DM Sans"/>
                <a:cs typeface="DM Sans"/>
                <a:sym typeface="DM Sans"/>
              </a:rPr>
              <a:t>backfills for </a:t>
            </a:r>
            <a:r>
              <a:rPr lang="en" sz="4200" dirty="0">
                <a:solidFill>
                  <a:schemeClr val="accent3"/>
                </a:solidFill>
                <a:latin typeface="DM Sans" pitchFamily="2" charset="77"/>
                <a:ea typeface="DM Sans"/>
                <a:cs typeface="DM Sans"/>
                <a:sym typeface="DM Sans"/>
              </a:rPr>
              <a:t>2 months </a:t>
            </a:r>
            <a:r>
              <a:rPr lang="en" sz="4200" dirty="0">
                <a:solidFill>
                  <a:schemeClr val="dk2"/>
                </a:solidFill>
                <a:latin typeface="DM Sans" pitchFamily="2" charset="77"/>
                <a:ea typeface="DM Sans"/>
                <a:cs typeface="DM Sans"/>
                <a:sym typeface="DM Sans"/>
              </a:rPr>
              <a:t>of data</a:t>
            </a:r>
            <a:endParaRPr lang="en-CA" sz="4200" dirty="0">
              <a:solidFill>
                <a:schemeClr val="accent1"/>
              </a:solidFill>
              <a:latin typeface="DM Sans" pitchFamily="2" charset="77"/>
              <a:ea typeface="DM Sans"/>
              <a:cs typeface="DM Sans"/>
              <a:sym typeface="DM Sans"/>
            </a:endParaRPr>
          </a:p>
          <a:p>
            <a:endParaRPr lang="en-US" sz="4200" dirty="0">
              <a:latin typeface="DM Mono" panose="020B0509040201040103" pitchFamily="49" charset="77"/>
            </a:endParaRPr>
          </a:p>
        </p:txBody>
      </p:sp>
      <p:pic>
        <p:nvPicPr>
          <p:cNvPr id="4" name="Graphic 3" descr="Stopwatch 75% outline">
            <a:extLst>
              <a:ext uri="{FF2B5EF4-FFF2-40B4-BE49-F238E27FC236}">
                <a16:creationId xmlns:a16="http://schemas.microsoft.com/office/drawing/2014/main" id="{A92F130B-9045-5D93-6508-F666F4A8D4B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61846" y="148575"/>
            <a:ext cx="1246459" cy="1246459"/>
          </a:xfrm>
          <a:prstGeom prst="rect">
            <a:avLst/>
          </a:prstGeom>
        </p:spPr>
      </p:pic>
    </p:spTree>
    <p:extLst>
      <p:ext uri="{BB962C8B-B14F-4D97-AF65-F5344CB8AC3E}">
        <p14:creationId xmlns:p14="http://schemas.microsoft.com/office/powerpoint/2010/main" val="1618690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Shape 498"/>
        <p:cNvGrpSpPr/>
        <p:nvPr/>
      </p:nvGrpSpPr>
      <p:grpSpPr>
        <a:xfrm>
          <a:off x="0" y="0"/>
          <a:ext cx="0" cy="0"/>
          <a:chOff x="0" y="0"/>
          <a:chExt cx="0" cy="0"/>
        </a:xfrm>
      </p:grpSpPr>
      <p:sp>
        <p:nvSpPr>
          <p:cNvPr id="499" name="Google Shape;499;p18"/>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THIS IS A SLIDE </a:t>
            </a:r>
            <a:r>
              <a:rPr lang="en">
                <a:solidFill>
                  <a:schemeClr val="accent2"/>
                </a:solidFill>
              </a:rPr>
              <a:t>TITLE</a:t>
            </a:r>
            <a:endParaRPr>
              <a:solidFill>
                <a:schemeClr val="accent2"/>
              </a:solidFill>
            </a:endParaRPr>
          </a:p>
        </p:txBody>
      </p:sp>
      <p:sp>
        <p:nvSpPr>
          <p:cNvPr id="500" name="Google Shape;500;p18"/>
          <p:cNvSpPr txBox="1">
            <a:spLocks noGrp="1"/>
          </p:cNvSpPr>
          <p:nvPr>
            <p:ph type="body" idx="1"/>
          </p:nvPr>
        </p:nvSpPr>
        <p:spPr>
          <a:xfrm>
            <a:off x="1075850" y="1540175"/>
            <a:ext cx="6996600" cy="1922100"/>
          </a:xfrm>
          <a:prstGeom prst="rect">
            <a:avLst/>
          </a:prstGeom>
        </p:spPr>
        <p:txBody>
          <a:bodyPr spcFirstLastPara="1" wrap="square" lIns="91425" tIns="91425" rIns="91425" bIns="91425" anchor="t" anchorCtr="0">
            <a:noAutofit/>
          </a:bodyPr>
          <a:lstStyle/>
          <a:p>
            <a:pPr marL="457200" lvl="0" indent="-355600" algn="l" rtl="0">
              <a:spcBef>
                <a:spcPts val="600"/>
              </a:spcBef>
              <a:spcAft>
                <a:spcPts val="0"/>
              </a:spcAft>
              <a:buSzPts val="2000"/>
              <a:buChar char="◉"/>
            </a:pPr>
            <a:r>
              <a:rPr lang="en"/>
              <a:t>Here you have a list of items</a:t>
            </a:r>
            <a:endParaRPr/>
          </a:p>
          <a:p>
            <a:pPr marL="457200" lvl="0" indent="-355600" algn="l" rtl="0">
              <a:spcBef>
                <a:spcPts val="0"/>
              </a:spcBef>
              <a:spcAft>
                <a:spcPts val="0"/>
              </a:spcAft>
              <a:buSzPts val="2000"/>
              <a:buChar char="◉"/>
            </a:pPr>
            <a:r>
              <a:rPr lang="en"/>
              <a:t>And some text</a:t>
            </a:r>
            <a:endParaRPr/>
          </a:p>
          <a:p>
            <a:pPr marL="457200" lvl="0" indent="-355600" algn="l" rtl="0">
              <a:spcBef>
                <a:spcPts val="0"/>
              </a:spcBef>
              <a:spcAft>
                <a:spcPts val="0"/>
              </a:spcAft>
              <a:buSzPts val="2000"/>
              <a:buChar char="◉"/>
            </a:pPr>
            <a:r>
              <a:rPr lang="en"/>
              <a:t>But remember not to overload your slides with content</a:t>
            </a:r>
            <a:endParaRPr/>
          </a:p>
          <a:p>
            <a:pPr marL="0" lvl="0" indent="0" algn="l" rtl="0">
              <a:spcBef>
                <a:spcPts val="600"/>
              </a:spcBef>
              <a:spcAft>
                <a:spcPts val="0"/>
              </a:spcAft>
              <a:buNone/>
            </a:pPr>
            <a:endParaRPr/>
          </a:p>
          <a:p>
            <a:pPr marL="0" lvl="0" indent="0" algn="l" rtl="0">
              <a:spcBef>
                <a:spcPts val="600"/>
              </a:spcBef>
              <a:spcAft>
                <a:spcPts val="0"/>
              </a:spcAft>
              <a:buNone/>
            </a:pPr>
            <a:r>
              <a:rPr lang="en"/>
              <a:t>Your audience will listen to you or read the content, but won’t do both. </a:t>
            </a:r>
            <a:endParaRPr/>
          </a:p>
        </p:txBody>
      </p:sp>
      <p:sp>
        <p:nvSpPr>
          <p:cNvPr id="501" name="Google Shape;501;p18"/>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250</a:t>
            </a:fld>
            <a:endParaRPr/>
          </a:p>
        </p:txBody>
      </p:sp>
    </p:spTree>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6" name="Google Shape;506;p19"/>
          <p:cNvSpPr txBox="1">
            <a:spLocks noGrp="1"/>
          </p:cNvSpPr>
          <p:nvPr>
            <p:ph type="ctrTitle" idx="4294967295"/>
          </p:nvPr>
        </p:nvSpPr>
        <p:spPr>
          <a:xfrm>
            <a:off x="685800" y="2345342"/>
            <a:ext cx="7772400"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9000"/>
              <a:t>BIG CONCEPT</a:t>
            </a:r>
            <a:endParaRPr sz="9000"/>
          </a:p>
        </p:txBody>
      </p:sp>
      <p:sp>
        <p:nvSpPr>
          <p:cNvPr id="507" name="Google Shape;507;p19"/>
          <p:cNvSpPr txBox="1">
            <a:spLocks noGrp="1"/>
          </p:cNvSpPr>
          <p:nvPr>
            <p:ph type="subTitle" idx="4294967295"/>
          </p:nvPr>
        </p:nvSpPr>
        <p:spPr>
          <a:xfrm>
            <a:off x="2169650" y="3182950"/>
            <a:ext cx="4804800" cy="7848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sz="1800"/>
              <a:t>Bring the attention of your audience over a key concept using icons or illustrations</a:t>
            </a:r>
            <a:endParaRPr sz="1800"/>
          </a:p>
        </p:txBody>
      </p:sp>
      <p:grpSp>
        <p:nvGrpSpPr>
          <p:cNvPr id="508" name="Google Shape;508;p19"/>
          <p:cNvGrpSpPr/>
          <p:nvPr/>
        </p:nvGrpSpPr>
        <p:grpSpPr>
          <a:xfrm>
            <a:off x="4146170" y="640688"/>
            <a:ext cx="1166508" cy="1166538"/>
            <a:chOff x="6654650" y="3665275"/>
            <a:chExt cx="409100" cy="409125"/>
          </a:xfrm>
        </p:grpSpPr>
        <p:sp>
          <p:nvSpPr>
            <p:cNvPr id="509" name="Google Shape;509;p19"/>
            <p:cNvSpPr/>
            <p:nvPr/>
          </p:nvSpPr>
          <p:spPr>
            <a:xfrm>
              <a:off x="6808525" y="3819150"/>
              <a:ext cx="211875" cy="211900"/>
            </a:xfrm>
            <a:custGeom>
              <a:avLst/>
              <a:gdLst/>
              <a:ahLst/>
              <a:cxnLst/>
              <a:rect l="l" t="t" r="r" b="b"/>
              <a:pathLst>
                <a:path w="8475" h="8476" extrusionOk="0">
                  <a:moveTo>
                    <a:pt x="8157" y="0"/>
                  </a:moveTo>
                  <a:lnTo>
                    <a:pt x="7327" y="1075"/>
                  </a:lnTo>
                  <a:lnTo>
                    <a:pt x="6399" y="2150"/>
                  </a:lnTo>
                  <a:lnTo>
                    <a:pt x="5422" y="3249"/>
                  </a:lnTo>
                  <a:lnTo>
                    <a:pt x="4347" y="4348"/>
                  </a:lnTo>
                  <a:lnTo>
                    <a:pt x="3248" y="5422"/>
                  </a:lnTo>
                  <a:lnTo>
                    <a:pt x="2149" y="6399"/>
                  </a:lnTo>
                  <a:lnTo>
                    <a:pt x="1075" y="7327"/>
                  </a:lnTo>
                  <a:lnTo>
                    <a:pt x="0" y="8158"/>
                  </a:lnTo>
                  <a:lnTo>
                    <a:pt x="440" y="8280"/>
                  </a:lnTo>
                  <a:lnTo>
                    <a:pt x="855" y="8377"/>
                  </a:lnTo>
                  <a:lnTo>
                    <a:pt x="1294" y="8426"/>
                  </a:lnTo>
                  <a:lnTo>
                    <a:pt x="1734" y="8475"/>
                  </a:lnTo>
                  <a:lnTo>
                    <a:pt x="2174" y="8475"/>
                  </a:lnTo>
                  <a:lnTo>
                    <a:pt x="2613" y="8451"/>
                  </a:lnTo>
                  <a:lnTo>
                    <a:pt x="3028" y="8402"/>
                  </a:lnTo>
                  <a:lnTo>
                    <a:pt x="3468" y="8304"/>
                  </a:lnTo>
                  <a:lnTo>
                    <a:pt x="3883" y="8207"/>
                  </a:lnTo>
                  <a:lnTo>
                    <a:pt x="4323" y="8060"/>
                  </a:lnTo>
                  <a:lnTo>
                    <a:pt x="4714" y="7889"/>
                  </a:lnTo>
                  <a:lnTo>
                    <a:pt x="5129" y="7694"/>
                  </a:lnTo>
                  <a:lnTo>
                    <a:pt x="5520" y="7449"/>
                  </a:lnTo>
                  <a:lnTo>
                    <a:pt x="5886" y="7205"/>
                  </a:lnTo>
                  <a:lnTo>
                    <a:pt x="6252" y="6912"/>
                  </a:lnTo>
                  <a:lnTo>
                    <a:pt x="6594" y="6595"/>
                  </a:lnTo>
                  <a:lnTo>
                    <a:pt x="6912" y="6253"/>
                  </a:lnTo>
                  <a:lnTo>
                    <a:pt x="7205" y="5886"/>
                  </a:lnTo>
                  <a:lnTo>
                    <a:pt x="7449" y="5520"/>
                  </a:lnTo>
                  <a:lnTo>
                    <a:pt x="7693" y="5129"/>
                  </a:lnTo>
                  <a:lnTo>
                    <a:pt x="7889" y="4714"/>
                  </a:lnTo>
                  <a:lnTo>
                    <a:pt x="8060" y="4323"/>
                  </a:lnTo>
                  <a:lnTo>
                    <a:pt x="8206" y="3884"/>
                  </a:lnTo>
                  <a:lnTo>
                    <a:pt x="8304" y="3468"/>
                  </a:lnTo>
                  <a:lnTo>
                    <a:pt x="8402" y="3029"/>
                  </a:lnTo>
                  <a:lnTo>
                    <a:pt x="8450" y="2614"/>
                  </a:lnTo>
                  <a:lnTo>
                    <a:pt x="8475" y="2174"/>
                  </a:lnTo>
                  <a:lnTo>
                    <a:pt x="8475" y="1734"/>
                  </a:lnTo>
                  <a:lnTo>
                    <a:pt x="8426" y="1295"/>
                  </a:lnTo>
                  <a:lnTo>
                    <a:pt x="8377" y="855"/>
                  </a:lnTo>
                  <a:lnTo>
                    <a:pt x="8279" y="440"/>
                  </a:lnTo>
                  <a:lnTo>
                    <a:pt x="815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19"/>
            <p:cNvSpPr/>
            <p:nvPr/>
          </p:nvSpPr>
          <p:spPr>
            <a:xfrm>
              <a:off x="6654650" y="3665275"/>
              <a:ext cx="409100" cy="409125"/>
            </a:xfrm>
            <a:custGeom>
              <a:avLst/>
              <a:gdLst/>
              <a:ahLst/>
              <a:cxnLst/>
              <a:rect l="l" t="t" r="r" b="b"/>
              <a:pathLst>
                <a:path w="16364" h="16365" extrusionOk="0">
                  <a:moveTo>
                    <a:pt x="13580" y="1686"/>
                  </a:moveTo>
                  <a:lnTo>
                    <a:pt x="13677" y="1735"/>
                  </a:lnTo>
                  <a:lnTo>
                    <a:pt x="13775" y="1759"/>
                  </a:lnTo>
                  <a:lnTo>
                    <a:pt x="13848" y="1832"/>
                  </a:lnTo>
                  <a:lnTo>
                    <a:pt x="13897" y="1906"/>
                  </a:lnTo>
                  <a:lnTo>
                    <a:pt x="13946" y="1979"/>
                  </a:lnTo>
                  <a:lnTo>
                    <a:pt x="13970" y="2077"/>
                  </a:lnTo>
                  <a:lnTo>
                    <a:pt x="13995" y="2174"/>
                  </a:lnTo>
                  <a:lnTo>
                    <a:pt x="13995" y="2419"/>
                  </a:lnTo>
                  <a:lnTo>
                    <a:pt x="13922" y="2687"/>
                  </a:lnTo>
                  <a:lnTo>
                    <a:pt x="13824" y="3029"/>
                  </a:lnTo>
                  <a:lnTo>
                    <a:pt x="13677" y="3371"/>
                  </a:lnTo>
                  <a:lnTo>
                    <a:pt x="13482" y="3762"/>
                  </a:lnTo>
                  <a:lnTo>
                    <a:pt x="13238" y="4177"/>
                  </a:lnTo>
                  <a:lnTo>
                    <a:pt x="12993" y="3908"/>
                  </a:lnTo>
                  <a:lnTo>
                    <a:pt x="12749" y="3615"/>
                  </a:lnTo>
                  <a:lnTo>
                    <a:pt x="12407" y="3298"/>
                  </a:lnTo>
                  <a:lnTo>
                    <a:pt x="12041" y="3029"/>
                  </a:lnTo>
                  <a:lnTo>
                    <a:pt x="11675" y="2761"/>
                  </a:lnTo>
                  <a:lnTo>
                    <a:pt x="11308" y="2541"/>
                  </a:lnTo>
                  <a:lnTo>
                    <a:pt x="11748" y="2272"/>
                  </a:lnTo>
                  <a:lnTo>
                    <a:pt x="12187" y="2052"/>
                  </a:lnTo>
                  <a:lnTo>
                    <a:pt x="12554" y="1881"/>
                  </a:lnTo>
                  <a:lnTo>
                    <a:pt x="12920" y="1759"/>
                  </a:lnTo>
                  <a:lnTo>
                    <a:pt x="13213" y="1686"/>
                  </a:lnTo>
                  <a:close/>
                  <a:moveTo>
                    <a:pt x="9721" y="3591"/>
                  </a:moveTo>
                  <a:lnTo>
                    <a:pt x="9794" y="3615"/>
                  </a:lnTo>
                  <a:lnTo>
                    <a:pt x="9916" y="3713"/>
                  </a:lnTo>
                  <a:lnTo>
                    <a:pt x="10014" y="3835"/>
                  </a:lnTo>
                  <a:lnTo>
                    <a:pt x="10038" y="3908"/>
                  </a:lnTo>
                  <a:lnTo>
                    <a:pt x="10038" y="3982"/>
                  </a:lnTo>
                  <a:lnTo>
                    <a:pt x="10038" y="4055"/>
                  </a:lnTo>
                  <a:lnTo>
                    <a:pt x="10014" y="4128"/>
                  </a:lnTo>
                  <a:lnTo>
                    <a:pt x="9916" y="4250"/>
                  </a:lnTo>
                  <a:lnTo>
                    <a:pt x="9794" y="4348"/>
                  </a:lnTo>
                  <a:lnTo>
                    <a:pt x="9721" y="4372"/>
                  </a:lnTo>
                  <a:lnTo>
                    <a:pt x="9574" y="4372"/>
                  </a:lnTo>
                  <a:lnTo>
                    <a:pt x="9501" y="4348"/>
                  </a:lnTo>
                  <a:lnTo>
                    <a:pt x="9379" y="4250"/>
                  </a:lnTo>
                  <a:lnTo>
                    <a:pt x="9281" y="4128"/>
                  </a:lnTo>
                  <a:lnTo>
                    <a:pt x="9257" y="4055"/>
                  </a:lnTo>
                  <a:lnTo>
                    <a:pt x="9257" y="3982"/>
                  </a:lnTo>
                  <a:lnTo>
                    <a:pt x="9257" y="3908"/>
                  </a:lnTo>
                  <a:lnTo>
                    <a:pt x="9281" y="3835"/>
                  </a:lnTo>
                  <a:lnTo>
                    <a:pt x="9379" y="3713"/>
                  </a:lnTo>
                  <a:lnTo>
                    <a:pt x="9501" y="3615"/>
                  </a:lnTo>
                  <a:lnTo>
                    <a:pt x="9574" y="3591"/>
                  </a:lnTo>
                  <a:close/>
                  <a:moveTo>
                    <a:pt x="8182" y="3322"/>
                  </a:moveTo>
                  <a:lnTo>
                    <a:pt x="8304" y="3347"/>
                  </a:lnTo>
                  <a:lnTo>
                    <a:pt x="8402" y="3371"/>
                  </a:lnTo>
                  <a:lnTo>
                    <a:pt x="8500" y="3420"/>
                  </a:lnTo>
                  <a:lnTo>
                    <a:pt x="8597" y="3493"/>
                  </a:lnTo>
                  <a:lnTo>
                    <a:pt x="8671" y="3591"/>
                  </a:lnTo>
                  <a:lnTo>
                    <a:pt x="8719" y="3689"/>
                  </a:lnTo>
                  <a:lnTo>
                    <a:pt x="8768" y="3786"/>
                  </a:lnTo>
                  <a:lnTo>
                    <a:pt x="8768" y="3908"/>
                  </a:lnTo>
                  <a:lnTo>
                    <a:pt x="8768" y="4031"/>
                  </a:lnTo>
                  <a:lnTo>
                    <a:pt x="8719" y="4153"/>
                  </a:lnTo>
                  <a:lnTo>
                    <a:pt x="8671" y="4250"/>
                  </a:lnTo>
                  <a:lnTo>
                    <a:pt x="8597" y="4324"/>
                  </a:lnTo>
                  <a:lnTo>
                    <a:pt x="8500" y="4397"/>
                  </a:lnTo>
                  <a:lnTo>
                    <a:pt x="8402" y="4446"/>
                  </a:lnTo>
                  <a:lnTo>
                    <a:pt x="8304" y="4495"/>
                  </a:lnTo>
                  <a:lnTo>
                    <a:pt x="8060" y="4495"/>
                  </a:lnTo>
                  <a:lnTo>
                    <a:pt x="7962" y="4446"/>
                  </a:lnTo>
                  <a:lnTo>
                    <a:pt x="7865" y="4397"/>
                  </a:lnTo>
                  <a:lnTo>
                    <a:pt x="7767" y="4324"/>
                  </a:lnTo>
                  <a:lnTo>
                    <a:pt x="7694" y="4250"/>
                  </a:lnTo>
                  <a:lnTo>
                    <a:pt x="7645" y="4153"/>
                  </a:lnTo>
                  <a:lnTo>
                    <a:pt x="7596" y="4031"/>
                  </a:lnTo>
                  <a:lnTo>
                    <a:pt x="7596" y="3908"/>
                  </a:lnTo>
                  <a:lnTo>
                    <a:pt x="7596" y="3786"/>
                  </a:lnTo>
                  <a:lnTo>
                    <a:pt x="7645" y="3689"/>
                  </a:lnTo>
                  <a:lnTo>
                    <a:pt x="7694" y="3591"/>
                  </a:lnTo>
                  <a:lnTo>
                    <a:pt x="7767" y="3493"/>
                  </a:lnTo>
                  <a:lnTo>
                    <a:pt x="7865" y="3420"/>
                  </a:lnTo>
                  <a:lnTo>
                    <a:pt x="7962" y="3371"/>
                  </a:lnTo>
                  <a:lnTo>
                    <a:pt x="8060" y="3347"/>
                  </a:lnTo>
                  <a:lnTo>
                    <a:pt x="8182" y="3322"/>
                  </a:lnTo>
                  <a:close/>
                  <a:moveTo>
                    <a:pt x="9086" y="4763"/>
                  </a:moveTo>
                  <a:lnTo>
                    <a:pt x="9159" y="4788"/>
                  </a:lnTo>
                  <a:lnTo>
                    <a:pt x="9281" y="4885"/>
                  </a:lnTo>
                  <a:lnTo>
                    <a:pt x="9354" y="5007"/>
                  </a:lnTo>
                  <a:lnTo>
                    <a:pt x="9379" y="5081"/>
                  </a:lnTo>
                  <a:lnTo>
                    <a:pt x="9379" y="5154"/>
                  </a:lnTo>
                  <a:lnTo>
                    <a:pt x="9379" y="5227"/>
                  </a:lnTo>
                  <a:lnTo>
                    <a:pt x="9354" y="5301"/>
                  </a:lnTo>
                  <a:lnTo>
                    <a:pt x="9281" y="5423"/>
                  </a:lnTo>
                  <a:lnTo>
                    <a:pt x="9159" y="5520"/>
                  </a:lnTo>
                  <a:lnTo>
                    <a:pt x="9086" y="5545"/>
                  </a:lnTo>
                  <a:lnTo>
                    <a:pt x="8915" y="5545"/>
                  </a:lnTo>
                  <a:lnTo>
                    <a:pt x="8842" y="5520"/>
                  </a:lnTo>
                  <a:lnTo>
                    <a:pt x="8719" y="5423"/>
                  </a:lnTo>
                  <a:lnTo>
                    <a:pt x="8646" y="5301"/>
                  </a:lnTo>
                  <a:lnTo>
                    <a:pt x="8622" y="5227"/>
                  </a:lnTo>
                  <a:lnTo>
                    <a:pt x="8597" y="5154"/>
                  </a:lnTo>
                  <a:lnTo>
                    <a:pt x="8622" y="5081"/>
                  </a:lnTo>
                  <a:lnTo>
                    <a:pt x="8646" y="5007"/>
                  </a:lnTo>
                  <a:lnTo>
                    <a:pt x="8719" y="4885"/>
                  </a:lnTo>
                  <a:lnTo>
                    <a:pt x="8842" y="4788"/>
                  </a:lnTo>
                  <a:lnTo>
                    <a:pt x="8915" y="4763"/>
                  </a:lnTo>
                  <a:close/>
                  <a:moveTo>
                    <a:pt x="2540" y="11309"/>
                  </a:moveTo>
                  <a:lnTo>
                    <a:pt x="2760" y="11675"/>
                  </a:lnTo>
                  <a:lnTo>
                    <a:pt x="3029" y="12041"/>
                  </a:lnTo>
                  <a:lnTo>
                    <a:pt x="3298" y="12408"/>
                  </a:lnTo>
                  <a:lnTo>
                    <a:pt x="3615" y="12750"/>
                  </a:lnTo>
                  <a:lnTo>
                    <a:pt x="3908" y="12994"/>
                  </a:lnTo>
                  <a:lnTo>
                    <a:pt x="4177" y="13238"/>
                  </a:lnTo>
                  <a:lnTo>
                    <a:pt x="3762" y="13482"/>
                  </a:lnTo>
                  <a:lnTo>
                    <a:pt x="3371" y="13678"/>
                  </a:lnTo>
                  <a:lnTo>
                    <a:pt x="3029" y="13824"/>
                  </a:lnTo>
                  <a:lnTo>
                    <a:pt x="2687" y="13922"/>
                  </a:lnTo>
                  <a:lnTo>
                    <a:pt x="2418" y="13995"/>
                  </a:lnTo>
                  <a:lnTo>
                    <a:pt x="2174" y="13995"/>
                  </a:lnTo>
                  <a:lnTo>
                    <a:pt x="2076" y="13971"/>
                  </a:lnTo>
                  <a:lnTo>
                    <a:pt x="1979" y="13946"/>
                  </a:lnTo>
                  <a:lnTo>
                    <a:pt x="1905" y="13897"/>
                  </a:lnTo>
                  <a:lnTo>
                    <a:pt x="1832" y="13849"/>
                  </a:lnTo>
                  <a:lnTo>
                    <a:pt x="1759" y="13775"/>
                  </a:lnTo>
                  <a:lnTo>
                    <a:pt x="1734" y="13678"/>
                  </a:lnTo>
                  <a:lnTo>
                    <a:pt x="1686" y="13580"/>
                  </a:lnTo>
                  <a:lnTo>
                    <a:pt x="1686" y="13482"/>
                  </a:lnTo>
                  <a:lnTo>
                    <a:pt x="1686" y="13214"/>
                  </a:lnTo>
                  <a:lnTo>
                    <a:pt x="1759" y="12921"/>
                  </a:lnTo>
                  <a:lnTo>
                    <a:pt x="1881" y="12554"/>
                  </a:lnTo>
                  <a:lnTo>
                    <a:pt x="2052" y="12188"/>
                  </a:lnTo>
                  <a:lnTo>
                    <a:pt x="2272" y="11748"/>
                  </a:lnTo>
                  <a:lnTo>
                    <a:pt x="2540" y="11309"/>
                  </a:lnTo>
                  <a:close/>
                  <a:moveTo>
                    <a:pt x="15362" y="1"/>
                  </a:moveTo>
                  <a:lnTo>
                    <a:pt x="15094" y="25"/>
                  </a:lnTo>
                  <a:lnTo>
                    <a:pt x="14801" y="74"/>
                  </a:lnTo>
                  <a:lnTo>
                    <a:pt x="14483" y="172"/>
                  </a:lnTo>
                  <a:lnTo>
                    <a:pt x="14141" y="294"/>
                  </a:lnTo>
                  <a:lnTo>
                    <a:pt x="13775" y="440"/>
                  </a:lnTo>
                  <a:lnTo>
                    <a:pt x="13384" y="611"/>
                  </a:lnTo>
                  <a:lnTo>
                    <a:pt x="12993" y="831"/>
                  </a:lnTo>
                  <a:lnTo>
                    <a:pt x="12578" y="1051"/>
                  </a:lnTo>
                  <a:lnTo>
                    <a:pt x="11699" y="1613"/>
                  </a:lnTo>
                  <a:lnTo>
                    <a:pt x="10747" y="2272"/>
                  </a:lnTo>
                  <a:lnTo>
                    <a:pt x="10307" y="2101"/>
                  </a:lnTo>
                  <a:lnTo>
                    <a:pt x="9843" y="1955"/>
                  </a:lnTo>
                  <a:lnTo>
                    <a:pt x="9379" y="1857"/>
                  </a:lnTo>
                  <a:lnTo>
                    <a:pt x="8915" y="1784"/>
                  </a:lnTo>
                  <a:lnTo>
                    <a:pt x="8451" y="1735"/>
                  </a:lnTo>
                  <a:lnTo>
                    <a:pt x="7962" y="1735"/>
                  </a:lnTo>
                  <a:lnTo>
                    <a:pt x="7498" y="1784"/>
                  </a:lnTo>
                  <a:lnTo>
                    <a:pt x="7034" y="1832"/>
                  </a:lnTo>
                  <a:lnTo>
                    <a:pt x="6570" y="1930"/>
                  </a:lnTo>
                  <a:lnTo>
                    <a:pt x="6106" y="2077"/>
                  </a:lnTo>
                  <a:lnTo>
                    <a:pt x="5667" y="2248"/>
                  </a:lnTo>
                  <a:lnTo>
                    <a:pt x="5227" y="2443"/>
                  </a:lnTo>
                  <a:lnTo>
                    <a:pt x="4787" y="2687"/>
                  </a:lnTo>
                  <a:lnTo>
                    <a:pt x="4397" y="2980"/>
                  </a:lnTo>
                  <a:lnTo>
                    <a:pt x="4006" y="3273"/>
                  </a:lnTo>
                  <a:lnTo>
                    <a:pt x="3615" y="3615"/>
                  </a:lnTo>
                  <a:lnTo>
                    <a:pt x="3273" y="4006"/>
                  </a:lnTo>
                  <a:lnTo>
                    <a:pt x="2980" y="4397"/>
                  </a:lnTo>
                  <a:lnTo>
                    <a:pt x="2687" y="4788"/>
                  </a:lnTo>
                  <a:lnTo>
                    <a:pt x="2443" y="5227"/>
                  </a:lnTo>
                  <a:lnTo>
                    <a:pt x="2247" y="5667"/>
                  </a:lnTo>
                  <a:lnTo>
                    <a:pt x="2076" y="6107"/>
                  </a:lnTo>
                  <a:lnTo>
                    <a:pt x="1930" y="6571"/>
                  </a:lnTo>
                  <a:lnTo>
                    <a:pt x="1832" y="7035"/>
                  </a:lnTo>
                  <a:lnTo>
                    <a:pt x="1783" y="7499"/>
                  </a:lnTo>
                  <a:lnTo>
                    <a:pt x="1734" y="7963"/>
                  </a:lnTo>
                  <a:lnTo>
                    <a:pt x="1734" y="8451"/>
                  </a:lnTo>
                  <a:lnTo>
                    <a:pt x="1783" y="8915"/>
                  </a:lnTo>
                  <a:lnTo>
                    <a:pt x="1857" y="9379"/>
                  </a:lnTo>
                  <a:lnTo>
                    <a:pt x="1954" y="9843"/>
                  </a:lnTo>
                  <a:lnTo>
                    <a:pt x="2101" y="10307"/>
                  </a:lnTo>
                  <a:lnTo>
                    <a:pt x="2272" y="10747"/>
                  </a:lnTo>
                  <a:lnTo>
                    <a:pt x="1612" y="11699"/>
                  </a:lnTo>
                  <a:lnTo>
                    <a:pt x="1051" y="12579"/>
                  </a:lnTo>
                  <a:lnTo>
                    <a:pt x="831" y="12994"/>
                  </a:lnTo>
                  <a:lnTo>
                    <a:pt x="611" y="13385"/>
                  </a:lnTo>
                  <a:lnTo>
                    <a:pt x="440" y="13775"/>
                  </a:lnTo>
                  <a:lnTo>
                    <a:pt x="293" y="14142"/>
                  </a:lnTo>
                  <a:lnTo>
                    <a:pt x="171" y="14484"/>
                  </a:lnTo>
                  <a:lnTo>
                    <a:pt x="74" y="14801"/>
                  </a:lnTo>
                  <a:lnTo>
                    <a:pt x="25" y="15094"/>
                  </a:lnTo>
                  <a:lnTo>
                    <a:pt x="0" y="15363"/>
                  </a:lnTo>
                  <a:lnTo>
                    <a:pt x="0" y="15583"/>
                  </a:lnTo>
                  <a:lnTo>
                    <a:pt x="49" y="15802"/>
                  </a:lnTo>
                  <a:lnTo>
                    <a:pt x="123" y="15973"/>
                  </a:lnTo>
                  <a:lnTo>
                    <a:pt x="245" y="16120"/>
                  </a:lnTo>
                  <a:lnTo>
                    <a:pt x="342" y="16218"/>
                  </a:lnTo>
                  <a:lnTo>
                    <a:pt x="489" y="16291"/>
                  </a:lnTo>
                  <a:lnTo>
                    <a:pt x="635" y="16340"/>
                  </a:lnTo>
                  <a:lnTo>
                    <a:pt x="806" y="16364"/>
                  </a:lnTo>
                  <a:lnTo>
                    <a:pt x="1173" y="16364"/>
                  </a:lnTo>
                  <a:lnTo>
                    <a:pt x="1393" y="16315"/>
                  </a:lnTo>
                  <a:lnTo>
                    <a:pt x="1637" y="16267"/>
                  </a:lnTo>
                  <a:lnTo>
                    <a:pt x="2150" y="16120"/>
                  </a:lnTo>
                  <a:lnTo>
                    <a:pt x="2711" y="15876"/>
                  </a:lnTo>
                  <a:lnTo>
                    <a:pt x="3322" y="15583"/>
                  </a:lnTo>
                  <a:lnTo>
                    <a:pt x="3957" y="15192"/>
                  </a:lnTo>
                  <a:lnTo>
                    <a:pt x="4665" y="14752"/>
                  </a:lnTo>
                  <a:lnTo>
                    <a:pt x="5373" y="14264"/>
                  </a:lnTo>
                  <a:lnTo>
                    <a:pt x="6131" y="13702"/>
                  </a:lnTo>
                  <a:lnTo>
                    <a:pt x="6912" y="13092"/>
                  </a:lnTo>
                  <a:lnTo>
                    <a:pt x="7718" y="12432"/>
                  </a:lnTo>
                  <a:lnTo>
                    <a:pt x="8524" y="11724"/>
                  </a:lnTo>
                  <a:lnTo>
                    <a:pt x="9330" y="10967"/>
                  </a:lnTo>
                  <a:lnTo>
                    <a:pt x="10160" y="10161"/>
                  </a:lnTo>
                  <a:lnTo>
                    <a:pt x="10966" y="9330"/>
                  </a:lnTo>
                  <a:lnTo>
                    <a:pt x="11723" y="8524"/>
                  </a:lnTo>
                  <a:lnTo>
                    <a:pt x="12432" y="7718"/>
                  </a:lnTo>
                  <a:lnTo>
                    <a:pt x="13091" y="6912"/>
                  </a:lnTo>
                  <a:lnTo>
                    <a:pt x="13702" y="6131"/>
                  </a:lnTo>
                  <a:lnTo>
                    <a:pt x="14263" y="5374"/>
                  </a:lnTo>
                  <a:lnTo>
                    <a:pt x="14752" y="4666"/>
                  </a:lnTo>
                  <a:lnTo>
                    <a:pt x="15192" y="3957"/>
                  </a:lnTo>
                  <a:lnTo>
                    <a:pt x="15582" y="3322"/>
                  </a:lnTo>
                  <a:lnTo>
                    <a:pt x="15875" y="2712"/>
                  </a:lnTo>
                  <a:lnTo>
                    <a:pt x="16120" y="2150"/>
                  </a:lnTo>
                  <a:lnTo>
                    <a:pt x="16266" y="1637"/>
                  </a:lnTo>
                  <a:lnTo>
                    <a:pt x="16315" y="1393"/>
                  </a:lnTo>
                  <a:lnTo>
                    <a:pt x="16364" y="1173"/>
                  </a:lnTo>
                  <a:lnTo>
                    <a:pt x="16364" y="978"/>
                  </a:lnTo>
                  <a:lnTo>
                    <a:pt x="16364" y="807"/>
                  </a:lnTo>
                  <a:lnTo>
                    <a:pt x="16339" y="636"/>
                  </a:lnTo>
                  <a:lnTo>
                    <a:pt x="16291" y="489"/>
                  </a:lnTo>
                  <a:lnTo>
                    <a:pt x="16217" y="343"/>
                  </a:lnTo>
                  <a:lnTo>
                    <a:pt x="16120" y="245"/>
                  </a:lnTo>
                  <a:lnTo>
                    <a:pt x="15973" y="123"/>
                  </a:lnTo>
                  <a:lnTo>
                    <a:pt x="15802" y="50"/>
                  </a:lnTo>
                  <a:lnTo>
                    <a:pt x="1558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 name="Google Shape;511;p19"/>
          <p:cNvGrpSpPr/>
          <p:nvPr/>
        </p:nvGrpSpPr>
        <p:grpSpPr>
          <a:xfrm rot="1940693">
            <a:off x="3340903" y="1116018"/>
            <a:ext cx="587626" cy="587659"/>
            <a:chOff x="570875" y="4322250"/>
            <a:chExt cx="443300" cy="443325"/>
          </a:xfrm>
        </p:grpSpPr>
        <p:sp>
          <p:nvSpPr>
            <p:cNvPr id="512" name="Google Shape;512;p19"/>
            <p:cNvSpPr/>
            <p:nvPr/>
          </p:nvSpPr>
          <p:spPr>
            <a:xfrm>
              <a:off x="570875" y="4322250"/>
              <a:ext cx="443300" cy="443325"/>
            </a:xfrm>
            <a:custGeom>
              <a:avLst/>
              <a:gdLst/>
              <a:ahLst/>
              <a:cxnLst/>
              <a:rect l="l" t="t" r="r" b="b"/>
              <a:pathLst>
                <a:path w="17732" h="17733" extrusionOk="0">
                  <a:moveTo>
                    <a:pt x="13091" y="2712"/>
                  </a:moveTo>
                  <a:lnTo>
                    <a:pt x="13286" y="2736"/>
                  </a:lnTo>
                  <a:lnTo>
                    <a:pt x="13506" y="2785"/>
                  </a:lnTo>
                  <a:lnTo>
                    <a:pt x="13702" y="2858"/>
                  </a:lnTo>
                  <a:lnTo>
                    <a:pt x="13873" y="2956"/>
                  </a:lnTo>
                  <a:lnTo>
                    <a:pt x="14068" y="3054"/>
                  </a:lnTo>
                  <a:lnTo>
                    <a:pt x="14239" y="3176"/>
                  </a:lnTo>
                  <a:lnTo>
                    <a:pt x="14410" y="3323"/>
                  </a:lnTo>
                  <a:lnTo>
                    <a:pt x="14556" y="3493"/>
                  </a:lnTo>
                  <a:lnTo>
                    <a:pt x="14679" y="3664"/>
                  </a:lnTo>
                  <a:lnTo>
                    <a:pt x="14776" y="3860"/>
                  </a:lnTo>
                  <a:lnTo>
                    <a:pt x="14874" y="4031"/>
                  </a:lnTo>
                  <a:lnTo>
                    <a:pt x="14947" y="4226"/>
                  </a:lnTo>
                  <a:lnTo>
                    <a:pt x="14996" y="4446"/>
                  </a:lnTo>
                  <a:lnTo>
                    <a:pt x="15021" y="4641"/>
                  </a:lnTo>
                  <a:lnTo>
                    <a:pt x="15021" y="4861"/>
                  </a:lnTo>
                  <a:lnTo>
                    <a:pt x="15021" y="5057"/>
                  </a:lnTo>
                  <a:lnTo>
                    <a:pt x="14996" y="5252"/>
                  </a:lnTo>
                  <a:lnTo>
                    <a:pt x="14947" y="5472"/>
                  </a:lnTo>
                  <a:lnTo>
                    <a:pt x="14874" y="5667"/>
                  </a:lnTo>
                  <a:lnTo>
                    <a:pt x="14776" y="5838"/>
                  </a:lnTo>
                  <a:lnTo>
                    <a:pt x="14679" y="6033"/>
                  </a:lnTo>
                  <a:lnTo>
                    <a:pt x="14556" y="6204"/>
                  </a:lnTo>
                  <a:lnTo>
                    <a:pt x="14410" y="6375"/>
                  </a:lnTo>
                  <a:lnTo>
                    <a:pt x="13433" y="7328"/>
                  </a:lnTo>
                  <a:lnTo>
                    <a:pt x="13311" y="7426"/>
                  </a:lnTo>
                  <a:lnTo>
                    <a:pt x="13189" y="7499"/>
                  </a:lnTo>
                  <a:lnTo>
                    <a:pt x="13042" y="7548"/>
                  </a:lnTo>
                  <a:lnTo>
                    <a:pt x="12871" y="7572"/>
                  </a:lnTo>
                  <a:lnTo>
                    <a:pt x="12725" y="7548"/>
                  </a:lnTo>
                  <a:lnTo>
                    <a:pt x="12578" y="7499"/>
                  </a:lnTo>
                  <a:lnTo>
                    <a:pt x="12456" y="7426"/>
                  </a:lnTo>
                  <a:lnTo>
                    <a:pt x="12334" y="7328"/>
                  </a:lnTo>
                  <a:lnTo>
                    <a:pt x="10405" y="5398"/>
                  </a:lnTo>
                  <a:lnTo>
                    <a:pt x="10307" y="5276"/>
                  </a:lnTo>
                  <a:lnTo>
                    <a:pt x="10234" y="5154"/>
                  </a:lnTo>
                  <a:lnTo>
                    <a:pt x="10185" y="5008"/>
                  </a:lnTo>
                  <a:lnTo>
                    <a:pt x="10160" y="4861"/>
                  </a:lnTo>
                  <a:lnTo>
                    <a:pt x="10185" y="4690"/>
                  </a:lnTo>
                  <a:lnTo>
                    <a:pt x="10234" y="4544"/>
                  </a:lnTo>
                  <a:lnTo>
                    <a:pt x="10307" y="4422"/>
                  </a:lnTo>
                  <a:lnTo>
                    <a:pt x="10405" y="4299"/>
                  </a:lnTo>
                  <a:lnTo>
                    <a:pt x="11357" y="3323"/>
                  </a:lnTo>
                  <a:lnTo>
                    <a:pt x="11528" y="3176"/>
                  </a:lnTo>
                  <a:lnTo>
                    <a:pt x="11699" y="3054"/>
                  </a:lnTo>
                  <a:lnTo>
                    <a:pt x="11894" y="2956"/>
                  </a:lnTo>
                  <a:lnTo>
                    <a:pt x="12065" y="2858"/>
                  </a:lnTo>
                  <a:lnTo>
                    <a:pt x="12261" y="2785"/>
                  </a:lnTo>
                  <a:lnTo>
                    <a:pt x="12481" y="2736"/>
                  </a:lnTo>
                  <a:lnTo>
                    <a:pt x="12676" y="2712"/>
                  </a:lnTo>
                  <a:close/>
                  <a:moveTo>
                    <a:pt x="8377" y="8867"/>
                  </a:moveTo>
                  <a:lnTo>
                    <a:pt x="8475" y="8891"/>
                  </a:lnTo>
                  <a:lnTo>
                    <a:pt x="8548" y="8915"/>
                  </a:lnTo>
                  <a:lnTo>
                    <a:pt x="8646" y="8964"/>
                  </a:lnTo>
                  <a:lnTo>
                    <a:pt x="8719" y="9013"/>
                  </a:lnTo>
                  <a:lnTo>
                    <a:pt x="8768" y="9086"/>
                  </a:lnTo>
                  <a:lnTo>
                    <a:pt x="8817" y="9184"/>
                  </a:lnTo>
                  <a:lnTo>
                    <a:pt x="8841" y="9257"/>
                  </a:lnTo>
                  <a:lnTo>
                    <a:pt x="8866" y="9355"/>
                  </a:lnTo>
                  <a:lnTo>
                    <a:pt x="8841" y="9453"/>
                  </a:lnTo>
                  <a:lnTo>
                    <a:pt x="8817" y="9550"/>
                  </a:lnTo>
                  <a:lnTo>
                    <a:pt x="8768" y="9624"/>
                  </a:lnTo>
                  <a:lnTo>
                    <a:pt x="8719" y="9697"/>
                  </a:lnTo>
                  <a:lnTo>
                    <a:pt x="6179" y="12237"/>
                  </a:lnTo>
                  <a:lnTo>
                    <a:pt x="6106" y="12310"/>
                  </a:lnTo>
                  <a:lnTo>
                    <a:pt x="6033" y="12359"/>
                  </a:lnTo>
                  <a:lnTo>
                    <a:pt x="5935" y="12383"/>
                  </a:lnTo>
                  <a:lnTo>
                    <a:pt x="5740" y="12383"/>
                  </a:lnTo>
                  <a:lnTo>
                    <a:pt x="5642" y="12359"/>
                  </a:lnTo>
                  <a:lnTo>
                    <a:pt x="5569" y="12310"/>
                  </a:lnTo>
                  <a:lnTo>
                    <a:pt x="5496" y="12237"/>
                  </a:lnTo>
                  <a:lnTo>
                    <a:pt x="5422" y="12164"/>
                  </a:lnTo>
                  <a:lnTo>
                    <a:pt x="5373" y="12090"/>
                  </a:lnTo>
                  <a:lnTo>
                    <a:pt x="5349" y="11993"/>
                  </a:lnTo>
                  <a:lnTo>
                    <a:pt x="5349" y="11895"/>
                  </a:lnTo>
                  <a:lnTo>
                    <a:pt x="5349" y="11797"/>
                  </a:lnTo>
                  <a:lnTo>
                    <a:pt x="5373" y="11700"/>
                  </a:lnTo>
                  <a:lnTo>
                    <a:pt x="5422" y="11626"/>
                  </a:lnTo>
                  <a:lnTo>
                    <a:pt x="5496" y="11553"/>
                  </a:lnTo>
                  <a:lnTo>
                    <a:pt x="8036" y="9013"/>
                  </a:lnTo>
                  <a:lnTo>
                    <a:pt x="8109" y="8964"/>
                  </a:lnTo>
                  <a:lnTo>
                    <a:pt x="8182" y="8915"/>
                  </a:lnTo>
                  <a:lnTo>
                    <a:pt x="8280" y="8891"/>
                  </a:lnTo>
                  <a:lnTo>
                    <a:pt x="8377" y="8867"/>
                  </a:lnTo>
                  <a:close/>
                  <a:moveTo>
                    <a:pt x="14825" y="1"/>
                  </a:moveTo>
                  <a:lnTo>
                    <a:pt x="14288" y="25"/>
                  </a:lnTo>
                  <a:lnTo>
                    <a:pt x="13751" y="50"/>
                  </a:lnTo>
                  <a:lnTo>
                    <a:pt x="13213" y="123"/>
                  </a:lnTo>
                  <a:lnTo>
                    <a:pt x="12676" y="245"/>
                  </a:lnTo>
                  <a:lnTo>
                    <a:pt x="12163" y="367"/>
                  </a:lnTo>
                  <a:lnTo>
                    <a:pt x="11675" y="538"/>
                  </a:lnTo>
                  <a:lnTo>
                    <a:pt x="11235" y="758"/>
                  </a:lnTo>
                  <a:lnTo>
                    <a:pt x="11015" y="856"/>
                  </a:lnTo>
                  <a:lnTo>
                    <a:pt x="10844" y="1002"/>
                  </a:lnTo>
                  <a:lnTo>
                    <a:pt x="10649" y="1124"/>
                  </a:lnTo>
                  <a:lnTo>
                    <a:pt x="10502" y="1271"/>
                  </a:lnTo>
                  <a:lnTo>
                    <a:pt x="5544" y="6229"/>
                  </a:lnTo>
                  <a:lnTo>
                    <a:pt x="391" y="6229"/>
                  </a:lnTo>
                  <a:lnTo>
                    <a:pt x="245" y="6253"/>
                  </a:lnTo>
                  <a:lnTo>
                    <a:pt x="147" y="6278"/>
                  </a:lnTo>
                  <a:lnTo>
                    <a:pt x="49" y="6327"/>
                  </a:lnTo>
                  <a:lnTo>
                    <a:pt x="0" y="6400"/>
                  </a:lnTo>
                  <a:lnTo>
                    <a:pt x="0" y="6473"/>
                  </a:lnTo>
                  <a:lnTo>
                    <a:pt x="25" y="6571"/>
                  </a:lnTo>
                  <a:lnTo>
                    <a:pt x="74" y="6668"/>
                  </a:lnTo>
                  <a:lnTo>
                    <a:pt x="171" y="6791"/>
                  </a:lnTo>
                  <a:lnTo>
                    <a:pt x="2589" y="9184"/>
                  </a:lnTo>
                  <a:lnTo>
                    <a:pt x="2272" y="9502"/>
                  </a:lnTo>
                  <a:lnTo>
                    <a:pt x="953" y="9746"/>
                  </a:lnTo>
                  <a:lnTo>
                    <a:pt x="806" y="9795"/>
                  </a:lnTo>
                  <a:lnTo>
                    <a:pt x="684" y="9843"/>
                  </a:lnTo>
                  <a:lnTo>
                    <a:pt x="611" y="9941"/>
                  </a:lnTo>
                  <a:lnTo>
                    <a:pt x="562" y="10014"/>
                  </a:lnTo>
                  <a:lnTo>
                    <a:pt x="562" y="10112"/>
                  </a:lnTo>
                  <a:lnTo>
                    <a:pt x="586" y="10234"/>
                  </a:lnTo>
                  <a:lnTo>
                    <a:pt x="635" y="10332"/>
                  </a:lnTo>
                  <a:lnTo>
                    <a:pt x="733" y="10454"/>
                  </a:lnTo>
                  <a:lnTo>
                    <a:pt x="7278" y="16999"/>
                  </a:lnTo>
                  <a:lnTo>
                    <a:pt x="7401" y="17097"/>
                  </a:lnTo>
                  <a:lnTo>
                    <a:pt x="7498" y="17146"/>
                  </a:lnTo>
                  <a:lnTo>
                    <a:pt x="7620" y="17170"/>
                  </a:lnTo>
                  <a:lnTo>
                    <a:pt x="7718" y="17170"/>
                  </a:lnTo>
                  <a:lnTo>
                    <a:pt x="7791" y="17122"/>
                  </a:lnTo>
                  <a:lnTo>
                    <a:pt x="7889" y="17048"/>
                  </a:lnTo>
                  <a:lnTo>
                    <a:pt x="7938" y="16926"/>
                  </a:lnTo>
                  <a:lnTo>
                    <a:pt x="7987" y="16780"/>
                  </a:lnTo>
                  <a:lnTo>
                    <a:pt x="8231" y="15461"/>
                  </a:lnTo>
                  <a:lnTo>
                    <a:pt x="8548" y="15143"/>
                  </a:lnTo>
                  <a:lnTo>
                    <a:pt x="10942" y="17561"/>
                  </a:lnTo>
                  <a:lnTo>
                    <a:pt x="11064" y="17659"/>
                  </a:lnTo>
                  <a:lnTo>
                    <a:pt x="11162" y="17708"/>
                  </a:lnTo>
                  <a:lnTo>
                    <a:pt x="11259" y="17732"/>
                  </a:lnTo>
                  <a:lnTo>
                    <a:pt x="11333" y="17732"/>
                  </a:lnTo>
                  <a:lnTo>
                    <a:pt x="11406" y="17683"/>
                  </a:lnTo>
                  <a:lnTo>
                    <a:pt x="11455" y="17586"/>
                  </a:lnTo>
                  <a:lnTo>
                    <a:pt x="11479" y="17488"/>
                  </a:lnTo>
                  <a:lnTo>
                    <a:pt x="11504" y="17341"/>
                  </a:lnTo>
                  <a:lnTo>
                    <a:pt x="11504" y="12188"/>
                  </a:lnTo>
                  <a:lnTo>
                    <a:pt x="16461" y="7230"/>
                  </a:lnTo>
                  <a:lnTo>
                    <a:pt x="16608" y="7084"/>
                  </a:lnTo>
                  <a:lnTo>
                    <a:pt x="16730" y="6888"/>
                  </a:lnTo>
                  <a:lnTo>
                    <a:pt x="16877" y="6693"/>
                  </a:lnTo>
                  <a:lnTo>
                    <a:pt x="16974" y="6498"/>
                  </a:lnTo>
                  <a:lnTo>
                    <a:pt x="17194" y="6058"/>
                  </a:lnTo>
                  <a:lnTo>
                    <a:pt x="17365" y="5569"/>
                  </a:lnTo>
                  <a:lnTo>
                    <a:pt x="17487" y="5057"/>
                  </a:lnTo>
                  <a:lnTo>
                    <a:pt x="17609" y="4519"/>
                  </a:lnTo>
                  <a:lnTo>
                    <a:pt x="17683" y="3982"/>
                  </a:lnTo>
                  <a:lnTo>
                    <a:pt x="17707" y="3445"/>
                  </a:lnTo>
                  <a:lnTo>
                    <a:pt x="17731" y="2907"/>
                  </a:lnTo>
                  <a:lnTo>
                    <a:pt x="17731" y="2419"/>
                  </a:lnTo>
                  <a:lnTo>
                    <a:pt x="17707" y="1955"/>
                  </a:lnTo>
                  <a:lnTo>
                    <a:pt x="17658" y="1515"/>
                  </a:lnTo>
                  <a:lnTo>
                    <a:pt x="17585" y="1149"/>
                  </a:lnTo>
                  <a:lnTo>
                    <a:pt x="17512" y="831"/>
                  </a:lnTo>
                  <a:lnTo>
                    <a:pt x="17414" y="587"/>
                  </a:lnTo>
                  <a:lnTo>
                    <a:pt x="17341" y="489"/>
                  </a:lnTo>
                  <a:lnTo>
                    <a:pt x="17292" y="441"/>
                  </a:lnTo>
                  <a:lnTo>
                    <a:pt x="17243" y="392"/>
                  </a:lnTo>
                  <a:lnTo>
                    <a:pt x="17145" y="318"/>
                  </a:lnTo>
                  <a:lnTo>
                    <a:pt x="16901" y="221"/>
                  </a:lnTo>
                  <a:lnTo>
                    <a:pt x="16584" y="148"/>
                  </a:lnTo>
                  <a:lnTo>
                    <a:pt x="16217" y="74"/>
                  </a:lnTo>
                  <a:lnTo>
                    <a:pt x="15778" y="25"/>
                  </a:lnTo>
                  <a:lnTo>
                    <a:pt x="1531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19"/>
            <p:cNvSpPr/>
            <p:nvPr/>
          </p:nvSpPr>
          <p:spPr>
            <a:xfrm>
              <a:off x="597725" y="4665400"/>
              <a:ext cx="73300" cy="73300"/>
            </a:xfrm>
            <a:custGeom>
              <a:avLst/>
              <a:gdLst/>
              <a:ahLst/>
              <a:cxnLst/>
              <a:rect l="l" t="t" r="r" b="b"/>
              <a:pathLst>
                <a:path w="2932" h="2932" extrusionOk="0">
                  <a:moveTo>
                    <a:pt x="2028" y="1"/>
                  </a:moveTo>
                  <a:lnTo>
                    <a:pt x="1857" y="25"/>
                  </a:lnTo>
                  <a:lnTo>
                    <a:pt x="1686" y="74"/>
                  </a:lnTo>
                  <a:lnTo>
                    <a:pt x="1515" y="147"/>
                  </a:lnTo>
                  <a:lnTo>
                    <a:pt x="1369" y="269"/>
                  </a:lnTo>
                  <a:lnTo>
                    <a:pt x="1222" y="489"/>
                  </a:lnTo>
                  <a:lnTo>
                    <a:pt x="1002" y="831"/>
                  </a:lnTo>
                  <a:lnTo>
                    <a:pt x="563" y="1735"/>
                  </a:lnTo>
                  <a:lnTo>
                    <a:pt x="172" y="2565"/>
                  </a:lnTo>
                  <a:lnTo>
                    <a:pt x="1" y="2932"/>
                  </a:lnTo>
                  <a:lnTo>
                    <a:pt x="1" y="2932"/>
                  </a:lnTo>
                  <a:lnTo>
                    <a:pt x="367" y="2761"/>
                  </a:lnTo>
                  <a:lnTo>
                    <a:pt x="1198" y="2370"/>
                  </a:lnTo>
                  <a:lnTo>
                    <a:pt x="2101" y="1930"/>
                  </a:lnTo>
                  <a:lnTo>
                    <a:pt x="2443" y="1710"/>
                  </a:lnTo>
                  <a:lnTo>
                    <a:pt x="2663" y="1564"/>
                  </a:lnTo>
                  <a:lnTo>
                    <a:pt x="2785" y="1417"/>
                  </a:lnTo>
                  <a:lnTo>
                    <a:pt x="2858" y="1246"/>
                  </a:lnTo>
                  <a:lnTo>
                    <a:pt x="2907" y="1075"/>
                  </a:lnTo>
                  <a:lnTo>
                    <a:pt x="2932" y="904"/>
                  </a:lnTo>
                  <a:lnTo>
                    <a:pt x="2907" y="733"/>
                  </a:lnTo>
                  <a:lnTo>
                    <a:pt x="2858" y="562"/>
                  </a:lnTo>
                  <a:lnTo>
                    <a:pt x="2785" y="416"/>
                  </a:lnTo>
                  <a:lnTo>
                    <a:pt x="2663" y="269"/>
                  </a:lnTo>
                  <a:lnTo>
                    <a:pt x="2517" y="147"/>
                  </a:lnTo>
                  <a:lnTo>
                    <a:pt x="2370" y="74"/>
                  </a:lnTo>
                  <a:lnTo>
                    <a:pt x="2199" y="25"/>
                  </a:lnTo>
                  <a:lnTo>
                    <a:pt x="202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19"/>
            <p:cNvSpPr/>
            <p:nvPr/>
          </p:nvSpPr>
          <p:spPr>
            <a:xfrm>
              <a:off x="654525" y="4708150"/>
              <a:ext cx="47025" cy="47025"/>
            </a:xfrm>
            <a:custGeom>
              <a:avLst/>
              <a:gdLst/>
              <a:ahLst/>
              <a:cxnLst/>
              <a:rect l="l" t="t" r="r" b="b"/>
              <a:pathLst>
                <a:path w="1881" h="1881" extrusionOk="0">
                  <a:moveTo>
                    <a:pt x="1124" y="0"/>
                  </a:moveTo>
                  <a:lnTo>
                    <a:pt x="977" y="25"/>
                  </a:lnTo>
                  <a:lnTo>
                    <a:pt x="831" y="74"/>
                  </a:lnTo>
                  <a:lnTo>
                    <a:pt x="709" y="147"/>
                  </a:lnTo>
                  <a:lnTo>
                    <a:pt x="586" y="245"/>
                  </a:lnTo>
                  <a:lnTo>
                    <a:pt x="464" y="391"/>
                  </a:lnTo>
                  <a:lnTo>
                    <a:pt x="367" y="611"/>
                  </a:lnTo>
                  <a:lnTo>
                    <a:pt x="269" y="880"/>
                  </a:lnTo>
                  <a:lnTo>
                    <a:pt x="171" y="1173"/>
                  </a:lnTo>
                  <a:lnTo>
                    <a:pt x="49" y="1686"/>
                  </a:lnTo>
                  <a:lnTo>
                    <a:pt x="0" y="1881"/>
                  </a:lnTo>
                  <a:lnTo>
                    <a:pt x="0" y="1881"/>
                  </a:lnTo>
                  <a:lnTo>
                    <a:pt x="220" y="1857"/>
                  </a:lnTo>
                  <a:lnTo>
                    <a:pt x="733" y="1710"/>
                  </a:lnTo>
                  <a:lnTo>
                    <a:pt x="1002" y="1637"/>
                  </a:lnTo>
                  <a:lnTo>
                    <a:pt x="1270" y="1539"/>
                  </a:lnTo>
                  <a:lnTo>
                    <a:pt x="1515" y="1417"/>
                  </a:lnTo>
                  <a:lnTo>
                    <a:pt x="1661" y="1319"/>
                  </a:lnTo>
                  <a:lnTo>
                    <a:pt x="1759" y="1197"/>
                  </a:lnTo>
                  <a:lnTo>
                    <a:pt x="1832" y="1051"/>
                  </a:lnTo>
                  <a:lnTo>
                    <a:pt x="1881" y="928"/>
                  </a:lnTo>
                  <a:lnTo>
                    <a:pt x="1881" y="782"/>
                  </a:lnTo>
                  <a:lnTo>
                    <a:pt x="1881" y="635"/>
                  </a:lnTo>
                  <a:lnTo>
                    <a:pt x="1832" y="489"/>
                  </a:lnTo>
                  <a:lnTo>
                    <a:pt x="1759" y="367"/>
                  </a:lnTo>
                  <a:lnTo>
                    <a:pt x="1661" y="245"/>
                  </a:lnTo>
                  <a:lnTo>
                    <a:pt x="1539" y="147"/>
                  </a:lnTo>
                  <a:lnTo>
                    <a:pt x="1417" y="74"/>
                  </a:lnTo>
                  <a:lnTo>
                    <a:pt x="1270" y="25"/>
                  </a:lnTo>
                  <a:lnTo>
                    <a:pt x="112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19"/>
            <p:cNvSpPr/>
            <p:nvPr/>
          </p:nvSpPr>
          <p:spPr>
            <a:xfrm>
              <a:off x="581250" y="4634875"/>
              <a:ext cx="47050" cy="47050"/>
            </a:xfrm>
            <a:custGeom>
              <a:avLst/>
              <a:gdLst/>
              <a:ahLst/>
              <a:cxnLst/>
              <a:rect l="l" t="t" r="r" b="b"/>
              <a:pathLst>
                <a:path w="1882" h="1882" extrusionOk="0">
                  <a:moveTo>
                    <a:pt x="953" y="1"/>
                  </a:moveTo>
                  <a:lnTo>
                    <a:pt x="831" y="49"/>
                  </a:lnTo>
                  <a:lnTo>
                    <a:pt x="684" y="123"/>
                  </a:lnTo>
                  <a:lnTo>
                    <a:pt x="562" y="220"/>
                  </a:lnTo>
                  <a:lnTo>
                    <a:pt x="465" y="367"/>
                  </a:lnTo>
                  <a:lnTo>
                    <a:pt x="342" y="611"/>
                  </a:lnTo>
                  <a:lnTo>
                    <a:pt x="245" y="880"/>
                  </a:lnTo>
                  <a:lnTo>
                    <a:pt x="171" y="1148"/>
                  </a:lnTo>
                  <a:lnTo>
                    <a:pt x="25" y="1661"/>
                  </a:lnTo>
                  <a:lnTo>
                    <a:pt x="1" y="1881"/>
                  </a:lnTo>
                  <a:lnTo>
                    <a:pt x="196" y="1832"/>
                  </a:lnTo>
                  <a:lnTo>
                    <a:pt x="709" y="1710"/>
                  </a:lnTo>
                  <a:lnTo>
                    <a:pt x="1002" y="1613"/>
                  </a:lnTo>
                  <a:lnTo>
                    <a:pt x="1271" y="1515"/>
                  </a:lnTo>
                  <a:lnTo>
                    <a:pt x="1490" y="1417"/>
                  </a:lnTo>
                  <a:lnTo>
                    <a:pt x="1637" y="1295"/>
                  </a:lnTo>
                  <a:lnTo>
                    <a:pt x="1735" y="1173"/>
                  </a:lnTo>
                  <a:lnTo>
                    <a:pt x="1808" y="1051"/>
                  </a:lnTo>
                  <a:lnTo>
                    <a:pt x="1857" y="904"/>
                  </a:lnTo>
                  <a:lnTo>
                    <a:pt x="1881" y="758"/>
                  </a:lnTo>
                  <a:lnTo>
                    <a:pt x="1857" y="611"/>
                  </a:lnTo>
                  <a:lnTo>
                    <a:pt x="1808" y="465"/>
                  </a:lnTo>
                  <a:lnTo>
                    <a:pt x="1735" y="343"/>
                  </a:lnTo>
                  <a:lnTo>
                    <a:pt x="1637" y="220"/>
                  </a:lnTo>
                  <a:lnTo>
                    <a:pt x="1515" y="123"/>
                  </a:lnTo>
                  <a:lnTo>
                    <a:pt x="1393" y="49"/>
                  </a:lnTo>
                  <a:lnTo>
                    <a:pt x="124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6" name="Google Shape;516;p19"/>
          <p:cNvSpPr/>
          <p:nvPr/>
        </p:nvSpPr>
        <p:spPr>
          <a:xfrm>
            <a:off x="3829676" y="640708"/>
            <a:ext cx="316510" cy="302214"/>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19"/>
          <p:cNvSpPr/>
          <p:nvPr/>
        </p:nvSpPr>
        <p:spPr>
          <a:xfrm rot="1793658">
            <a:off x="5318500" y="1302383"/>
            <a:ext cx="225078" cy="214930"/>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19"/>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251</a:t>
            </a:fld>
            <a:endParaRPr/>
          </a:p>
        </p:txBody>
      </p:sp>
    </p:spTree>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Shape 522"/>
        <p:cNvGrpSpPr/>
        <p:nvPr/>
      </p:nvGrpSpPr>
      <p:grpSpPr>
        <a:xfrm>
          <a:off x="0" y="0"/>
          <a:ext cx="0" cy="0"/>
          <a:chOff x="0" y="0"/>
          <a:chExt cx="0" cy="0"/>
        </a:xfrm>
      </p:grpSpPr>
      <p:sp>
        <p:nvSpPr>
          <p:cNvPr id="523" name="Google Shape;523;p20"/>
          <p:cNvSpPr txBox="1">
            <a:spLocks noGrp="1"/>
          </p:cNvSpPr>
          <p:nvPr>
            <p:ph type="body" idx="1"/>
          </p:nvPr>
        </p:nvSpPr>
        <p:spPr>
          <a:xfrm>
            <a:off x="1131500" y="1552950"/>
            <a:ext cx="3339900" cy="26658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White</a:t>
            </a:r>
            <a:endParaRPr b="1"/>
          </a:p>
          <a:p>
            <a:pPr marL="0" lvl="0" indent="0" algn="l" rtl="0">
              <a:spcBef>
                <a:spcPts val="600"/>
              </a:spcBef>
              <a:spcAft>
                <a:spcPts val="0"/>
              </a:spcAft>
              <a:buNone/>
            </a:pPr>
            <a:r>
              <a:rPr lang="en"/>
              <a:t>Is the color of milk and fresh snow, the color produced by the combination of all the colors of the visible spectrum.</a:t>
            </a:r>
            <a:endParaRPr/>
          </a:p>
        </p:txBody>
      </p:sp>
      <p:sp>
        <p:nvSpPr>
          <p:cNvPr id="524" name="Google Shape;524;p20"/>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YOU CAN ALSO </a:t>
            </a:r>
            <a:r>
              <a:rPr lang="en">
                <a:solidFill>
                  <a:schemeClr val="accent2"/>
                </a:solidFill>
              </a:rPr>
              <a:t>SPLIT</a:t>
            </a:r>
            <a:r>
              <a:rPr lang="en"/>
              <a:t> YOUR CONTENT</a:t>
            </a:r>
            <a:endParaRPr/>
          </a:p>
        </p:txBody>
      </p:sp>
      <p:sp>
        <p:nvSpPr>
          <p:cNvPr id="525" name="Google Shape;525;p20"/>
          <p:cNvSpPr txBox="1">
            <a:spLocks noGrp="1"/>
          </p:cNvSpPr>
          <p:nvPr>
            <p:ph type="body" idx="2"/>
          </p:nvPr>
        </p:nvSpPr>
        <p:spPr>
          <a:xfrm>
            <a:off x="4672563" y="1552950"/>
            <a:ext cx="3339900" cy="26658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Black</a:t>
            </a:r>
            <a:endParaRPr b="1"/>
          </a:p>
          <a:p>
            <a:pPr marL="0" lvl="0" indent="0" algn="l" rtl="0">
              <a:spcBef>
                <a:spcPts val="600"/>
              </a:spcBef>
              <a:spcAft>
                <a:spcPts val="0"/>
              </a:spcAft>
              <a:buNone/>
            </a:pPr>
            <a:r>
              <a:rPr lang="en"/>
              <a:t>Is the color of ebony and of outer space. It has been the symbolic color of elegance, solemnity and authority.</a:t>
            </a:r>
            <a:endParaRPr/>
          </a:p>
        </p:txBody>
      </p:sp>
      <p:sp>
        <p:nvSpPr>
          <p:cNvPr id="526" name="Google Shape;526;p20"/>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252</a:t>
            </a:fld>
            <a:endParaRPr/>
          </a:p>
        </p:txBody>
      </p:sp>
    </p:spTree>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Shape 530"/>
        <p:cNvGrpSpPr/>
        <p:nvPr/>
      </p:nvGrpSpPr>
      <p:grpSpPr>
        <a:xfrm>
          <a:off x="0" y="0"/>
          <a:ext cx="0" cy="0"/>
          <a:chOff x="0" y="0"/>
          <a:chExt cx="0" cy="0"/>
        </a:xfrm>
      </p:grpSpPr>
      <p:sp>
        <p:nvSpPr>
          <p:cNvPr id="531" name="Google Shape;531;p21"/>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IN </a:t>
            </a:r>
            <a:r>
              <a:rPr lang="en">
                <a:solidFill>
                  <a:schemeClr val="accent2"/>
                </a:solidFill>
              </a:rPr>
              <a:t>TWO OR THREE</a:t>
            </a:r>
            <a:r>
              <a:rPr lang="en"/>
              <a:t> COLUMNS</a:t>
            </a:r>
            <a:endParaRPr/>
          </a:p>
        </p:txBody>
      </p:sp>
      <p:sp>
        <p:nvSpPr>
          <p:cNvPr id="532" name="Google Shape;532;p21"/>
          <p:cNvSpPr txBox="1">
            <a:spLocks noGrp="1"/>
          </p:cNvSpPr>
          <p:nvPr>
            <p:ph type="body" idx="1"/>
          </p:nvPr>
        </p:nvSpPr>
        <p:spPr>
          <a:xfrm>
            <a:off x="705900" y="1626600"/>
            <a:ext cx="2471700" cy="27027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Yellow</a:t>
            </a:r>
            <a:endParaRPr b="1"/>
          </a:p>
          <a:p>
            <a:pPr marL="0" lvl="0" indent="0" algn="l" rtl="0">
              <a:spcBef>
                <a:spcPts val="600"/>
              </a:spcBef>
              <a:spcAft>
                <a:spcPts val="0"/>
              </a:spcAft>
              <a:buNone/>
            </a:pPr>
            <a:r>
              <a:rPr lang="en"/>
              <a:t>Is the color of gold, butter and ripe lemons. In the spectrum of visible light, yellow is found between green and orange.</a:t>
            </a:r>
            <a:endParaRPr/>
          </a:p>
        </p:txBody>
      </p:sp>
      <p:sp>
        <p:nvSpPr>
          <p:cNvPr id="533" name="Google Shape;533;p21"/>
          <p:cNvSpPr txBox="1">
            <a:spLocks noGrp="1"/>
          </p:cNvSpPr>
          <p:nvPr>
            <p:ph type="body" idx="2"/>
          </p:nvPr>
        </p:nvSpPr>
        <p:spPr>
          <a:xfrm>
            <a:off x="3304125" y="1626600"/>
            <a:ext cx="2471700" cy="27027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Blue</a:t>
            </a:r>
            <a:endParaRPr b="1"/>
          </a:p>
          <a:p>
            <a:pPr marL="0" lvl="0" indent="0" algn="l" rtl="0">
              <a:spcBef>
                <a:spcPts val="600"/>
              </a:spcBef>
              <a:spcAft>
                <a:spcPts val="0"/>
              </a:spcAft>
              <a:buNone/>
            </a:pPr>
            <a:r>
              <a:rPr lang="en"/>
              <a:t>Is the colour of the clear sky and the deep sea. It is located between violet and green on the optical spectrum.</a:t>
            </a:r>
            <a:endParaRPr/>
          </a:p>
        </p:txBody>
      </p:sp>
      <p:sp>
        <p:nvSpPr>
          <p:cNvPr id="534" name="Google Shape;534;p21"/>
          <p:cNvSpPr txBox="1">
            <a:spLocks noGrp="1"/>
          </p:cNvSpPr>
          <p:nvPr>
            <p:ph type="body" idx="3"/>
          </p:nvPr>
        </p:nvSpPr>
        <p:spPr>
          <a:xfrm>
            <a:off x="5902350" y="1626600"/>
            <a:ext cx="2471700" cy="27027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Red</a:t>
            </a:r>
            <a:endParaRPr b="1"/>
          </a:p>
          <a:p>
            <a:pPr marL="0" lvl="0" indent="0" algn="l" rtl="0">
              <a:spcBef>
                <a:spcPts val="600"/>
              </a:spcBef>
              <a:spcAft>
                <a:spcPts val="0"/>
              </a:spcAft>
              <a:buNone/>
            </a:pPr>
            <a:r>
              <a:rPr lang="en"/>
              <a:t>Is the color of blood, and because of this it has historically been associated with sacrifice, danger and courage. </a:t>
            </a:r>
            <a:endParaRPr/>
          </a:p>
          <a:p>
            <a:pPr marL="0" lvl="0" indent="0" algn="l" rtl="0">
              <a:spcBef>
                <a:spcPts val="600"/>
              </a:spcBef>
              <a:spcAft>
                <a:spcPts val="0"/>
              </a:spcAft>
              <a:buNone/>
            </a:pPr>
            <a:endParaRPr/>
          </a:p>
        </p:txBody>
      </p:sp>
      <p:sp>
        <p:nvSpPr>
          <p:cNvPr id="535" name="Google Shape;535;p21"/>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253</a:t>
            </a:fld>
            <a:endParaRPr/>
          </a:p>
        </p:txBody>
      </p:sp>
    </p:spTree>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Shape 539"/>
        <p:cNvGrpSpPr/>
        <p:nvPr/>
      </p:nvGrpSpPr>
      <p:grpSpPr>
        <a:xfrm>
          <a:off x="0" y="0"/>
          <a:ext cx="0" cy="0"/>
          <a:chOff x="0" y="0"/>
          <a:chExt cx="0" cy="0"/>
        </a:xfrm>
      </p:grpSpPr>
      <p:sp>
        <p:nvSpPr>
          <p:cNvPr id="540" name="Google Shape;540;p22"/>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A </a:t>
            </a:r>
            <a:r>
              <a:rPr lang="en">
                <a:solidFill>
                  <a:schemeClr val="accent2"/>
                </a:solidFill>
              </a:rPr>
              <a:t>PICTURE</a:t>
            </a:r>
            <a:r>
              <a:rPr lang="en"/>
              <a:t> IS WORTH A THOUSAND WORDS</a:t>
            </a:r>
            <a:endParaRPr/>
          </a:p>
        </p:txBody>
      </p:sp>
      <p:sp>
        <p:nvSpPr>
          <p:cNvPr id="541" name="Google Shape;541;p22"/>
          <p:cNvSpPr txBox="1">
            <a:spLocks noGrp="1"/>
          </p:cNvSpPr>
          <p:nvPr>
            <p:ph type="body" idx="1"/>
          </p:nvPr>
        </p:nvSpPr>
        <p:spPr>
          <a:xfrm>
            <a:off x="442975" y="1641300"/>
            <a:ext cx="2580300" cy="2470500"/>
          </a:xfrm>
          <a:prstGeom prst="rect">
            <a:avLst/>
          </a:prstGeom>
        </p:spPr>
        <p:txBody>
          <a:bodyPr spcFirstLastPara="1" wrap="square" lIns="91425" tIns="91425" rIns="91425" bIns="91425" anchor="ctr" anchorCtr="0">
            <a:noAutofit/>
          </a:bodyPr>
          <a:lstStyle/>
          <a:p>
            <a:pPr marL="0" lvl="0" indent="0" algn="r" rtl="0">
              <a:spcBef>
                <a:spcPts val="600"/>
              </a:spcBef>
              <a:spcAft>
                <a:spcPts val="0"/>
              </a:spcAft>
              <a:buNone/>
            </a:pPr>
            <a:r>
              <a:rPr lang="en" sz="1800"/>
              <a:t>A complex idea can be conveyed with just a single still image.</a:t>
            </a:r>
            <a:endParaRPr sz="1800"/>
          </a:p>
        </p:txBody>
      </p:sp>
      <p:pic>
        <p:nvPicPr>
          <p:cNvPr id="542" name="Google Shape;542;p22"/>
          <p:cNvPicPr preferRelativeResize="0"/>
          <p:nvPr/>
        </p:nvPicPr>
        <p:blipFill>
          <a:blip r:embed="rId3">
            <a:alphaModFix/>
          </a:blip>
          <a:stretch>
            <a:fillRect/>
          </a:stretch>
        </p:blipFill>
        <p:spPr>
          <a:xfrm>
            <a:off x="3189150" y="1493700"/>
            <a:ext cx="2765700" cy="2765700"/>
          </a:xfrm>
          <a:prstGeom prst="ellipse">
            <a:avLst/>
          </a:prstGeom>
          <a:noFill/>
          <a:ln>
            <a:noFill/>
          </a:ln>
        </p:spPr>
      </p:pic>
      <p:sp>
        <p:nvSpPr>
          <p:cNvPr id="543" name="Google Shape;543;p22"/>
          <p:cNvSpPr txBox="1">
            <a:spLocks noGrp="1"/>
          </p:cNvSpPr>
          <p:nvPr>
            <p:ph type="body" idx="1"/>
          </p:nvPr>
        </p:nvSpPr>
        <p:spPr>
          <a:xfrm>
            <a:off x="6120725" y="1641300"/>
            <a:ext cx="2580300" cy="2470500"/>
          </a:xfrm>
          <a:prstGeom prst="rect">
            <a:avLst/>
          </a:prstGeom>
        </p:spPr>
        <p:txBody>
          <a:bodyPr spcFirstLastPara="1" wrap="square" lIns="91425" tIns="91425" rIns="91425" bIns="91425" anchor="ctr" anchorCtr="0">
            <a:noAutofit/>
          </a:bodyPr>
          <a:lstStyle/>
          <a:p>
            <a:pPr marL="0" lvl="0" indent="0" algn="l" rtl="0">
              <a:spcBef>
                <a:spcPts val="600"/>
              </a:spcBef>
              <a:spcAft>
                <a:spcPts val="0"/>
              </a:spcAft>
              <a:buNone/>
            </a:pPr>
            <a:r>
              <a:rPr lang="en" sz="1800"/>
              <a:t>Namely making it possible to absorb large amounts of data quickly.</a:t>
            </a:r>
            <a:endParaRPr sz="1800"/>
          </a:p>
        </p:txBody>
      </p:sp>
      <p:sp>
        <p:nvSpPr>
          <p:cNvPr id="544" name="Google Shape;544;p22"/>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254</a:t>
            </a:fld>
            <a:endParaRPr/>
          </a:p>
        </p:txBody>
      </p:sp>
    </p:spTree>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48"/>
        <p:cNvGrpSpPr/>
        <p:nvPr/>
      </p:nvGrpSpPr>
      <p:grpSpPr>
        <a:xfrm>
          <a:off x="0" y="0"/>
          <a:ext cx="0" cy="0"/>
          <a:chOff x="0" y="0"/>
          <a:chExt cx="0" cy="0"/>
        </a:xfrm>
      </p:grpSpPr>
      <p:sp>
        <p:nvSpPr>
          <p:cNvPr id="549" name="Google Shape;549;p23"/>
          <p:cNvSpPr txBox="1">
            <a:spLocks noGrp="1"/>
          </p:cNvSpPr>
          <p:nvPr>
            <p:ph type="title" idx="4294967295"/>
          </p:nvPr>
        </p:nvSpPr>
        <p:spPr>
          <a:xfrm>
            <a:off x="0" y="1881750"/>
            <a:ext cx="9144000" cy="1380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600">
                <a:solidFill>
                  <a:srgbClr val="28324A"/>
                </a:solidFill>
              </a:rPr>
              <a:t>WANT BIG IMPACT?</a:t>
            </a:r>
            <a:endParaRPr sz="3600">
              <a:solidFill>
                <a:srgbClr val="28324A"/>
              </a:solidFill>
            </a:endParaRPr>
          </a:p>
          <a:p>
            <a:pPr marL="0" lvl="0" indent="0" algn="ctr" rtl="0">
              <a:spcBef>
                <a:spcPts val="0"/>
              </a:spcBef>
              <a:spcAft>
                <a:spcPts val="0"/>
              </a:spcAft>
              <a:buNone/>
            </a:pPr>
            <a:r>
              <a:rPr lang="en" sz="3600" b="0">
                <a:solidFill>
                  <a:srgbClr val="28324A"/>
                </a:solidFill>
              </a:rPr>
              <a:t>USE BIG IMAGE.</a:t>
            </a:r>
            <a:endParaRPr sz="3600">
              <a:solidFill>
                <a:srgbClr val="28324A"/>
              </a:solidFill>
            </a:endParaRPr>
          </a:p>
        </p:txBody>
      </p:sp>
      <p:sp>
        <p:nvSpPr>
          <p:cNvPr id="550" name="Google Shape;550;p23"/>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255</a:t>
            </a:fld>
            <a:endParaRPr/>
          </a:p>
        </p:txBody>
      </p:sp>
    </p:spTree>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Shape 554"/>
        <p:cNvGrpSpPr/>
        <p:nvPr/>
      </p:nvGrpSpPr>
      <p:grpSpPr>
        <a:xfrm>
          <a:off x="0" y="0"/>
          <a:ext cx="0" cy="0"/>
          <a:chOff x="0" y="0"/>
          <a:chExt cx="0" cy="0"/>
        </a:xfrm>
      </p:grpSpPr>
      <p:sp>
        <p:nvSpPr>
          <p:cNvPr id="555" name="Google Shape;555;p24"/>
          <p:cNvSpPr txBox="1">
            <a:spLocks noGrp="1"/>
          </p:cNvSpPr>
          <p:nvPr>
            <p:ph type="title"/>
          </p:nvPr>
        </p:nvSpPr>
        <p:spPr>
          <a:xfrm>
            <a:off x="1047750" y="0"/>
            <a:ext cx="6996600" cy="943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USE </a:t>
            </a:r>
            <a:r>
              <a:rPr lang="en">
                <a:solidFill>
                  <a:schemeClr val="accent2"/>
                </a:solidFill>
              </a:rPr>
              <a:t>CHARTS</a:t>
            </a:r>
            <a:r>
              <a:rPr lang="en"/>
              <a:t> TO EXPLAIN YOUR IDEAS</a:t>
            </a:r>
            <a:endParaRPr/>
          </a:p>
        </p:txBody>
      </p:sp>
      <p:grpSp>
        <p:nvGrpSpPr>
          <p:cNvPr id="556" name="Google Shape;556;p24"/>
          <p:cNvGrpSpPr/>
          <p:nvPr/>
        </p:nvGrpSpPr>
        <p:grpSpPr>
          <a:xfrm>
            <a:off x="3099624" y="949849"/>
            <a:ext cx="2944752" cy="3170450"/>
            <a:chOff x="2768474" y="949849"/>
            <a:chExt cx="2944752" cy="3170450"/>
          </a:xfrm>
        </p:grpSpPr>
        <p:sp>
          <p:nvSpPr>
            <p:cNvPr id="557" name="Google Shape;557;p24"/>
            <p:cNvSpPr/>
            <p:nvPr/>
          </p:nvSpPr>
          <p:spPr>
            <a:xfrm rot="5400000">
              <a:off x="2768474" y="949849"/>
              <a:ext cx="1706700" cy="1706700"/>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24"/>
            <p:cNvSpPr/>
            <p:nvPr/>
          </p:nvSpPr>
          <p:spPr>
            <a:xfrm rot="5400000" flipH="1">
              <a:off x="3109874" y="2754999"/>
              <a:ext cx="1365300" cy="1365300"/>
            </a:xfrm>
            <a:prstGeom prst="teardrop">
              <a:avLst>
                <a:gd name="adj" fmla="val 10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24"/>
            <p:cNvSpPr/>
            <p:nvPr/>
          </p:nvSpPr>
          <p:spPr>
            <a:xfrm rot="10800000">
              <a:off x="4573417" y="1713349"/>
              <a:ext cx="943200" cy="943200"/>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24"/>
            <p:cNvSpPr/>
            <p:nvPr/>
          </p:nvSpPr>
          <p:spPr>
            <a:xfrm flipH="1">
              <a:off x="4573526" y="2754999"/>
              <a:ext cx="1139700" cy="1139700"/>
            </a:xfrm>
            <a:prstGeom prst="teardrop">
              <a:avLst>
                <a:gd name="adj" fmla="val 100000"/>
              </a:avLst>
            </a:pr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1" name="Google Shape;561;p24"/>
          <p:cNvSpPr/>
          <p:nvPr/>
        </p:nvSpPr>
        <p:spPr>
          <a:xfrm>
            <a:off x="3485050" y="1567267"/>
            <a:ext cx="929494" cy="548374"/>
          </a:xfrm>
          <a:custGeom>
            <a:avLst/>
            <a:gdLst/>
            <a:ahLst/>
            <a:cxnLst/>
            <a:rect l="l" t="t" r="r" b="b"/>
            <a:pathLst>
              <a:path w="22274" h="13141" extrusionOk="0">
                <a:moveTo>
                  <a:pt x="14532" y="3786"/>
                </a:moveTo>
                <a:lnTo>
                  <a:pt x="11747" y="7084"/>
                </a:lnTo>
                <a:lnTo>
                  <a:pt x="11577" y="7035"/>
                </a:lnTo>
                <a:lnTo>
                  <a:pt x="11406" y="6986"/>
                </a:lnTo>
                <a:lnTo>
                  <a:pt x="11235" y="6937"/>
                </a:lnTo>
                <a:lnTo>
                  <a:pt x="10893" y="6937"/>
                </a:lnTo>
                <a:lnTo>
                  <a:pt x="10746" y="6961"/>
                </a:lnTo>
                <a:lnTo>
                  <a:pt x="9207" y="3786"/>
                </a:lnTo>
                <a:close/>
                <a:moveTo>
                  <a:pt x="7034" y="6082"/>
                </a:moveTo>
                <a:lnTo>
                  <a:pt x="7229" y="6302"/>
                </a:lnTo>
                <a:lnTo>
                  <a:pt x="7400" y="6522"/>
                </a:lnTo>
                <a:lnTo>
                  <a:pt x="7571" y="6766"/>
                </a:lnTo>
                <a:lnTo>
                  <a:pt x="7718" y="7010"/>
                </a:lnTo>
                <a:lnTo>
                  <a:pt x="7840" y="7279"/>
                </a:lnTo>
                <a:lnTo>
                  <a:pt x="7937" y="7572"/>
                </a:lnTo>
                <a:lnTo>
                  <a:pt x="8011" y="7841"/>
                </a:lnTo>
                <a:lnTo>
                  <a:pt x="8060" y="8134"/>
                </a:lnTo>
                <a:lnTo>
                  <a:pt x="5422" y="8134"/>
                </a:lnTo>
                <a:lnTo>
                  <a:pt x="7034" y="6082"/>
                </a:lnTo>
                <a:close/>
                <a:moveTo>
                  <a:pt x="8475" y="4275"/>
                </a:moveTo>
                <a:lnTo>
                  <a:pt x="9965" y="7352"/>
                </a:lnTo>
                <a:lnTo>
                  <a:pt x="9769" y="7523"/>
                </a:lnTo>
                <a:lnTo>
                  <a:pt x="9623" y="7743"/>
                </a:lnTo>
                <a:lnTo>
                  <a:pt x="9525" y="7963"/>
                </a:lnTo>
                <a:lnTo>
                  <a:pt x="9427" y="8183"/>
                </a:lnTo>
                <a:lnTo>
                  <a:pt x="9061" y="8183"/>
                </a:lnTo>
                <a:lnTo>
                  <a:pt x="8988" y="7767"/>
                </a:lnTo>
                <a:lnTo>
                  <a:pt x="8890" y="7377"/>
                </a:lnTo>
                <a:lnTo>
                  <a:pt x="8768" y="6986"/>
                </a:lnTo>
                <a:lnTo>
                  <a:pt x="8597" y="6619"/>
                </a:lnTo>
                <a:lnTo>
                  <a:pt x="8402" y="6253"/>
                </a:lnTo>
                <a:lnTo>
                  <a:pt x="8182" y="5936"/>
                </a:lnTo>
                <a:lnTo>
                  <a:pt x="7937" y="5618"/>
                </a:lnTo>
                <a:lnTo>
                  <a:pt x="7644" y="5325"/>
                </a:lnTo>
                <a:lnTo>
                  <a:pt x="8475" y="4275"/>
                </a:lnTo>
                <a:close/>
                <a:moveTo>
                  <a:pt x="11161" y="8012"/>
                </a:moveTo>
                <a:lnTo>
                  <a:pt x="11259" y="8060"/>
                </a:lnTo>
                <a:lnTo>
                  <a:pt x="11381" y="8109"/>
                </a:lnTo>
                <a:lnTo>
                  <a:pt x="11454" y="8183"/>
                </a:lnTo>
                <a:lnTo>
                  <a:pt x="11528" y="8280"/>
                </a:lnTo>
                <a:lnTo>
                  <a:pt x="11577" y="8378"/>
                </a:lnTo>
                <a:lnTo>
                  <a:pt x="11625" y="8476"/>
                </a:lnTo>
                <a:lnTo>
                  <a:pt x="11625" y="8598"/>
                </a:lnTo>
                <a:lnTo>
                  <a:pt x="11625" y="8695"/>
                </a:lnTo>
                <a:lnTo>
                  <a:pt x="11577" y="8818"/>
                </a:lnTo>
                <a:lnTo>
                  <a:pt x="11528" y="8915"/>
                </a:lnTo>
                <a:lnTo>
                  <a:pt x="11454" y="9013"/>
                </a:lnTo>
                <a:lnTo>
                  <a:pt x="11381" y="9062"/>
                </a:lnTo>
                <a:lnTo>
                  <a:pt x="11259" y="9135"/>
                </a:lnTo>
                <a:lnTo>
                  <a:pt x="11161" y="9159"/>
                </a:lnTo>
                <a:lnTo>
                  <a:pt x="11039" y="9184"/>
                </a:lnTo>
                <a:lnTo>
                  <a:pt x="10942" y="9159"/>
                </a:lnTo>
                <a:lnTo>
                  <a:pt x="10819" y="9135"/>
                </a:lnTo>
                <a:lnTo>
                  <a:pt x="10722" y="9062"/>
                </a:lnTo>
                <a:lnTo>
                  <a:pt x="10624" y="9013"/>
                </a:lnTo>
                <a:lnTo>
                  <a:pt x="10575" y="8915"/>
                </a:lnTo>
                <a:lnTo>
                  <a:pt x="10502" y="8818"/>
                </a:lnTo>
                <a:lnTo>
                  <a:pt x="10477" y="8695"/>
                </a:lnTo>
                <a:lnTo>
                  <a:pt x="10453" y="8598"/>
                </a:lnTo>
                <a:lnTo>
                  <a:pt x="10477" y="8476"/>
                </a:lnTo>
                <a:lnTo>
                  <a:pt x="10502" y="8378"/>
                </a:lnTo>
                <a:lnTo>
                  <a:pt x="10575" y="8280"/>
                </a:lnTo>
                <a:lnTo>
                  <a:pt x="10624" y="8183"/>
                </a:lnTo>
                <a:lnTo>
                  <a:pt x="10722" y="8109"/>
                </a:lnTo>
                <a:lnTo>
                  <a:pt x="10819" y="8060"/>
                </a:lnTo>
                <a:lnTo>
                  <a:pt x="10942" y="8012"/>
                </a:lnTo>
                <a:close/>
                <a:moveTo>
                  <a:pt x="4811" y="5081"/>
                </a:moveTo>
                <a:lnTo>
                  <a:pt x="5056" y="5105"/>
                </a:lnTo>
                <a:lnTo>
                  <a:pt x="5275" y="5154"/>
                </a:lnTo>
                <a:lnTo>
                  <a:pt x="5520" y="5203"/>
                </a:lnTo>
                <a:lnTo>
                  <a:pt x="5739" y="5276"/>
                </a:lnTo>
                <a:lnTo>
                  <a:pt x="5959" y="5374"/>
                </a:lnTo>
                <a:lnTo>
                  <a:pt x="6179" y="5472"/>
                </a:lnTo>
                <a:lnTo>
                  <a:pt x="6374" y="5569"/>
                </a:lnTo>
                <a:lnTo>
                  <a:pt x="4640" y="7816"/>
                </a:lnTo>
                <a:lnTo>
                  <a:pt x="4396" y="7816"/>
                </a:lnTo>
                <a:lnTo>
                  <a:pt x="4250" y="7865"/>
                </a:lnTo>
                <a:lnTo>
                  <a:pt x="4127" y="7938"/>
                </a:lnTo>
                <a:lnTo>
                  <a:pt x="4005" y="8036"/>
                </a:lnTo>
                <a:lnTo>
                  <a:pt x="3908" y="8158"/>
                </a:lnTo>
                <a:lnTo>
                  <a:pt x="3834" y="8280"/>
                </a:lnTo>
                <a:lnTo>
                  <a:pt x="3786" y="8427"/>
                </a:lnTo>
                <a:lnTo>
                  <a:pt x="3761" y="8598"/>
                </a:lnTo>
                <a:lnTo>
                  <a:pt x="3786" y="8744"/>
                </a:lnTo>
                <a:lnTo>
                  <a:pt x="3834" y="8891"/>
                </a:lnTo>
                <a:lnTo>
                  <a:pt x="3908" y="9037"/>
                </a:lnTo>
                <a:lnTo>
                  <a:pt x="4005" y="9135"/>
                </a:lnTo>
                <a:lnTo>
                  <a:pt x="4127" y="9233"/>
                </a:lnTo>
                <a:lnTo>
                  <a:pt x="4250" y="9306"/>
                </a:lnTo>
                <a:lnTo>
                  <a:pt x="4396" y="9355"/>
                </a:lnTo>
                <a:lnTo>
                  <a:pt x="4543" y="9379"/>
                </a:lnTo>
                <a:lnTo>
                  <a:pt x="4738" y="9355"/>
                </a:lnTo>
                <a:lnTo>
                  <a:pt x="4933" y="9282"/>
                </a:lnTo>
                <a:lnTo>
                  <a:pt x="5080" y="9159"/>
                </a:lnTo>
                <a:lnTo>
                  <a:pt x="5227" y="9013"/>
                </a:lnTo>
                <a:lnTo>
                  <a:pt x="8060" y="9013"/>
                </a:lnTo>
                <a:lnTo>
                  <a:pt x="8011" y="9330"/>
                </a:lnTo>
                <a:lnTo>
                  <a:pt x="7937" y="9648"/>
                </a:lnTo>
                <a:lnTo>
                  <a:pt x="7815" y="9965"/>
                </a:lnTo>
                <a:lnTo>
                  <a:pt x="7693" y="10259"/>
                </a:lnTo>
                <a:lnTo>
                  <a:pt x="7522" y="10527"/>
                </a:lnTo>
                <a:lnTo>
                  <a:pt x="7351" y="10771"/>
                </a:lnTo>
                <a:lnTo>
                  <a:pt x="7156" y="11016"/>
                </a:lnTo>
                <a:lnTo>
                  <a:pt x="6912" y="11235"/>
                </a:lnTo>
                <a:lnTo>
                  <a:pt x="6667" y="11431"/>
                </a:lnTo>
                <a:lnTo>
                  <a:pt x="6423" y="11626"/>
                </a:lnTo>
                <a:lnTo>
                  <a:pt x="6130" y="11773"/>
                </a:lnTo>
                <a:lnTo>
                  <a:pt x="5837" y="11895"/>
                </a:lnTo>
                <a:lnTo>
                  <a:pt x="5544" y="12017"/>
                </a:lnTo>
                <a:lnTo>
                  <a:pt x="5227" y="12090"/>
                </a:lnTo>
                <a:lnTo>
                  <a:pt x="4885" y="12139"/>
                </a:lnTo>
                <a:lnTo>
                  <a:pt x="4201" y="12139"/>
                </a:lnTo>
                <a:lnTo>
                  <a:pt x="3834" y="12066"/>
                </a:lnTo>
                <a:lnTo>
                  <a:pt x="3517" y="11993"/>
                </a:lnTo>
                <a:lnTo>
                  <a:pt x="3175" y="11870"/>
                </a:lnTo>
                <a:lnTo>
                  <a:pt x="2882" y="11724"/>
                </a:lnTo>
                <a:lnTo>
                  <a:pt x="2589" y="11553"/>
                </a:lnTo>
                <a:lnTo>
                  <a:pt x="2320" y="11333"/>
                </a:lnTo>
                <a:lnTo>
                  <a:pt x="2052" y="11113"/>
                </a:lnTo>
                <a:lnTo>
                  <a:pt x="1832" y="10869"/>
                </a:lnTo>
                <a:lnTo>
                  <a:pt x="1636" y="10576"/>
                </a:lnTo>
                <a:lnTo>
                  <a:pt x="1441" y="10283"/>
                </a:lnTo>
                <a:lnTo>
                  <a:pt x="1294" y="9990"/>
                </a:lnTo>
                <a:lnTo>
                  <a:pt x="1172" y="9672"/>
                </a:lnTo>
                <a:lnTo>
                  <a:pt x="1099" y="9330"/>
                </a:lnTo>
                <a:lnTo>
                  <a:pt x="1050" y="8964"/>
                </a:lnTo>
                <a:lnTo>
                  <a:pt x="1026" y="8598"/>
                </a:lnTo>
                <a:lnTo>
                  <a:pt x="1050" y="8256"/>
                </a:lnTo>
                <a:lnTo>
                  <a:pt x="1099" y="7889"/>
                </a:lnTo>
                <a:lnTo>
                  <a:pt x="1172" y="7548"/>
                </a:lnTo>
                <a:lnTo>
                  <a:pt x="1294" y="7230"/>
                </a:lnTo>
                <a:lnTo>
                  <a:pt x="1441" y="6913"/>
                </a:lnTo>
                <a:lnTo>
                  <a:pt x="1636" y="6644"/>
                </a:lnTo>
                <a:lnTo>
                  <a:pt x="1832" y="6351"/>
                </a:lnTo>
                <a:lnTo>
                  <a:pt x="2052" y="6107"/>
                </a:lnTo>
                <a:lnTo>
                  <a:pt x="2320" y="5887"/>
                </a:lnTo>
                <a:lnTo>
                  <a:pt x="2589" y="5667"/>
                </a:lnTo>
                <a:lnTo>
                  <a:pt x="2882" y="5496"/>
                </a:lnTo>
                <a:lnTo>
                  <a:pt x="3175" y="5349"/>
                </a:lnTo>
                <a:lnTo>
                  <a:pt x="3517" y="5227"/>
                </a:lnTo>
                <a:lnTo>
                  <a:pt x="3834" y="5154"/>
                </a:lnTo>
                <a:lnTo>
                  <a:pt x="4201" y="5081"/>
                </a:lnTo>
                <a:close/>
                <a:moveTo>
                  <a:pt x="18097" y="5081"/>
                </a:moveTo>
                <a:lnTo>
                  <a:pt x="18464" y="5154"/>
                </a:lnTo>
                <a:lnTo>
                  <a:pt x="18806" y="5227"/>
                </a:lnTo>
                <a:lnTo>
                  <a:pt x="19123" y="5349"/>
                </a:lnTo>
                <a:lnTo>
                  <a:pt x="19441" y="5496"/>
                </a:lnTo>
                <a:lnTo>
                  <a:pt x="19734" y="5667"/>
                </a:lnTo>
                <a:lnTo>
                  <a:pt x="20002" y="5887"/>
                </a:lnTo>
                <a:lnTo>
                  <a:pt x="20247" y="6107"/>
                </a:lnTo>
                <a:lnTo>
                  <a:pt x="20466" y="6351"/>
                </a:lnTo>
                <a:lnTo>
                  <a:pt x="20686" y="6644"/>
                </a:lnTo>
                <a:lnTo>
                  <a:pt x="20857" y="6913"/>
                </a:lnTo>
                <a:lnTo>
                  <a:pt x="21004" y="7230"/>
                </a:lnTo>
                <a:lnTo>
                  <a:pt x="21126" y="7548"/>
                </a:lnTo>
                <a:lnTo>
                  <a:pt x="21199" y="7889"/>
                </a:lnTo>
                <a:lnTo>
                  <a:pt x="21272" y="8256"/>
                </a:lnTo>
                <a:lnTo>
                  <a:pt x="21272" y="8598"/>
                </a:lnTo>
                <a:lnTo>
                  <a:pt x="21272" y="8964"/>
                </a:lnTo>
                <a:lnTo>
                  <a:pt x="21199" y="9330"/>
                </a:lnTo>
                <a:lnTo>
                  <a:pt x="21126" y="9672"/>
                </a:lnTo>
                <a:lnTo>
                  <a:pt x="21004" y="9990"/>
                </a:lnTo>
                <a:lnTo>
                  <a:pt x="20857" y="10283"/>
                </a:lnTo>
                <a:lnTo>
                  <a:pt x="20686" y="10576"/>
                </a:lnTo>
                <a:lnTo>
                  <a:pt x="20466" y="10869"/>
                </a:lnTo>
                <a:lnTo>
                  <a:pt x="20247" y="11113"/>
                </a:lnTo>
                <a:lnTo>
                  <a:pt x="20002" y="11333"/>
                </a:lnTo>
                <a:lnTo>
                  <a:pt x="19734" y="11553"/>
                </a:lnTo>
                <a:lnTo>
                  <a:pt x="19441" y="11724"/>
                </a:lnTo>
                <a:lnTo>
                  <a:pt x="19123" y="11870"/>
                </a:lnTo>
                <a:lnTo>
                  <a:pt x="18806" y="11993"/>
                </a:lnTo>
                <a:lnTo>
                  <a:pt x="18464" y="12066"/>
                </a:lnTo>
                <a:lnTo>
                  <a:pt x="18097" y="12139"/>
                </a:lnTo>
                <a:lnTo>
                  <a:pt x="17389" y="12139"/>
                </a:lnTo>
                <a:lnTo>
                  <a:pt x="17023" y="12066"/>
                </a:lnTo>
                <a:lnTo>
                  <a:pt x="16705" y="11993"/>
                </a:lnTo>
                <a:lnTo>
                  <a:pt x="16363" y="11870"/>
                </a:lnTo>
                <a:lnTo>
                  <a:pt x="16070" y="11724"/>
                </a:lnTo>
                <a:lnTo>
                  <a:pt x="15777" y="11553"/>
                </a:lnTo>
                <a:lnTo>
                  <a:pt x="15509" y="11333"/>
                </a:lnTo>
                <a:lnTo>
                  <a:pt x="15240" y="11113"/>
                </a:lnTo>
                <a:lnTo>
                  <a:pt x="15020" y="10869"/>
                </a:lnTo>
                <a:lnTo>
                  <a:pt x="14825" y="10576"/>
                </a:lnTo>
                <a:lnTo>
                  <a:pt x="14629" y="10283"/>
                </a:lnTo>
                <a:lnTo>
                  <a:pt x="14483" y="9990"/>
                </a:lnTo>
                <a:lnTo>
                  <a:pt x="14361" y="9672"/>
                </a:lnTo>
                <a:lnTo>
                  <a:pt x="14287" y="9330"/>
                </a:lnTo>
                <a:lnTo>
                  <a:pt x="14239" y="8964"/>
                </a:lnTo>
                <a:lnTo>
                  <a:pt x="14214" y="8598"/>
                </a:lnTo>
                <a:lnTo>
                  <a:pt x="14214" y="8354"/>
                </a:lnTo>
                <a:lnTo>
                  <a:pt x="14239" y="8109"/>
                </a:lnTo>
                <a:lnTo>
                  <a:pt x="14287" y="7889"/>
                </a:lnTo>
                <a:lnTo>
                  <a:pt x="14336" y="7645"/>
                </a:lnTo>
                <a:lnTo>
                  <a:pt x="14410" y="7425"/>
                </a:lnTo>
                <a:lnTo>
                  <a:pt x="14507" y="7206"/>
                </a:lnTo>
                <a:lnTo>
                  <a:pt x="14605" y="6986"/>
                </a:lnTo>
                <a:lnTo>
                  <a:pt x="14703" y="6790"/>
                </a:lnTo>
                <a:lnTo>
                  <a:pt x="14849" y="6595"/>
                </a:lnTo>
                <a:lnTo>
                  <a:pt x="14971" y="6424"/>
                </a:lnTo>
                <a:lnTo>
                  <a:pt x="15118" y="6229"/>
                </a:lnTo>
                <a:lnTo>
                  <a:pt x="15289" y="6082"/>
                </a:lnTo>
                <a:lnTo>
                  <a:pt x="15460" y="5911"/>
                </a:lnTo>
                <a:lnTo>
                  <a:pt x="15631" y="5765"/>
                </a:lnTo>
                <a:lnTo>
                  <a:pt x="15826" y="5643"/>
                </a:lnTo>
                <a:lnTo>
                  <a:pt x="16022" y="5520"/>
                </a:lnTo>
                <a:lnTo>
                  <a:pt x="17096" y="8134"/>
                </a:lnTo>
                <a:lnTo>
                  <a:pt x="17023" y="8231"/>
                </a:lnTo>
                <a:lnTo>
                  <a:pt x="16974" y="8354"/>
                </a:lnTo>
                <a:lnTo>
                  <a:pt x="16950" y="8476"/>
                </a:lnTo>
                <a:lnTo>
                  <a:pt x="16925" y="8598"/>
                </a:lnTo>
                <a:lnTo>
                  <a:pt x="16950" y="8744"/>
                </a:lnTo>
                <a:lnTo>
                  <a:pt x="16998" y="8891"/>
                </a:lnTo>
                <a:lnTo>
                  <a:pt x="17072" y="9037"/>
                </a:lnTo>
                <a:lnTo>
                  <a:pt x="17169" y="9135"/>
                </a:lnTo>
                <a:lnTo>
                  <a:pt x="17292" y="9233"/>
                </a:lnTo>
                <a:lnTo>
                  <a:pt x="17414" y="9306"/>
                </a:lnTo>
                <a:lnTo>
                  <a:pt x="17560" y="9355"/>
                </a:lnTo>
                <a:lnTo>
                  <a:pt x="17731" y="9379"/>
                </a:lnTo>
                <a:lnTo>
                  <a:pt x="17878" y="9355"/>
                </a:lnTo>
                <a:lnTo>
                  <a:pt x="18024" y="9306"/>
                </a:lnTo>
                <a:lnTo>
                  <a:pt x="18146" y="9233"/>
                </a:lnTo>
                <a:lnTo>
                  <a:pt x="18268" y="9135"/>
                </a:lnTo>
                <a:lnTo>
                  <a:pt x="18366" y="9037"/>
                </a:lnTo>
                <a:lnTo>
                  <a:pt x="18439" y="8891"/>
                </a:lnTo>
                <a:lnTo>
                  <a:pt x="18488" y="8744"/>
                </a:lnTo>
                <a:lnTo>
                  <a:pt x="18513" y="8598"/>
                </a:lnTo>
                <a:lnTo>
                  <a:pt x="18488" y="8451"/>
                </a:lnTo>
                <a:lnTo>
                  <a:pt x="18464" y="8329"/>
                </a:lnTo>
                <a:lnTo>
                  <a:pt x="18391" y="8207"/>
                </a:lnTo>
                <a:lnTo>
                  <a:pt x="18317" y="8085"/>
                </a:lnTo>
                <a:lnTo>
                  <a:pt x="18220" y="7987"/>
                </a:lnTo>
                <a:lnTo>
                  <a:pt x="18122" y="7914"/>
                </a:lnTo>
                <a:lnTo>
                  <a:pt x="18000" y="7865"/>
                </a:lnTo>
                <a:lnTo>
                  <a:pt x="17853" y="7816"/>
                </a:lnTo>
                <a:lnTo>
                  <a:pt x="16803" y="5203"/>
                </a:lnTo>
                <a:lnTo>
                  <a:pt x="17023" y="5154"/>
                </a:lnTo>
                <a:lnTo>
                  <a:pt x="17267" y="5105"/>
                </a:lnTo>
                <a:lnTo>
                  <a:pt x="17511" y="5081"/>
                </a:lnTo>
                <a:close/>
                <a:moveTo>
                  <a:pt x="6252" y="1"/>
                </a:moveTo>
                <a:lnTo>
                  <a:pt x="6179" y="25"/>
                </a:lnTo>
                <a:lnTo>
                  <a:pt x="6106" y="74"/>
                </a:lnTo>
                <a:lnTo>
                  <a:pt x="6057" y="123"/>
                </a:lnTo>
                <a:lnTo>
                  <a:pt x="6008" y="196"/>
                </a:lnTo>
                <a:lnTo>
                  <a:pt x="5959" y="245"/>
                </a:lnTo>
                <a:lnTo>
                  <a:pt x="5935" y="343"/>
                </a:lnTo>
                <a:lnTo>
                  <a:pt x="5935" y="416"/>
                </a:lnTo>
                <a:lnTo>
                  <a:pt x="5959" y="660"/>
                </a:lnTo>
                <a:lnTo>
                  <a:pt x="6057" y="978"/>
                </a:lnTo>
                <a:lnTo>
                  <a:pt x="6106" y="1124"/>
                </a:lnTo>
                <a:lnTo>
                  <a:pt x="6179" y="1222"/>
                </a:lnTo>
                <a:lnTo>
                  <a:pt x="6252" y="1320"/>
                </a:lnTo>
                <a:lnTo>
                  <a:pt x="6350" y="1344"/>
                </a:lnTo>
                <a:lnTo>
                  <a:pt x="7107" y="1344"/>
                </a:lnTo>
                <a:lnTo>
                  <a:pt x="8084" y="3396"/>
                </a:lnTo>
                <a:lnTo>
                  <a:pt x="6985" y="4788"/>
                </a:lnTo>
                <a:lnTo>
                  <a:pt x="6716" y="4617"/>
                </a:lnTo>
                <a:lnTo>
                  <a:pt x="6423" y="4470"/>
                </a:lnTo>
                <a:lnTo>
                  <a:pt x="6130" y="4348"/>
                </a:lnTo>
                <a:lnTo>
                  <a:pt x="5813" y="4250"/>
                </a:lnTo>
                <a:lnTo>
                  <a:pt x="5495" y="4177"/>
                </a:lnTo>
                <a:lnTo>
                  <a:pt x="5178" y="4104"/>
                </a:lnTo>
                <a:lnTo>
                  <a:pt x="4860" y="4079"/>
                </a:lnTo>
                <a:lnTo>
                  <a:pt x="4030" y="4079"/>
                </a:lnTo>
                <a:lnTo>
                  <a:pt x="3590" y="4153"/>
                </a:lnTo>
                <a:lnTo>
                  <a:pt x="3151" y="4275"/>
                </a:lnTo>
                <a:lnTo>
                  <a:pt x="2735" y="4421"/>
                </a:lnTo>
                <a:lnTo>
                  <a:pt x="2345" y="4617"/>
                </a:lnTo>
                <a:lnTo>
                  <a:pt x="1978" y="4837"/>
                </a:lnTo>
                <a:lnTo>
                  <a:pt x="1636" y="5105"/>
                </a:lnTo>
                <a:lnTo>
                  <a:pt x="1319" y="5398"/>
                </a:lnTo>
                <a:lnTo>
                  <a:pt x="1026" y="5716"/>
                </a:lnTo>
                <a:lnTo>
                  <a:pt x="782" y="6058"/>
                </a:lnTo>
                <a:lnTo>
                  <a:pt x="537" y="6449"/>
                </a:lnTo>
                <a:lnTo>
                  <a:pt x="366" y="6839"/>
                </a:lnTo>
                <a:lnTo>
                  <a:pt x="220" y="7254"/>
                </a:lnTo>
                <a:lnTo>
                  <a:pt x="98" y="7670"/>
                </a:lnTo>
                <a:lnTo>
                  <a:pt x="24" y="8134"/>
                </a:lnTo>
                <a:lnTo>
                  <a:pt x="0" y="8598"/>
                </a:lnTo>
                <a:lnTo>
                  <a:pt x="24" y="9062"/>
                </a:lnTo>
                <a:lnTo>
                  <a:pt x="98" y="9501"/>
                </a:lnTo>
                <a:lnTo>
                  <a:pt x="220" y="9941"/>
                </a:lnTo>
                <a:lnTo>
                  <a:pt x="366" y="10356"/>
                </a:lnTo>
                <a:lnTo>
                  <a:pt x="562" y="10747"/>
                </a:lnTo>
                <a:lnTo>
                  <a:pt x="782" y="11138"/>
                </a:lnTo>
                <a:lnTo>
                  <a:pt x="1050" y="11480"/>
                </a:lnTo>
                <a:lnTo>
                  <a:pt x="1343" y="11797"/>
                </a:lnTo>
                <a:lnTo>
                  <a:pt x="1661" y="12090"/>
                </a:lnTo>
                <a:lnTo>
                  <a:pt x="2003" y="12359"/>
                </a:lnTo>
                <a:lnTo>
                  <a:pt x="2369" y="12579"/>
                </a:lnTo>
                <a:lnTo>
                  <a:pt x="2760" y="12774"/>
                </a:lnTo>
                <a:lnTo>
                  <a:pt x="3175" y="12945"/>
                </a:lnTo>
                <a:lnTo>
                  <a:pt x="3615" y="13043"/>
                </a:lnTo>
                <a:lnTo>
                  <a:pt x="4079" y="13116"/>
                </a:lnTo>
                <a:lnTo>
                  <a:pt x="4518" y="13140"/>
                </a:lnTo>
                <a:lnTo>
                  <a:pt x="4982" y="13116"/>
                </a:lnTo>
                <a:lnTo>
                  <a:pt x="5397" y="13043"/>
                </a:lnTo>
                <a:lnTo>
                  <a:pt x="5813" y="12945"/>
                </a:lnTo>
                <a:lnTo>
                  <a:pt x="6228" y="12823"/>
                </a:lnTo>
                <a:lnTo>
                  <a:pt x="6594" y="12628"/>
                </a:lnTo>
                <a:lnTo>
                  <a:pt x="6961" y="12432"/>
                </a:lnTo>
                <a:lnTo>
                  <a:pt x="7302" y="12188"/>
                </a:lnTo>
                <a:lnTo>
                  <a:pt x="7620" y="11919"/>
                </a:lnTo>
                <a:lnTo>
                  <a:pt x="7913" y="11626"/>
                </a:lnTo>
                <a:lnTo>
                  <a:pt x="8182" y="11309"/>
                </a:lnTo>
                <a:lnTo>
                  <a:pt x="8402" y="10967"/>
                </a:lnTo>
                <a:lnTo>
                  <a:pt x="8597" y="10625"/>
                </a:lnTo>
                <a:lnTo>
                  <a:pt x="8768" y="10234"/>
                </a:lnTo>
                <a:lnTo>
                  <a:pt x="8890" y="9843"/>
                </a:lnTo>
                <a:lnTo>
                  <a:pt x="8988" y="9428"/>
                </a:lnTo>
                <a:lnTo>
                  <a:pt x="9061" y="9013"/>
                </a:lnTo>
                <a:lnTo>
                  <a:pt x="9427" y="9013"/>
                </a:lnTo>
                <a:lnTo>
                  <a:pt x="9525" y="9282"/>
                </a:lnTo>
                <a:lnTo>
                  <a:pt x="9647" y="9501"/>
                </a:lnTo>
                <a:lnTo>
                  <a:pt x="9818" y="9721"/>
                </a:lnTo>
                <a:lnTo>
                  <a:pt x="10013" y="9892"/>
                </a:lnTo>
                <a:lnTo>
                  <a:pt x="10233" y="10039"/>
                </a:lnTo>
                <a:lnTo>
                  <a:pt x="10477" y="10161"/>
                </a:lnTo>
                <a:lnTo>
                  <a:pt x="10746" y="10234"/>
                </a:lnTo>
                <a:lnTo>
                  <a:pt x="11186" y="10234"/>
                </a:lnTo>
                <a:lnTo>
                  <a:pt x="11357" y="10210"/>
                </a:lnTo>
                <a:lnTo>
                  <a:pt x="11503" y="10161"/>
                </a:lnTo>
                <a:lnTo>
                  <a:pt x="11674" y="10112"/>
                </a:lnTo>
                <a:lnTo>
                  <a:pt x="11821" y="10039"/>
                </a:lnTo>
                <a:lnTo>
                  <a:pt x="11943" y="9965"/>
                </a:lnTo>
                <a:lnTo>
                  <a:pt x="12065" y="9868"/>
                </a:lnTo>
                <a:lnTo>
                  <a:pt x="12187" y="9770"/>
                </a:lnTo>
                <a:lnTo>
                  <a:pt x="12309" y="9648"/>
                </a:lnTo>
                <a:lnTo>
                  <a:pt x="12382" y="9526"/>
                </a:lnTo>
                <a:lnTo>
                  <a:pt x="12480" y="9379"/>
                </a:lnTo>
                <a:lnTo>
                  <a:pt x="12553" y="9233"/>
                </a:lnTo>
                <a:lnTo>
                  <a:pt x="12602" y="9086"/>
                </a:lnTo>
                <a:lnTo>
                  <a:pt x="12651" y="8915"/>
                </a:lnTo>
                <a:lnTo>
                  <a:pt x="12676" y="8769"/>
                </a:lnTo>
                <a:lnTo>
                  <a:pt x="12676" y="8598"/>
                </a:lnTo>
                <a:lnTo>
                  <a:pt x="12651" y="8329"/>
                </a:lnTo>
                <a:lnTo>
                  <a:pt x="12602" y="8085"/>
                </a:lnTo>
                <a:lnTo>
                  <a:pt x="12505" y="7865"/>
                </a:lnTo>
                <a:lnTo>
                  <a:pt x="12358" y="7645"/>
                </a:lnTo>
                <a:lnTo>
                  <a:pt x="15411" y="4055"/>
                </a:lnTo>
                <a:lnTo>
                  <a:pt x="15631" y="4592"/>
                </a:lnTo>
                <a:lnTo>
                  <a:pt x="15362" y="4739"/>
                </a:lnTo>
                <a:lnTo>
                  <a:pt x="15093" y="4910"/>
                </a:lnTo>
                <a:lnTo>
                  <a:pt x="14849" y="5105"/>
                </a:lnTo>
                <a:lnTo>
                  <a:pt x="14605" y="5301"/>
                </a:lnTo>
                <a:lnTo>
                  <a:pt x="14385" y="5520"/>
                </a:lnTo>
                <a:lnTo>
                  <a:pt x="14190" y="5765"/>
                </a:lnTo>
                <a:lnTo>
                  <a:pt x="14019" y="6009"/>
                </a:lnTo>
                <a:lnTo>
                  <a:pt x="13848" y="6253"/>
                </a:lnTo>
                <a:lnTo>
                  <a:pt x="13701" y="6522"/>
                </a:lnTo>
                <a:lnTo>
                  <a:pt x="13579" y="6790"/>
                </a:lnTo>
                <a:lnTo>
                  <a:pt x="13457" y="7084"/>
                </a:lnTo>
                <a:lnTo>
                  <a:pt x="13359" y="7377"/>
                </a:lnTo>
                <a:lnTo>
                  <a:pt x="13286" y="7670"/>
                </a:lnTo>
                <a:lnTo>
                  <a:pt x="13237" y="7963"/>
                </a:lnTo>
                <a:lnTo>
                  <a:pt x="13213" y="8280"/>
                </a:lnTo>
                <a:lnTo>
                  <a:pt x="13188" y="8598"/>
                </a:lnTo>
                <a:lnTo>
                  <a:pt x="13213" y="9062"/>
                </a:lnTo>
                <a:lnTo>
                  <a:pt x="13286" y="9501"/>
                </a:lnTo>
                <a:lnTo>
                  <a:pt x="13408" y="9941"/>
                </a:lnTo>
                <a:lnTo>
                  <a:pt x="13555" y="10356"/>
                </a:lnTo>
                <a:lnTo>
                  <a:pt x="13750" y="10747"/>
                </a:lnTo>
                <a:lnTo>
                  <a:pt x="13970" y="11138"/>
                </a:lnTo>
                <a:lnTo>
                  <a:pt x="14239" y="11480"/>
                </a:lnTo>
                <a:lnTo>
                  <a:pt x="14532" y="11797"/>
                </a:lnTo>
                <a:lnTo>
                  <a:pt x="14849" y="12090"/>
                </a:lnTo>
                <a:lnTo>
                  <a:pt x="15191" y="12359"/>
                </a:lnTo>
                <a:lnTo>
                  <a:pt x="15582" y="12579"/>
                </a:lnTo>
                <a:lnTo>
                  <a:pt x="15973" y="12774"/>
                </a:lnTo>
                <a:lnTo>
                  <a:pt x="16388" y="12945"/>
                </a:lnTo>
                <a:lnTo>
                  <a:pt x="16827" y="13043"/>
                </a:lnTo>
                <a:lnTo>
                  <a:pt x="17267" y="13116"/>
                </a:lnTo>
                <a:lnTo>
                  <a:pt x="17756" y="13140"/>
                </a:lnTo>
                <a:lnTo>
                  <a:pt x="18195" y="13116"/>
                </a:lnTo>
                <a:lnTo>
                  <a:pt x="18659" y="13043"/>
                </a:lnTo>
                <a:lnTo>
                  <a:pt x="19099" y="12945"/>
                </a:lnTo>
                <a:lnTo>
                  <a:pt x="19514" y="12774"/>
                </a:lnTo>
                <a:lnTo>
                  <a:pt x="19905" y="12579"/>
                </a:lnTo>
                <a:lnTo>
                  <a:pt x="20271" y="12359"/>
                </a:lnTo>
                <a:lnTo>
                  <a:pt x="20613" y="12090"/>
                </a:lnTo>
                <a:lnTo>
                  <a:pt x="20931" y="11797"/>
                </a:lnTo>
                <a:lnTo>
                  <a:pt x="21224" y="11480"/>
                </a:lnTo>
                <a:lnTo>
                  <a:pt x="21492" y="11138"/>
                </a:lnTo>
                <a:lnTo>
                  <a:pt x="21712" y="10747"/>
                </a:lnTo>
                <a:lnTo>
                  <a:pt x="21907" y="10356"/>
                </a:lnTo>
                <a:lnTo>
                  <a:pt x="22054" y="9941"/>
                </a:lnTo>
                <a:lnTo>
                  <a:pt x="22176" y="9501"/>
                </a:lnTo>
                <a:lnTo>
                  <a:pt x="22249" y="9062"/>
                </a:lnTo>
                <a:lnTo>
                  <a:pt x="22274" y="8598"/>
                </a:lnTo>
                <a:lnTo>
                  <a:pt x="22249" y="8134"/>
                </a:lnTo>
                <a:lnTo>
                  <a:pt x="22176" y="7670"/>
                </a:lnTo>
                <a:lnTo>
                  <a:pt x="22054" y="7230"/>
                </a:lnTo>
                <a:lnTo>
                  <a:pt x="21907" y="6815"/>
                </a:lnTo>
                <a:lnTo>
                  <a:pt x="21712" y="6424"/>
                </a:lnTo>
                <a:lnTo>
                  <a:pt x="21492" y="6058"/>
                </a:lnTo>
                <a:lnTo>
                  <a:pt x="21224" y="5691"/>
                </a:lnTo>
                <a:lnTo>
                  <a:pt x="20931" y="5374"/>
                </a:lnTo>
                <a:lnTo>
                  <a:pt x="20613" y="5081"/>
                </a:lnTo>
                <a:lnTo>
                  <a:pt x="20271" y="4812"/>
                </a:lnTo>
                <a:lnTo>
                  <a:pt x="19905" y="4592"/>
                </a:lnTo>
                <a:lnTo>
                  <a:pt x="19514" y="4397"/>
                </a:lnTo>
                <a:lnTo>
                  <a:pt x="19099" y="4250"/>
                </a:lnTo>
                <a:lnTo>
                  <a:pt x="18659" y="4128"/>
                </a:lnTo>
                <a:lnTo>
                  <a:pt x="18195" y="4079"/>
                </a:lnTo>
                <a:lnTo>
                  <a:pt x="17756" y="4055"/>
                </a:lnTo>
                <a:lnTo>
                  <a:pt x="17414" y="4055"/>
                </a:lnTo>
                <a:lnTo>
                  <a:pt x="17072" y="4104"/>
                </a:lnTo>
                <a:lnTo>
                  <a:pt x="16754" y="4153"/>
                </a:lnTo>
                <a:lnTo>
                  <a:pt x="16412" y="4250"/>
                </a:lnTo>
                <a:lnTo>
                  <a:pt x="15240" y="1344"/>
                </a:lnTo>
                <a:lnTo>
                  <a:pt x="16144" y="1344"/>
                </a:lnTo>
                <a:lnTo>
                  <a:pt x="15997" y="1515"/>
                </a:lnTo>
                <a:lnTo>
                  <a:pt x="15924" y="1564"/>
                </a:lnTo>
                <a:lnTo>
                  <a:pt x="15899" y="1637"/>
                </a:lnTo>
                <a:lnTo>
                  <a:pt x="15875" y="1735"/>
                </a:lnTo>
                <a:lnTo>
                  <a:pt x="15875" y="1808"/>
                </a:lnTo>
                <a:lnTo>
                  <a:pt x="15875" y="1881"/>
                </a:lnTo>
                <a:lnTo>
                  <a:pt x="15899" y="1955"/>
                </a:lnTo>
                <a:lnTo>
                  <a:pt x="15924" y="2028"/>
                </a:lnTo>
                <a:lnTo>
                  <a:pt x="15997" y="2101"/>
                </a:lnTo>
                <a:lnTo>
                  <a:pt x="16046" y="2150"/>
                </a:lnTo>
                <a:lnTo>
                  <a:pt x="16119" y="2199"/>
                </a:lnTo>
                <a:lnTo>
                  <a:pt x="16192" y="2223"/>
                </a:lnTo>
                <a:lnTo>
                  <a:pt x="16363" y="2223"/>
                </a:lnTo>
                <a:lnTo>
                  <a:pt x="16437" y="2199"/>
                </a:lnTo>
                <a:lnTo>
                  <a:pt x="16510" y="2150"/>
                </a:lnTo>
                <a:lnTo>
                  <a:pt x="16583" y="2101"/>
                </a:lnTo>
                <a:lnTo>
                  <a:pt x="16754" y="1930"/>
                </a:lnTo>
                <a:lnTo>
                  <a:pt x="16852" y="1808"/>
                </a:lnTo>
                <a:lnTo>
                  <a:pt x="16925" y="1662"/>
                </a:lnTo>
                <a:lnTo>
                  <a:pt x="16998" y="1491"/>
                </a:lnTo>
                <a:lnTo>
                  <a:pt x="17047" y="1320"/>
                </a:lnTo>
                <a:lnTo>
                  <a:pt x="17047" y="1124"/>
                </a:lnTo>
                <a:lnTo>
                  <a:pt x="16998" y="953"/>
                </a:lnTo>
                <a:lnTo>
                  <a:pt x="16901" y="807"/>
                </a:lnTo>
                <a:lnTo>
                  <a:pt x="16779" y="685"/>
                </a:lnTo>
                <a:lnTo>
                  <a:pt x="16657" y="587"/>
                </a:lnTo>
                <a:lnTo>
                  <a:pt x="16486" y="538"/>
                </a:lnTo>
                <a:lnTo>
                  <a:pt x="16339" y="489"/>
                </a:lnTo>
                <a:lnTo>
                  <a:pt x="16192" y="465"/>
                </a:lnTo>
                <a:lnTo>
                  <a:pt x="14629" y="465"/>
                </a:lnTo>
                <a:lnTo>
                  <a:pt x="14507" y="489"/>
                </a:lnTo>
                <a:lnTo>
                  <a:pt x="14434" y="514"/>
                </a:lnTo>
                <a:lnTo>
                  <a:pt x="14312" y="611"/>
                </a:lnTo>
                <a:lnTo>
                  <a:pt x="14239" y="709"/>
                </a:lnTo>
                <a:lnTo>
                  <a:pt x="14214" y="807"/>
                </a:lnTo>
                <a:lnTo>
                  <a:pt x="14214" y="929"/>
                </a:lnTo>
                <a:lnTo>
                  <a:pt x="14239" y="1027"/>
                </a:lnTo>
                <a:lnTo>
                  <a:pt x="14996" y="2883"/>
                </a:lnTo>
                <a:lnTo>
                  <a:pt x="8792" y="2883"/>
                </a:lnTo>
                <a:lnTo>
                  <a:pt x="8035" y="1344"/>
                </a:lnTo>
                <a:lnTo>
                  <a:pt x="9427" y="1344"/>
                </a:lnTo>
                <a:lnTo>
                  <a:pt x="9525" y="1320"/>
                </a:lnTo>
                <a:lnTo>
                  <a:pt x="9598" y="1295"/>
                </a:lnTo>
                <a:lnTo>
                  <a:pt x="9672" y="1271"/>
                </a:lnTo>
                <a:lnTo>
                  <a:pt x="9720" y="1222"/>
                </a:lnTo>
                <a:lnTo>
                  <a:pt x="9794" y="1149"/>
                </a:lnTo>
                <a:lnTo>
                  <a:pt x="9818" y="1075"/>
                </a:lnTo>
                <a:lnTo>
                  <a:pt x="9842" y="1002"/>
                </a:lnTo>
                <a:lnTo>
                  <a:pt x="9842" y="904"/>
                </a:lnTo>
                <a:lnTo>
                  <a:pt x="9842" y="831"/>
                </a:lnTo>
                <a:lnTo>
                  <a:pt x="9818" y="734"/>
                </a:lnTo>
                <a:lnTo>
                  <a:pt x="9794" y="685"/>
                </a:lnTo>
                <a:lnTo>
                  <a:pt x="9720" y="611"/>
                </a:lnTo>
                <a:lnTo>
                  <a:pt x="9672" y="563"/>
                </a:lnTo>
                <a:lnTo>
                  <a:pt x="9598" y="514"/>
                </a:lnTo>
                <a:lnTo>
                  <a:pt x="9525" y="489"/>
                </a:lnTo>
                <a:lnTo>
                  <a:pt x="9427" y="489"/>
                </a:lnTo>
                <a:lnTo>
                  <a:pt x="635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2" name="Google Shape;562;p24"/>
          <p:cNvGrpSpPr/>
          <p:nvPr/>
        </p:nvGrpSpPr>
        <p:grpSpPr>
          <a:xfrm>
            <a:off x="3844549" y="3126202"/>
            <a:ext cx="599842" cy="589958"/>
            <a:chOff x="1244325" y="4999400"/>
            <a:chExt cx="444525" cy="437200"/>
          </a:xfrm>
        </p:grpSpPr>
        <p:sp>
          <p:nvSpPr>
            <p:cNvPr id="563" name="Google Shape;563;p24"/>
            <p:cNvSpPr/>
            <p:nvPr/>
          </p:nvSpPr>
          <p:spPr>
            <a:xfrm>
              <a:off x="1244325" y="5161200"/>
              <a:ext cx="374925" cy="222275"/>
            </a:xfrm>
            <a:custGeom>
              <a:avLst/>
              <a:gdLst/>
              <a:ahLst/>
              <a:cxnLst/>
              <a:rect l="l" t="t" r="r" b="b"/>
              <a:pathLst>
                <a:path w="14997" h="8891" extrusionOk="0">
                  <a:moveTo>
                    <a:pt x="2077" y="1661"/>
                  </a:moveTo>
                  <a:lnTo>
                    <a:pt x="2199" y="1685"/>
                  </a:lnTo>
                  <a:lnTo>
                    <a:pt x="2468" y="1783"/>
                  </a:lnTo>
                  <a:lnTo>
                    <a:pt x="2687" y="1930"/>
                  </a:lnTo>
                  <a:lnTo>
                    <a:pt x="2883" y="2076"/>
                  </a:lnTo>
                  <a:lnTo>
                    <a:pt x="2932" y="2443"/>
                  </a:lnTo>
                  <a:lnTo>
                    <a:pt x="3005" y="2833"/>
                  </a:lnTo>
                  <a:lnTo>
                    <a:pt x="3176" y="3664"/>
                  </a:lnTo>
                  <a:lnTo>
                    <a:pt x="3396" y="4470"/>
                  </a:lnTo>
                  <a:lnTo>
                    <a:pt x="3567" y="5154"/>
                  </a:lnTo>
                  <a:lnTo>
                    <a:pt x="3371" y="5105"/>
                  </a:lnTo>
                  <a:lnTo>
                    <a:pt x="3152" y="5031"/>
                  </a:lnTo>
                  <a:lnTo>
                    <a:pt x="2956" y="4934"/>
                  </a:lnTo>
                  <a:lnTo>
                    <a:pt x="2736" y="4812"/>
                  </a:lnTo>
                  <a:lnTo>
                    <a:pt x="2541" y="4690"/>
                  </a:lnTo>
                  <a:lnTo>
                    <a:pt x="2321" y="4543"/>
                  </a:lnTo>
                  <a:lnTo>
                    <a:pt x="2126" y="4372"/>
                  </a:lnTo>
                  <a:lnTo>
                    <a:pt x="1930" y="4201"/>
                  </a:lnTo>
                  <a:lnTo>
                    <a:pt x="1759" y="4006"/>
                  </a:lnTo>
                  <a:lnTo>
                    <a:pt x="1613" y="3810"/>
                  </a:lnTo>
                  <a:lnTo>
                    <a:pt x="1466" y="3590"/>
                  </a:lnTo>
                  <a:lnTo>
                    <a:pt x="1344" y="3395"/>
                  </a:lnTo>
                  <a:lnTo>
                    <a:pt x="1247" y="3175"/>
                  </a:lnTo>
                  <a:lnTo>
                    <a:pt x="1173" y="2931"/>
                  </a:lnTo>
                  <a:lnTo>
                    <a:pt x="1124" y="2711"/>
                  </a:lnTo>
                  <a:lnTo>
                    <a:pt x="1124" y="2491"/>
                  </a:lnTo>
                  <a:lnTo>
                    <a:pt x="1124" y="2320"/>
                  </a:lnTo>
                  <a:lnTo>
                    <a:pt x="1173" y="2174"/>
                  </a:lnTo>
                  <a:lnTo>
                    <a:pt x="1247" y="2027"/>
                  </a:lnTo>
                  <a:lnTo>
                    <a:pt x="1369" y="1905"/>
                  </a:lnTo>
                  <a:lnTo>
                    <a:pt x="1491" y="1808"/>
                  </a:lnTo>
                  <a:lnTo>
                    <a:pt x="1613" y="1734"/>
                  </a:lnTo>
                  <a:lnTo>
                    <a:pt x="1784" y="1685"/>
                  </a:lnTo>
                  <a:lnTo>
                    <a:pt x="1955" y="1661"/>
                  </a:lnTo>
                  <a:close/>
                  <a:moveTo>
                    <a:pt x="3225" y="0"/>
                  </a:moveTo>
                  <a:lnTo>
                    <a:pt x="3127" y="25"/>
                  </a:lnTo>
                  <a:lnTo>
                    <a:pt x="3029" y="98"/>
                  </a:lnTo>
                  <a:lnTo>
                    <a:pt x="2932" y="147"/>
                  </a:lnTo>
                  <a:lnTo>
                    <a:pt x="2883" y="245"/>
                  </a:lnTo>
                  <a:lnTo>
                    <a:pt x="2834" y="342"/>
                  </a:lnTo>
                  <a:lnTo>
                    <a:pt x="2785" y="440"/>
                  </a:lnTo>
                  <a:lnTo>
                    <a:pt x="2785" y="538"/>
                  </a:lnTo>
                  <a:lnTo>
                    <a:pt x="2785" y="709"/>
                  </a:lnTo>
                  <a:lnTo>
                    <a:pt x="2565" y="635"/>
                  </a:lnTo>
                  <a:lnTo>
                    <a:pt x="2370" y="586"/>
                  </a:lnTo>
                  <a:lnTo>
                    <a:pt x="2150" y="562"/>
                  </a:lnTo>
                  <a:lnTo>
                    <a:pt x="1955" y="538"/>
                  </a:lnTo>
                  <a:lnTo>
                    <a:pt x="1759" y="562"/>
                  </a:lnTo>
                  <a:lnTo>
                    <a:pt x="1564" y="586"/>
                  </a:lnTo>
                  <a:lnTo>
                    <a:pt x="1369" y="635"/>
                  </a:lnTo>
                  <a:lnTo>
                    <a:pt x="1198" y="709"/>
                  </a:lnTo>
                  <a:lnTo>
                    <a:pt x="1027" y="782"/>
                  </a:lnTo>
                  <a:lnTo>
                    <a:pt x="856" y="880"/>
                  </a:lnTo>
                  <a:lnTo>
                    <a:pt x="709" y="1002"/>
                  </a:lnTo>
                  <a:lnTo>
                    <a:pt x="563" y="1124"/>
                  </a:lnTo>
                  <a:lnTo>
                    <a:pt x="441" y="1246"/>
                  </a:lnTo>
                  <a:lnTo>
                    <a:pt x="343" y="1417"/>
                  </a:lnTo>
                  <a:lnTo>
                    <a:pt x="245" y="1563"/>
                  </a:lnTo>
                  <a:lnTo>
                    <a:pt x="147" y="1734"/>
                  </a:lnTo>
                  <a:lnTo>
                    <a:pt x="99" y="1905"/>
                  </a:lnTo>
                  <a:lnTo>
                    <a:pt x="50" y="2101"/>
                  </a:lnTo>
                  <a:lnTo>
                    <a:pt x="1" y="2296"/>
                  </a:lnTo>
                  <a:lnTo>
                    <a:pt x="1" y="2491"/>
                  </a:lnTo>
                  <a:lnTo>
                    <a:pt x="25" y="2858"/>
                  </a:lnTo>
                  <a:lnTo>
                    <a:pt x="99" y="3200"/>
                  </a:lnTo>
                  <a:lnTo>
                    <a:pt x="221" y="3566"/>
                  </a:lnTo>
                  <a:lnTo>
                    <a:pt x="367" y="3884"/>
                  </a:lnTo>
                  <a:lnTo>
                    <a:pt x="563" y="4225"/>
                  </a:lnTo>
                  <a:lnTo>
                    <a:pt x="782" y="4543"/>
                  </a:lnTo>
                  <a:lnTo>
                    <a:pt x="1027" y="4836"/>
                  </a:lnTo>
                  <a:lnTo>
                    <a:pt x="1295" y="5105"/>
                  </a:lnTo>
                  <a:lnTo>
                    <a:pt x="1588" y="5349"/>
                  </a:lnTo>
                  <a:lnTo>
                    <a:pt x="1906" y="5593"/>
                  </a:lnTo>
                  <a:lnTo>
                    <a:pt x="2248" y="5789"/>
                  </a:lnTo>
                  <a:lnTo>
                    <a:pt x="2590" y="5960"/>
                  </a:lnTo>
                  <a:lnTo>
                    <a:pt x="2932" y="6106"/>
                  </a:lnTo>
                  <a:lnTo>
                    <a:pt x="3274" y="6204"/>
                  </a:lnTo>
                  <a:lnTo>
                    <a:pt x="3616" y="6277"/>
                  </a:lnTo>
                  <a:lnTo>
                    <a:pt x="3957" y="6301"/>
                  </a:lnTo>
                  <a:lnTo>
                    <a:pt x="4080" y="6643"/>
                  </a:lnTo>
                  <a:lnTo>
                    <a:pt x="4226" y="6961"/>
                  </a:lnTo>
                  <a:lnTo>
                    <a:pt x="4519" y="7596"/>
                  </a:lnTo>
                  <a:lnTo>
                    <a:pt x="4812" y="8133"/>
                  </a:lnTo>
                  <a:lnTo>
                    <a:pt x="5081" y="8597"/>
                  </a:lnTo>
                  <a:lnTo>
                    <a:pt x="5154" y="8719"/>
                  </a:lnTo>
                  <a:lnTo>
                    <a:pt x="5276" y="8817"/>
                  </a:lnTo>
                  <a:lnTo>
                    <a:pt x="5423" y="8866"/>
                  </a:lnTo>
                  <a:lnTo>
                    <a:pt x="5569" y="8890"/>
                  </a:lnTo>
                  <a:lnTo>
                    <a:pt x="12212" y="8890"/>
                  </a:lnTo>
                  <a:lnTo>
                    <a:pt x="12359" y="8866"/>
                  </a:lnTo>
                  <a:lnTo>
                    <a:pt x="12506" y="8817"/>
                  </a:lnTo>
                  <a:lnTo>
                    <a:pt x="12628" y="8719"/>
                  </a:lnTo>
                  <a:lnTo>
                    <a:pt x="12701" y="8597"/>
                  </a:lnTo>
                  <a:lnTo>
                    <a:pt x="12994" y="8060"/>
                  </a:lnTo>
                  <a:lnTo>
                    <a:pt x="13360" y="7352"/>
                  </a:lnTo>
                  <a:lnTo>
                    <a:pt x="13727" y="6472"/>
                  </a:lnTo>
                  <a:lnTo>
                    <a:pt x="13922" y="6008"/>
                  </a:lnTo>
                  <a:lnTo>
                    <a:pt x="14117" y="5495"/>
                  </a:lnTo>
                  <a:lnTo>
                    <a:pt x="14288" y="4958"/>
                  </a:lnTo>
                  <a:lnTo>
                    <a:pt x="14459" y="4372"/>
                  </a:lnTo>
                  <a:lnTo>
                    <a:pt x="14606" y="3786"/>
                  </a:lnTo>
                  <a:lnTo>
                    <a:pt x="14752" y="3175"/>
                  </a:lnTo>
                  <a:lnTo>
                    <a:pt x="14850" y="2540"/>
                  </a:lnTo>
                  <a:lnTo>
                    <a:pt x="14923" y="1881"/>
                  </a:lnTo>
                  <a:lnTo>
                    <a:pt x="14972" y="1221"/>
                  </a:lnTo>
                  <a:lnTo>
                    <a:pt x="14997" y="538"/>
                  </a:lnTo>
                  <a:lnTo>
                    <a:pt x="14997" y="440"/>
                  </a:lnTo>
                  <a:lnTo>
                    <a:pt x="14948" y="342"/>
                  </a:lnTo>
                  <a:lnTo>
                    <a:pt x="14899" y="245"/>
                  </a:lnTo>
                  <a:lnTo>
                    <a:pt x="14850" y="147"/>
                  </a:lnTo>
                  <a:lnTo>
                    <a:pt x="14752" y="98"/>
                  </a:lnTo>
                  <a:lnTo>
                    <a:pt x="14655" y="25"/>
                  </a:lnTo>
                  <a:lnTo>
                    <a:pt x="1455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24"/>
            <p:cNvSpPr/>
            <p:nvPr/>
          </p:nvSpPr>
          <p:spPr>
            <a:xfrm>
              <a:off x="1244325" y="5397500"/>
              <a:ext cx="444525" cy="39100"/>
            </a:xfrm>
            <a:custGeom>
              <a:avLst/>
              <a:gdLst/>
              <a:ahLst/>
              <a:cxnLst/>
              <a:rect l="l" t="t" r="r" b="b"/>
              <a:pathLst>
                <a:path w="17781" h="1564" extrusionOk="0">
                  <a:moveTo>
                    <a:pt x="1" y="0"/>
                  </a:moveTo>
                  <a:lnTo>
                    <a:pt x="25" y="244"/>
                  </a:lnTo>
                  <a:lnTo>
                    <a:pt x="99" y="488"/>
                  </a:lnTo>
                  <a:lnTo>
                    <a:pt x="196" y="757"/>
                  </a:lnTo>
                  <a:lnTo>
                    <a:pt x="318" y="1001"/>
                  </a:lnTo>
                  <a:lnTo>
                    <a:pt x="489" y="1221"/>
                  </a:lnTo>
                  <a:lnTo>
                    <a:pt x="685" y="1392"/>
                  </a:lnTo>
                  <a:lnTo>
                    <a:pt x="782" y="1465"/>
                  </a:lnTo>
                  <a:lnTo>
                    <a:pt x="880" y="1514"/>
                  </a:lnTo>
                  <a:lnTo>
                    <a:pt x="1002" y="1539"/>
                  </a:lnTo>
                  <a:lnTo>
                    <a:pt x="1124" y="1563"/>
                  </a:lnTo>
                  <a:lnTo>
                    <a:pt x="16657" y="1563"/>
                  </a:lnTo>
                  <a:lnTo>
                    <a:pt x="16780" y="1539"/>
                  </a:lnTo>
                  <a:lnTo>
                    <a:pt x="16902" y="1514"/>
                  </a:lnTo>
                  <a:lnTo>
                    <a:pt x="16999" y="1465"/>
                  </a:lnTo>
                  <a:lnTo>
                    <a:pt x="17097" y="1392"/>
                  </a:lnTo>
                  <a:lnTo>
                    <a:pt x="17292" y="1221"/>
                  </a:lnTo>
                  <a:lnTo>
                    <a:pt x="17463" y="1001"/>
                  </a:lnTo>
                  <a:lnTo>
                    <a:pt x="17586" y="757"/>
                  </a:lnTo>
                  <a:lnTo>
                    <a:pt x="17683" y="488"/>
                  </a:lnTo>
                  <a:lnTo>
                    <a:pt x="17756" y="244"/>
                  </a:lnTo>
                  <a:lnTo>
                    <a:pt x="1778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24"/>
            <p:cNvSpPr/>
            <p:nvPr/>
          </p:nvSpPr>
          <p:spPr>
            <a:xfrm>
              <a:off x="1451925" y="4999400"/>
              <a:ext cx="31175" cy="129450"/>
            </a:xfrm>
            <a:custGeom>
              <a:avLst/>
              <a:gdLst/>
              <a:ahLst/>
              <a:cxnLst/>
              <a:rect l="l" t="t" r="r" b="b"/>
              <a:pathLst>
                <a:path w="1247" h="5178" extrusionOk="0">
                  <a:moveTo>
                    <a:pt x="953" y="0"/>
                  </a:moveTo>
                  <a:lnTo>
                    <a:pt x="856" y="25"/>
                  </a:lnTo>
                  <a:lnTo>
                    <a:pt x="758" y="98"/>
                  </a:lnTo>
                  <a:lnTo>
                    <a:pt x="709" y="171"/>
                  </a:lnTo>
                  <a:lnTo>
                    <a:pt x="685" y="293"/>
                  </a:lnTo>
                  <a:lnTo>
                    <a:pt x="660" y="464"/>
                  </a:lnTo>
                  <a:lnTo>
                    <a:pt x="611" y="611"/>
                  </a:lnTo>
                  <a:lnTo>
                    <a:pt x="514" y="733"/>
                  </a:lnTo>
                  <a:lnTo>
                    <a:pt x="416" y="879"/>
                  </a:lnTo>
                  <a:lnTo>
                    <a:pt x="269" y="1026"/>
                  </a:lnTo>
                  <a:lnTo>
                    <a:pt x="147" y="1246"/>
                  </a:lnTo>
                  <a:lnTo>
                    <a:pt x="74" y="1368"/>
                  </a:lnTo>
                  <a:lnTo>
                    <a:pt x="50" y="1490"/>
                  </a:lnTo>
                  <a:lnTo>
                    <a:pt x="1" y="1661"/>
                  </a:lnTo>
                  <a:lnTo>
                    <a:pt x="1" y="1832"/>
                  </a:lnTo>
                  <a:lnTo>
                    <a:pt x="1" y="2003"/>
                  </a:lnTo>
                  <a:lnTo>
                    <a:pt x="50" y="2149"/>
                  </a:lnTo>
                  <a:lnTo>
                    <a:pt x="74" y="2296"/>
                  </a:lnTo>
                  <a:lnTo>
                    <a:pt x="147" y="2394"/>
                  </a:lnTo>
                  <a:lnTo>
                    <a:pt x="269" y="2613"/>
                  </a:lnTo>
                  <a:lnTo>
                    <a:pt x="416" y="2784"/>
                  </a:lnTo>
                  <a:lnTo>
                    <a:pt x="514" y="2907"/>
                  </a:lnTo>
                  <a:lnTo>
                    <a:pt x="611" y="3029"/>
                  </a:lnTo>
                  <a:lnTo>
                    <a:pt x="660" y="3175"/>
                  </a:lnTo>
                  <a:lnTo>
                    <a:pt x="685" y="3346"/>
                  </a:lnTo>
                  <a:lnTo>
                    <a:pt x="660" y="3542"/>
                  </a:lnTo>
                  <a:lnTo>
                    <a:pt x="611" y="3688"/>
                  </a:lnTo>
                  <a:lnTo>
                    <a:pt x="514" y="3810"/>
                  </a:lnTo>
                  <a:lnTo>
                    <a:pt x="416" y="3932"/>
                  </a:lnTo>
                  <a:lnTo>
                    <a:pt x="269" y="4103"/>
                  </a:lnTo>
                  <a:lnTo>
                    <a:pt x="147" y="4299"/>
                  </a:lnTo>
                  <a:lnTo>
                    <a:pt x="74" y="4421"/>
                  </a:lnTo>
                  <a:lnTo>
                    <a:pt x="50" y="4567"/>
                  </a:lnTo>
                  <a:lnTo>
                    <a:pt x="1" y="4714"/>
                  </a:lnTo>
                  <a:lnTo>
                    <a:pt x="1" y="4885"/>
                  </a:lnTo>
                  <a:lnTo>
                    <a:pt x="25" y="5007"/>
                  </a:lnTo>
                  <a:lnTo>
                    <a:pt x="74" y="5080"/>
                  </a:lnTo>
                  <a:lnTo>
                    <a:pt x="172" y="5153"/>
                  </a:lnTo>
                  <a:lnTo>
                    <a:pt x="294" y="5178"/>
                  </a:lnTo>
                  <a:lnTo>
                    <a:pt x="392" y="5153"/>
                  </a:lnTo>
                  <a:lnTo>
                    <a:pt x="489" y="5080"/>
                  </a:lnTo>
                  <a:lnTo>
                    <a:pt x="538" y="5007"/>
                  </a:lnTo>
                  <a:lnTo>
                    <a:pt x="563" y="4885"/>
                  </a:lnTo>
                  <a:lnTo>
                    <a:pt x="587" y="4714"/>
                  </a:lnTo>
                  <a:lnTo>
                    <a:pt x="636" y="4567"/>
                  </a:lnTo>
                  <a:lnTo>
                    <a:pt x="733" y="4445"/>
                  </a:lnTo>
                  <a:lnTo>
                    <a:pt x="831" y="4299"/>
                  </a:lnTo>
                  <a:lnTo>
                    <a:pt x="978" y="4152"/>
                  </a:lnTo>
                  <a:lnTo>
                    <a:pt x="1100" y="3932"/>
                  </a:lnTo>
                  <a:lnTo>
                    <a:pt x="1149" y="3810"/>
                  </a:lnTo>
                  <a:lnTo>
                    <a:pt x="1197" y="3688"/>
                  </a:lnTo>
                  <a:lnTo>
                    <a:pt x="1222" y="3542"/>
                  </a:lnTo>
                  <a:lnTo>
                    <a:pt x="1246" y="3346"/>
                  </a:lnTo>
                  <a:lnTo>
                    <a:pt x="1222" y="3175"/>
                  </a:lnTo>
                  <a:lnTo>
                    <a:pt x="1197" y="3029"/>
                  </a:lnTo>
                  <a:lnTo>
                    <a:pt x="1149" y="2882"/>
                  </a:lnTo>
                  <a:lnTo>
                    <a:pt x="1100" y="2784"/>
                  </a:lnTo>
                  <a:lnTo>
                    <a:pt x="978" y="2565"/>
                  </a:lnTo>
                  <a:lnTo>
                    <a:pt x="831" y="2394"/>
                  </a:lnTo>
                  <a:lnTo>
                    <a:pt x="733" y="2272"/>
                  </a:lnTo>
                  <a:lnTo>
                    <a:pt x="636" y="2149"/>
                  </a:lnTo>
                  <a:lnTo>
                    <a:pt x="587" y="2003"/>
                  </a:lnTo>
                  <a:lnTo>
                    <a:pt x="563" y="1832"/>
                  </a:lnTo>
                  <a:lnTo>
                    <a:pt x="587" y="1637"/>
                  </a:lnTo>
                  <a:lnTo>
                    <a:pt x="636" y="1490"/>
                  </a:lnTo>
                  <a:lnTo>
                    <a:pt x="733" y="1368"/>
                  </a:lnTo>
                  <a:lnTo>
                    <a:pt x="831" y="1246"/>
                  </a:lnTo>
                  <a:lnTo>
                    <a:pt x="978" y="1075"/>
                  </a:lnTo>
                  <a:lnTo>
                    <a:pt x="1100" y="879"/>
                  </a:lnTo>
                  <a:lnTo>
                    <a:pt x="1149" y="757"/>
                  </a:lnTo>
                  <a:lnTo>
                    <a:pt x="1197" y="611"/>
                  </a:lnTo>
                  <a:lnTo>
                    <a:pt x="1222" y="464"/>
                  </a:lnTo>
                  <a:lnTo>
                    <a:pt x="1246" y="293"/>
                  </a:lnTo>
                  <a:lnTo>
                    <a:pt x="1222" y="171"/>
                  </a:lnTo>
                  <a:lnTo>
                    <a:pt x="1149" y="98"/>
                  </a:lnTo>
                  <a:lnTo>
                    <a:pt x="1075" y="25"/>
                  </a:lnTo>
                  <a:lnTo>
                    <a:pt x="95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24"/>
            <p:cNvSpPr/>
            <p:nvPr/>
          </p:nvSpPr>
          <p:spPr>
            <a:xfrm>
              <a:off x="1407975" y="4999400"/>
              <a:ext cx="31150" cy="129450"/>
            </a:xfrm>
            <a:custGeom>
              <a:avLst/>
              <a:gdLst/>
              <a:ahLst/>
              <a:cxnLst/>
              <a:rect l="l" t="t" r="r" b="b"/>
              <a:pathLst>
                <a:path w="1246" h="5178" extrusionOk="0">
                  <a:moveTo>
                    <a:pt x="977" y="0"/>
                  </a:moveTo>
                  <a:lnTo>
                    <a:pt x="855" y="25"/>
                  </a:lnTo>
                  <a:lnTo>
                    <a:pt x="782" y="98"/>
                  </a:lnTo>
                  <a:lnTo>
                    <a:pt x="709" y="171"/>
                  </a:lnTo>
                  <a:lnTo>
                    <a:pt x="684" y="293"/>
                  </a:lnTo>
                  <a:lnTo>
                    <a:pt x="660" y="464"/>
                  </a:lnTo>
                  <a:lnTo>
                    <a:pt x="611" y="611"/>
                  </a:lnTo>
                  <a:lnTo>
                    <a:pt x="538" y="733"/>
                  </a:lnTo>
                  <a:lnTo>
                    <a:pt x="416" y="879"/>
                  </a:lnTo>
                  <a:lnTo>
                    <a:pt x="269" y="1026"/>
                  </a:lnTo>
                  <a:lnTo>
                    <a:pt x="147" y="1246"/>
                  </a:lnTo>
                  <a:lnTo>
                    <a:pt x="98" y="1368"/>
                  </a:lnTo>
                  <a:lnTo>
                    <a:pt x="49" y="1490"/>
                  </a:lnTo>
                  <a:lnTo>
                    <a:pt x="25" y="1661"/>
                  </a:lnTo>
                  <a:lnTo>
                    <a:pt x="0" y="1832"/>
                  </a:lnTo>
                  <a:lnTo>
                    <a:pt x="25" y="2003"/>
                  </a:lnTo>
                  <a:lnTo>
                    <a:pt x="49" y="2149"/>
                  </a:lnTo>
                  <a:lnTo>
                    <a:pt x="98" y="2296"/>
                  </a:lnTo>
                  <a:lnTo>
                    <a:pt x="147" y="2394"/>
                  </a:lnTo>
                  <a:lnTo>
                    <a:pt x="269" y="2613"/>
                  </a:lnTo>
                  <a:lnTo>
                    <a:pt x="416" y="2784"/>
                  </a:lnTo>
                  <a:lnTo>
                    <a:pt x="538" y="2907"/>
                  </a:lnTo>
                  <a:lnTo>
                    <a:pt x="611" y="3029"/>
                  </a:lnTo>
                  <a:lnTo>
                    <a:pt x="660" y="3175"/>
                  </a:lnTo>
                  <a:lnTo>
                    <a:pt x="684" y="3346"/>
                  </a:lnTo>
                  <a:lnTo>
                    <a:pt x="660" y="3542"/>
                  </a:lnTo>
                  <a:lnTo>
                    <a:pt x="611" y="3688"/>
                  </a:lnTo>
                  <a:lnTo>
                    <a:pt x="538" y="3810"/>
                  </a:lnTo>
                  <a:lnTo>
                    <a:pt x="416" y="3932"/>
                  </a:lnTo>
                  <a:lnTo>
                    <a:pt x="269" y="4103"/>
                  </a:lnTo>
                  <a:lnTo>
                    <a:pt x="147" y="4299"/>
                  </a:lnTo>
                  <a:lnTo>
                    <a:pt x="98" y="4421"/>
                  </a:lnTo>
                  <a:lnTo>
                    <a:pt x="49" y="4567"/>
                  </a:lnTo>
                  <a:lnTo>
                    <a:pt x="25" y="4714"/>
                  </a:lnTo>
                  <a:lnTo>
                    <a:pt x="0" y="4885"/>
                  </a:lnTo>
                  <a:lnTo>
                    <a:pt x="25" y="5007"/>
                  </a:lnTo>
                  <a:lnTo>
                    <a:pt x="98" y="5080"/>
                  </a:lnTo>
                  <a:lnTo>
                    <a:pt x="171" y="5153"/>
                  </a:lnTo>
                  <a:lnTo>
                    <a:pt x="293" y="5178"/>
                  </a:lnTo>
                  <a:lnTo>
                    <a:pt x="391" y="5153"/>
                  </a:lnTo>
                  <a:lnTo>
                    <a:pt x="489" y="5080"/>
                  </a:lnTo>
                  <a:lnTo>
                    <a:pt x="562" y="5007"/>
                  </a:lnTo>
                  <a:lnTo>
                    <a:pt x="586" y="4885"/>
                  </a:lnTo>
                  <a:lnTo>
                    <a:pt x="586" y="4714"/>
                  </a:lnTo>
                  <a:lnTo>
                    <a:pt x="660" y="4567"/>
                  </a:lnTo>
                  <a:lnTo>
                    <a:pt x="733" y="4445"/>
                  </a:lnTo>
                  <a:lnTo>
                    <a:pt x="831" y="4299"/>
                  </a:lnTo>
                  <a:lnTo>
                    <a:pt x="977" y="4152"/>
                  </a:lnTo>
                  <a:lnTo>
                    <a:pt x="1124" y="3932"/>
                  </a:lnTo>
                  <a:lnTo>
                    <a:pt x="1173" y="3810"/>
                  </a:lnTo>
                  <a:lnTo>
                    <a:pt x="1221" y="3688"/>
                  </a:lnTo>
                  <a:lnTo>
                    <a:pt x="1246" y="3542"/>
                  </a:lnTo>
                  <a:lnTo>
                    <a:pt x="1246" y="3346"/>
                  </a:lnTo>
                  <a:lnTo>
                    <a:pt x="1246" y="3175"/>
                  </a:lnTo>
                  <a:lnTo>
                    <a:pt x="1221" y="3029"/>
                  </a:lnTo>
                  <a:lnTo>
                    <a:pt x="1173" y="2882"/>
                  </a:lnTo>
                  <a:lnTo>
                    <a:pt x="1124" y="2784"/>
                  </a:lnTo>
                  <a:lnTo>
                    <a:pt x="977" y="2565"/>
                  </a:lnTo>
                  <a:lnTo>
                    <a:pt x="831" y="2394"/>
                  </a:lnTo>
                  <a:lnTo>
                    <a:pt x="733" y="2272"/>
                  </a:lnTo>
                  <a:lnTo>
                    <a:pt x="660" y="2149"/>
                  </a:lnTo>
                  <a:lnTo>
                    <a:pt x="586" y="2003"/>
                  </a:lnTo>
                  <a:lnTo>
                    <a:pt x="586" y="1832"/>
                  </a:lnTo>
                  <a:lnTo>
                    <a:pt x="586" y="1637"/>
                  </a:lnTo>
                  <a:lnTo>
                    <a:pt x="660" y="1490"/>
                  </a:lnTo>
                  <a:lnTo>
                    <a:pt x="733" y="1368"/>
                  </a:lnTo>
                  <a:lnTo>
                    <a:pt x="831" y="1246"/>
                  </a:lnTo>
                  <a:lnTo>
                    <a:pt x="977" y="1075"/>
                  </a:lnTo>
                  <a:lnTo>
                    <a:pt x="1124" y="879"/>
                  </a:lnTo>
                  <a:lnTo>
                    <a:pt x="1173" y="757"/>
                  </a:lnTo>
                  <a:lnTo>
                    <a:pt x="1221" y="611"/>
                  </a:lnTo>
                  <a:lnTo>
                    <a:pt x="1246" y="464"/>
                  </a:lnTo>
                  <a:lnTo>
                    <a:pt x="1246" y="293"/>
                  </a:lnTo>
                  <a:lnTo>
                    <a:pt x="1221" y="171"/>
                  </a:lnTo>
                  <a:lnTo>
                    <a:pt x="1173" y="98"/>
                  </a:lnTo>
                  <a:lnTo>
                    <a:pt x="1075" y="25"/>
                  </a:lnTo>
                  <a:lnTo>
                    <a:pt x="97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24"/>
            <p:cNvSpPr/>
            <p:nvPr/>
          </p:nvSpPr>
          <p:spPr>
            <a:xfrm>
              <a:off x="1495900" y="4999400"/>
              <a:ext cx="30550" cy="129450"/>
            </a:xfrm>
            <a:custGeom>
              <a:avLst/>
              <a:gdLst/>
              <a:ahLst/>
              <a:cxnLst/>
              <a:rect l="l" t="t" r="r" b="b"/>
              <a:pathLst>
                <a:path w="1222" h="5178" extrusionOk="0">
                  <a:moveTo>
                    <a:pt x="953" y="0"/>
                  </a:moveTo>
                  <a:lnTo>
                    <a:pt x="831" y="25"/>
                  </a:lnTo>
                  <a:lnTo>
                    <a:pt x="757" y="98"/>
                  </a:lnTo>
                  <a:lnTo>
                    <a:pt x="684" y="171"/>
                  </a:lnTo>
                  <a:lnTo>
                    <a:pt x="660" y="293"/>
                  </a:lnTo>
                  <a:lnTo>
                    <a:pt x="660" y="464"/>
                  </a:lnTo>
                  <a:lnTo>
                    <a:pt x="586" y="611"/>
                  </a:lnTo>
                  <a:lnTo>
                    <a:pt x="513" y="733"/>
                  </a:lnTo>
                  <a:lnTo>
                    <a:pt x="391" y="879"/>
                  </a:lnTo>
                  <a:lnTo>
                    <a:pt x="269" y="1026"/>
                  </a:lnTo>
                  <a:lnTo>
                    <a:pt x="122" y="1246"/>
                  </a:lnTo>
                  <a:lnTo>
                    <a:pt x="73" y="1368"/>
                  </a:lnTo>
                  <a:lnTo>
                    <a:pt x="25" y="1490"/>
                  </a:lnTo>
                  <a:lnTo>
                    <a:pt x="0" y="1661"/>
                  </a:lnTo>
                  <a:lnTo>
                    <a:pt x="0" y="1832"/>
                  </a:lnTo>
                  <a:lnTo>
                    <a:pt x="0" y="2003"/>
                  </a:lnTo>
                  <a:lnTo>
                    <a:pt x="25" y="2149"/>
                  </a:lnTo>
                  <a:lnTo>
                    <a:pt x="73" y="2296"/>
                  </a:lnTo>
                  <a:lnTo>
                    <a:pt x="122" y="2394"/>
                  </a:lnTo>
                  <a:lnTo>
                    <a:pt x="269" y="2613"/>
                  </a:lnTo>
                  <a:lnTo>
                    <a:pt x="391" y="2784"/>
                  </a:lnTo>
                  <a:lnTo>
                    <a:pt x="513" y="2907"/>
                  </a:lnTo>
                  <a:lnTo>
                    <a:pt x="586" y="3029"/>
                  </a:lnTo>
                  <a:lnTo>
                    <a:pt x="660" y="3175"/>
                  </a:lnTo>
                  <a:lnTo>
                    <a:pt x="660" y="3346"/>
                  </a:lnTo>
                  <a:lnTo>
                    <a:pt x="660" y="3542"/>
                  </a:lnTo>
                  <a:lnTo>
                    <a:pt x="586" y="3688"/>
                  </a:lnTo>
                  <a:lnTo>
                    <a:pt x="513" y="3810"/>
                  </a:lnTo>
                  <a:lnTo>
                    <a:pt x="391" y="3932"/>
                  </a:lnTo>
                  <a:lnTo>
                    <a:pt x="269" y="4103"/>
                  </a:lnTo>
                  <a:lnTo>
                    <a:pt x="122" y="4299"/>
                  </a:lnTo>
                  <a:lnTo>
                    <a:pt x="73" y="4421"/>
                  </a:lnTo>
                  <a:lnTo>
                    <a:pt x="25" y="4567"/>
                  </a:lnTo>
                  <a:lnTo>
                    <a:pt x="0" y="4714"/>
                  </a:lnTo>
                  <a:lnTo>
                    <a:pt x="0" y="4885"/>
                  </a:lnTo>
                  <a:lnTo>
                    <a:pt x="25" y="5007"/>
                  </a:lnTo>
                  <a:lnTo>
                    <a:pt x="73" y="5080"/>
                  </a:lnTo>
                  <a:lnTo>
                    <a:pt x="171" y="5153"/>
                  </a:lnTo>
                  <a:lnTo>
                    <a:pt x="269" y="5178"/>
                  </a:lnTo>
                  <a:lnTo>
                    <a:pt x="391" y="5153"/>
                  </a:lnTo>
                  <a:lnTo>
                    <a:pt x="464" y="5080"/>
                  </a:lnTo>
                  <a:lnTo>
                    <a:pt x="538" y="5007"/>
                  </a:lnTo>
                  <a:lnTo>
                    <a:pt x="562" y="4885"/>
                  </a:lnTo>
                  <a:lnTo>
                    <a:pt x="586" y="4714"/>
                  </a:lnTo>
                  <a:lnTo>
                    <a:pt x="635" y="4567"/>
                  </a:lnTo>
                  <a:lnTo>
                    <a:pt x="708" y="4445"/>
                  </a:lnTo>
                  <a:lnTo>
                    <a:pt x="831" y="4299"/>
                  </a:lnTo>
                  <a:lnTo>
                    <a:pt x="953" y="4152"/>
                  </a:lnTo>
                  <a:lnTo>
                    <a:pt x="1099" y="3932"/>
                  </a:lnTo>
                  <a:lnTo>
                    <a:pt x="1148" y="3810"/>
                  </a:lnTo>
                  <a:lnTo>
                    <a:pt x="1197" y="3688"/>
                  </a:lnTo>
                  <a:lnTo>
                    <a:pt x="1221" y="3542"/>
                  </a:lnTo>
                  <a:lnTo>
                    <a:pt x="1221" y="3346"/>
                  </a:lnTo>
                  <a:lnTo>
                    <a:pt x="1221" y="3175"/>
                  </a:lnTo>
                  <a:lnTo>
                    <a:pt x="1197" y="3029"/>
                  </a:lnTo>
                  <a:lnTo>
                    <a:pt x="1148" y="2882"/>
                  </a:lnTo>
                  <a:lnTo>
                    <a:pt x="1099" y="2784"/>
                  </a:lnTo>
                  <a:lnTo>
                    <a:pt x="953" y="2565"/>
                  </a:lnTo>
                  <a:lnTo>
                    <a:pt x="831" y="2394"/>
                  </a:lnTo>
                  <a:lnTo>
                    <a:pt x="708" y="2272"/>
                  </a:lnTo>
                  <a:lnTo>
                    <a:pt x="635" y="2149"/>
                  </a:lnTo>
                  <a:lnTo>
                    <a:pt x="586" y="2003"/>
                  </a:lnTo>
                  <a:lnTo>
                    <a:pt x="562" y="1832"/>
                  </a:lnTo>
                  <a:lnTo>
                    <a:pt x="586" y="1637"/>
                  </a:lnTo>
                  <a:lnTo>
                    <a:pt x="635" y="1490"/>
                  </a:lnTo>
                  <a:lnTo>
                    <a:pt x="708" y="1368"/>
                  </a:lnTo>
                  <a:lnTo>
                    <a:pt x="831" y="1246"/>
                  </a:lnTo>
                  <a:lnTo>
                    <a:pt x="953" y="1075"/>
                  </a:lnTo>
                  <a:lnTo>
                    <a:pt x="1099" y="879"/>
                  </a:lnTo>
                  <a:lnTo>
                    <a:pt x="1148" y="757"/>
                  </a:lnTo>
                  <a:lnTo>
                    <a:pt x="1197" y="611"/>
                  </a:lnTo>
                  <a:lnTo>
                    <a:pt x="1221" y="464"/>
                  </a:lnTo>
                  <a:lnTo>
                    <a:pt x="1221" y="293"/>
                  </a:lnTo>
                  <a:lnTo>
                    <a:pt x="1221" y="171"/>
                  </a:lnTo>
                  <a:lnTo>
                    <a:pt x="1148" y="98"/>
                  </a:lnTo>
                  <a:lnTo>
                    <a:pt x="1050" y="25"/>
                  </a:lnTo>
                  <a:lnTo>
                    <a:pt x="95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 name="Google Shape;568;p24"/>
          <p:cNvGrpSpPr/>
          <p:nvPr/>
        </p:nvGrpSpPr>
        <p:grpSpPr>
          <a:xfrm>
            <a:off x="5266889" y="3113863"/>
            <a:ext cx="409140" cy="420402"/>
            <a:chOff x="2605300" y="5003050"/>
            <a:chExt cx="418900" cy="430475"/>
          </a:xfrm>
        </p:grpSpPr>
        <p:sp>
          <p:nvSpPr>
            <p:cNvPr id="569" name="Google Shape;569;p24"/>
            <p:cNvSpPr/>
            <p:nvPr/>
          </p:nvSpPr>
          <p:spPr>
            <a:xfrm>
              <a:off x="2820225" y="5222250"/>
              <a:ext cx="202750" cy="211275"/>
            </a:xfrm>
            <a:custGeom>
              <a:avLst/>
              <a:gdLst/>
              <a:ahLst/>
              <a:cxnLst/>
              <a:rect l="l" t="t" r="r" b="b"/>
              <a:pathLst>
                <a:path w="8110" h="8451" extrusionOk="0">
                  <a:moveTo>
                    <a:pt x="1710" y="1"/>
                  </a:moveTo>
                  <a:lnTo>
                    <a:pt x="1" y="1857"/>
                  </a:lnTo>
                  <a:lnTo>
                    <a:pt x="5813" y="8158"/>
                  </a:lnTo>
                  <a:lnTo>
                    <a:pt x="5960" y="8280"/>
                  </a:lnTo>
                  <a:lnTo>
                    <a:pt x="6131" y="8378"/>
                  </a:lnTo>
                  <a:lnTo>
                    <a:pt x="6302" y="8427"/>
                  </a:lnTo>
                  <a:lnTo>
                    <a:pt x="6497" y="8451"/>
                  </a:lnTo>
                  <a:lnTo>
                    <a:pt x="6668" y="8427"/>
                  </a:lnTo>
                  <a:lnTo>
                    <a:pt x="6839" y="8378"/>
                  </a:lnTo>
                  <a:lnTo>
                    <a:pt x="7010" y="8280"/>
                  </a:lnTo>
                  <a:lnTo>
                    <a:pt x="7157" y="8158"/>
                  </a:lnTo>
                  <a:lnTo>
                    <a:pt x="7841" y="7474"/>
                  </a:lnTo>
                  <a:lnTo>
                    <a:pt x="7963" y="7328"/>
                  </a:lnTo>
                  <a:lnTo>
                    <a:pt x="8060" y="7157"/>
                  </a:lnTo>
                  <a:lnTo>
                    <a:pt x="8109" y="6986"/>
                  </a:lnTo>
                  <a:lnTo>
                    <a:pt x="8109" y="6815"/>
                  </a:lnTo>
                  <a:lnTo>
                    <a:pt x="8109" y="6619"/>
                  </a:lnTo>
                  <a:lnTo>
                    <a:pt x="8060" y="6448"/>
                  </a:lnTo>
                  <a:lnTo>
                    <a:pt x="7963" y="6277"/>
                  </a:lnTo>
                  <a:lnTo>
                    <a:pt x="7841" y="6131"/>
                  </a:lnTo>
                  <a:lnTo>
                    <a:pt x="171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24"/>
            <p:cNvSpPr/>
            <p:nvPr/>
          </p:nvSpPr>
          <p:spPr>
            <a:xfrm>
              <a:off x="2606525" y="5003050"/>
              <a:ext cx="203975" cy="208225"/>
            </a:xfrm>
            <a:custGeom>
              <a:avLst/>
              <a:gdLst/>
              <a:ahLst/>
              <a:cxnLst/>
              <a:rect l="l" t="t" r="r" b="b"/>
              <a:pathLst>
                <a:path w="8159" h="8329" extrusionOk="0">
                  <a:moveTo>
                    <a:pt x="880" y="1"/>
                  </a:moveTo>
                  <a:lnTo>
                    <a:pt x="685" y="50"/>
                  </a:lnTo>
                  <a:lnTo>
                    <a:pt x="514" y="123"/>
                  </a:lnTo>
                  <a:lnTo>
                    <a:pt x="391" y="245"/>
                  </a:lnTo>
                  <a:lnTo>
                    <a:pt x="269" y="367"/>
                  </a:lnTo>
                  <a:lnTo>
                    <a:pt x="172" y="514"/>
                  </a:lnTo>
                  <a:lnTo>
                    <a:pt x="98" y="685"/>
                  </a:lnTo>
                  <a:lnTo>
                    <a:pt x="50" y="856"/>
                  </a:lnTo>
                  <a:lnTo>
                    <a:pt x="1" y="1026"/>
                  </a:lnTo>
                  <a:lnTo>
                    <a:pt x="1" y="1222"/>
                  </a:lnTo>
                  <a:lnTo>
                    <a:pt x="1" y="1417"/>
                  </a:lnTo>
                  <a:lnTo>
                    <a:pt x="1" y="1613"/>
                  </a:lnTo>
                  <a:lnTo>
                    <a:pt x="74" y="2028"/>
                  </a:lnTo>
                  <a:lnTo>
                    <a:pt x="221" y="2492"/>
                  </a:lnTo>
                  <a:lnTo>
                    <a:pt x="391" y="2931"/>
                  </a:lnTo>
                  <a:lnTo>
                    <a:pt x="611" y="3396"/>
                  </a:lnTo>
                  <a:lnTo>
                    <a:pt x="856" y="3884"/>
                  </a:lnTo>
                  <a:lnTo>
                    <a:pt x="1124" y="4324"/>
                  </a:lnTo>
                  <a:lnTo>
                    <a:pt x="1417" y="4788"/>
                  </a:lnTo>
                  <a:lnTo>
                    <a:pt x="1710" y="5203"/>
                  </a:lnTo>
                  <a:lnTo>
                    <a:pt x="2003" y="5594"/>
                  </a:lnTo>
                  <a:lnTo>
                    <a:pt x="2296" y="5960"/>
                  </a:lnTo>
                  <a:lnTo>
                    <a:pt x="2590" y="6302"/>
                  </a:lnTo>
                  <a:lnTo>
                    <a:pt x="2858" y="6571"/>
                  </a:lnTo>
                  <a:lnTo>
                    <a:pt x="3078" y="6790"/>
                  </a:lnTo>
                  <a:lnTo>
                    <a:pt x="3322" y="6986"/>
                  </a:lnTo>
                  <a:lnTo>
                    <a:pt x="3566" y="7157"/>
                  </a:lnTo>
                  <a:lnTo>
                    <a:pt x="3811" y="7328"/>
                  </a:lnTo>
                  <a:lnTo>
                    <a:pt x="4324" y="7621"/>
                  </a:lnTo>
                  <a:lnTo>
                    <a:pt x="4836" y="7841"/>
                  </a:lnTo>
                  <a:lnTo>
                    <a:pt x="5325" y="8036"/>
                  </a:lnTo>
                  <a:lnTo>
                    <a:pt x="5740" y="8182"/>
                  </a:lnTo>
                  <a:lnTo>
                    <a:pt x="6351" y="8329"/>
                  </a:lnTo>
                  <a:lnTo>
                    <a:pt x="8158" y="6668"/>
                  </a:lnTo>
                  <a:lnTo>
                    <a:pt x="4446" y="2956"/>
                  </a:lnTo>
                  <a:lnTo>
                    <a:pt x="1735" y="245"/>
                  </a:lnTo>
                  <a:lnTo>
                    <a:pt x="1588" y="123"/>
                  </a:lnTo>
                  <a:lnTo>
                    <a:pt x="1417" y="50"/>
                  </a:lnTo>
                  <a:lnTo>
                    <a:pt x="124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24"/>
            <p:cNvSpPr/>
            <p:nvPr/>
          </p:nvSpPr>
          <p:spPr>
            <a:xfrm>
              <a:off x="2605300" y="5008550"/>
              <a:ext cx="418900" cy="418875"/>
            </a:xfrm>
            <a:custGeom>
              <a:avLst/>
              <a:gdLst/>
              <a:ahLst/>
              <a:cxnLst/>
              <a:rect l="l" t="t" r="r" b="b"/>
              <a:pathLst>
                <a:path w="16756" h="16755" extrusionOk="0">
                  <a:moveTo>
                    <a:pt x="13922" y="1"/>
                  </a:moveTo>
                  <a:lnTo>
                    <a:pt x="13824" y="49"/>
                  </a:lnTo>
                  <a:lnTo>
                    <a:pt x="13360" y="342"/>
                  </a:lnTo>
                  <a:lnTo>
                    <a:pt x="12261" y="1026"/>
                  </a:lnTo>
                  <a:lnTo>
                    <a:pt x="11602" y="1466"/>
                  </a:lnTo>
                  <a:lnTo>
                    <a:pt x="10942" y="1930"/>
                  </a:lnTo>
                  <a:lnTo>
                    <a:pt x="10381" y="2370"/>
                  </a:lnTo>
                  <a:lnTo>
                    <a:pt x="10112" y="2589"/>
                  </a:lnTo>
                  <a:lnTo>
                    <a:pt x="9917" y="2785"/>
                  </a:lnTo>
                  <a:lnTo>
                    <a:pt x="9795" y="2907"/>
                  </a:lnTo>
                  <a:lnTo>
                    <a:pt x="9697" y="3053"/>
                  </a:lnTo>
                  <a:lnTo>
                    <a:pt x="9599" y="3224"/>
                  </a:lnTo>
                  <a:lnTo>
                    <a:pt x="9526" y="3420"/>
                  </a:lnTo>
                  <a:lnTo>
                    <a:pt x="9404" y="3835"/>
                  </a:lnTo>
                  <a:lnTo>
                    <a:pt x="9330" y="4275"/>
                  </a:lnTo>
                  <a:lnTo>
                    <a:pt x="9282" y="4714"/>
                  </a:lnTo>
                  <a:lnTo>
                    <a:pt x="9306" y="5178"/>
                  </a:lnTo>
                  <a:lnTo>
                    <a:pt x="9355" y="5593"/>
                  </a:lnTo>
                  <a:lnTo>
                    <a:pt x="9379" y="5789"/>
                  </a:lnTo>
                  <a:lnTo>
                    <a:pt x="9453" y="5960"/>
                  </a:lnTo>
                  <a:lnTo>
                    <a:pt x="270" y="14459"/>
                  </a:lnTo>
                  <a:lnTo>
                    <a:pt x="147" y="14606"/>
                  </a:lnTo>
                  <a:lnTo>
                    <a:pt x="74" y="14776"/>
                  </a:lnTo>
                  <a:lnTo>
                    <a:pt x="1" y="14947"/>
                  </a:lnTo>
                  <a:lnTo>
                    <a:pt x="1" y="15118"/>
                  </a:lnTo>
                  <a:lnTo>
                    <a:pt x="1" y="15314"/>
                  </a:lnTo>
                  <a:lnTo>
                    <a:pt x="74" y="15485"/>
                  </a:lnTo>
                  <a:lnTo>
                    <a:pt x="147" y="15656"/>
                  </a:lnTo>
                  <a:lnTo>
                    <a:pt x="270" y="15802"/>
                  </a:lnTo>
                  <a:lnTo>
                    <a:pt x="953" y="16486"/>
                  </a:lnTo>
                  <a:lnTo>
                    <a:pt x="1100" y="16608"/>
                  </a:lnTo>
                  <a:lnTo>
                    <a:pt x="1271" y="16681"/>
                  </a:lnTo>
                  <a:lnTo>
                    <a:pt x="1442" y="16755"/>
                  </a:lnTo>
                  <a:lnTo>
                    <a:pt x="1808" y="16755"/>
                  </a:lnTo>
                  <a:lnTo>
                    <a:pt x="1979" y="16681"/>
                  </a:lnTo>
                  <a:lnTo>
                    <a:pt x="2150" y="16608"/>
                  </a:lnTo>
                  <a:lnTo>
                    <a:pt x="2297" y="16486"/>
                  </a:lnTo>
                  <a:lnTo>
                    <a:pt x="10796" y="7303"/>
                  </a:lnTo>
                  <a:lnTo>
                    <a:pt x="11162" y="7401"/>
                  </a:lnTo>
                  <a:lnTo>
                    <a:pt x="11577" y="7450"/>
                  </a:lnTo>
                  <a:lnTo>
                    <a:pt x="12041" y="7474"/>
                  </a:lnTo>
                  <a:lnTo>
                    <a:pt x="12481" y="7425"/>
                  </a:lnTo>
                  <a:lnTo>
                    <a:pt x="12921" y="7352"/>
                  </a:lnTo>
                  <a:lnTo>
                    <a:pt x="13336" y="7230"/>
                  </a:lnTo>
                  <a:lnTo>
                    <a:pt x="13531" y="7156"/>
                  </a:lnTo>
                  <a:lnTo>
                    <a:pt x="13702" y="7059"/>
                  </a:lnTo>
                  <a:lnTo>
                    <a:pt x="13849" y="6961"/>
                  </a:lnTo>
                  <a:lnTo>
                    <a:pt x="13971" y="6839"/>
                  </a:lnTo>
                  <a:lnTo>
                    <a:pt x="14166" y="6644"/>
                  </a:lnTo>
                  <a:lnTo>
                    <a:pt x="14386" y="6375"/>
                  </a:lnTo>
                  <a:lnTo>
                    <a:pt x="14826" y="5813"/>
                  </a:lnTo>
                  <a:lnTo>
                    <a:pt x="15290" y="5154"/>
                  </a:lnTo>
                  <a:lnTo>
                    <a:pt x="15729" y="4494"/>
                  </a:lnTo>
                  <a:lnTo>
                    <a:pt x="16413" y="3395"/>
                  </a:lnTo>
                  <a:lnTo>
                    <a:pt x="16706" y="2931"/>
                  </a:lnTo>
                  <a:lnTo>
                    <a:pt x="16755" y="2834"/>
                  </a:lnTo>
                  <a:lnTo>
                    <a:pt x="16755" y="2736"/>
                  </a:lnTo>
                  <a:lnTo>
                    <a:pt x="16755" y="2663"/>
                  </a:lnTo>
                  <a:lnTo>
                    <a:pt x="16706" y="2589"/>
                  </a:lnTo>
                  <a:lnTo>
                    <a:pt x="16633" y="2541"/>
                  </a:lnTo>
                  <a:lnTo>
                    <a:pt x="16462" y="2541"/>
                  </a:lnTo>
                  <a:lnTo>
                    <a:pt x="16364" y="2589"/>
                  </a:lnTo>
                  <a:lnTo>
                    <a:pt x="13653" y="4958"/>
                  </a:lnTo>
                  <a:lnTo>
                    <a:pt x="13580" y="5007"/>
                  </a:lnTo>
                  <a:lnTo>
                    <a:pt x="13458" y="5007"/>
                  </a:lnTo>
                  <a:lnTo>
                    <a:pt x="13360" y="4983"/>
                  </a:lnTo>
                  <a:lnTo>
                    <a:pt x="13238" y="4885"/>
                  </a:lnTo>
                  <a:lnTo>
                    <a:pt x="13140" y="4763"/>
                  </a:lnTo>
                  <a:lnTo>
                    <a:pt x="13092" y="4641"/>
                  </a:lnTo>
                  <a:lnTo>
                    <a:pt x="13092" y="4543"/>
                  </a:lnTo>
                  <a:lnTo>
                    <a:pt x="13140" y="4446"/>
                  </a:lnTo>
                  <a:lnTo>
                    <a:pt x="15607" y="1490"/>
                  </a:lnTo>
                  <a:lnTo>
                    <a:pt x="15656" y="1393"/>
                  </a:lnTo>
                  <a:lnTo>
                    <a:pt x="15656" y="1319"/>
                  </a:lnTo>
                  <a:lnTo>
                    <a:pt x="15656" y="1222"/>
                  </a:lnTo>
                  <a:lnTo>
                    <a:pt x="15607" y="1148"/>
                  </a:lnTo>
                  <a:lnTo>
                    <a:pt x="15534" y="1100"/>
                  </a:lnTo>
                  <a:lnTo>
                    <a:pt x="15363" y="1100"/>
                  </a:lnTo>
                  <a:lnTo>
                    <a:pt x="15265" y="1148"/>
                  </a:lnTo>
                  <a:lnTo>
                    <a:pt x="12310" y="3615"/>
                  </a:lnTo>
                  <a:lnTo>
                    <a:pt x="12212" y="3664"/>
                  </a:lnTo>
                  <a:lnTo>
                    <a:pt x="12115" y="3664"/>
                  </a:lnTo>
                  <a:lnTo>
                    <a:pt x="11993" y="3615"/>
                  </a:lnTo>
                  <a:lnTo>
                    <a:pt x="11895" y="3517"/>
                  </a:lnTo>
                  <a:lnTo>
                    <a:pt x="11797" y="3395"/>
                  </a:lnTo>
                  <a:lnTo>
                    <a:pt x="11748" y="3298"/>
                  </a:lnTo>
                  <a:lnTo>
                    <a:pt x="11748" y="3176"/>
                  </a:lnTo>
                  <a:lnTo>
                    <a:pt x="11797" y="3102"/>
                  </a:lnTo>
                  <a:lnTo>
                    <a:pt x="14166" y="391"/>
                  </a:lnTo>
                  <a:lnTo>
                    <a:pt x="14215" y="294"/>
                  </a:lnTo>
                  <a:lnTo>
                    <a:pt x="14215" y="220"/>
                  </a:lnTo>
                  <a:lnTo>
                    <a:pt x="14215" y="123"/>
                  </a:lnTo>
                  <a:lnTo>
                    <a:pt x="14166" y="49"/>
                  </a:lnTo>
                  <a:lnTo>
                    <a:pt x="1409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2" name="Google Shape;572;p24"/>
          <p:cNvSpPr/>
          <p:nvPr/>
        </p:nvSpPr>
        <p:spPr>
          <a:xfrm>
            <a:off x="5213649" y="2080225"/>
            <a:ext cx="300114" cy="273023"/>
          </a:xfrm>
          <a:custGeom>
            <a:avLst/>
            <a:gdLst/>
            <a:ahLst/>
            <a:cxnLst/>
            <a:rect l="l" t="t" r="r" b="b"/>
            <a:pathLst>
              <a:path w="16218" h="14752" extrusionOk="0">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24"/>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256</a:t>
            </a:fld>
            <a:endParaRPr/>
          </a:p>
        </p:txBody>
      </p:sp>
    </p:spTree>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578" name="Google Shape;578;p25"/>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AND </a:t>
            </a:r>
            <a:r>
              <a:rPr lang="en">
                <a:solidFill>
                  <a:schemeClr val="accent2"/>
                </a:solidFill>
              </a:rPr>
              <a:t>TABLES</a:t>
            </a:r>
            <a:r>
              <a:rPr lang="en"/>
              <a:t> TO COMPARE DATA</a:t>
            </a:r>
            <a:endParaRPr/>
          </a:p>
        </p:txBody>
      </p:sp>
      <p:graphicFrame>
        <p:nvGraphicFramePr>
          <p:cNvPr id="579" name="Google Shape;579;p25"/>
          <p:cNvGraphicFramePr/>
          <p:nvPr/>
        </p:nvGraphicFramePr>
        <p:xfrm>
          <a:off x="1522400" y="1564481"/>
          <a:ext cx="3000000" cy="3000000"/>
        </p:xfrm>
        <a:graphic>
          <a:graphicData uri="http://schemas.openxmlformats.org/drawingml/2006/table">
            <a:tbl>
              <a:tblPr>
                <a:noFill/>
                <a:tableStyleId>{891A1956-3D7E-41C0-9DF7-105A978C6925}</a:tableStyleId>
              </a:tblPr>
              <a:tblGrid>
                <a:gridCol w="1524800">
                  <a:extLst>
                    <a:ext uri="{9D8B030D-6E8A-4147-A177-3AD203B41FA5}">
                      <a16:colId xmlns:a16="http://schemas.microsoft.com/office/drawing/2014/main" val="20000"/>
                    </a:ext>
                  </a:extLst>
                </a:gridCol>
                <a:gridCol w="1524800">
                  <a:extLst>
                    <a:ext uri="{9D8B030D-6E8A-4147-A177-3AD203B41FA5}">
                      <a16:colId xmlns:a16="http://schemas.microsoft.com/office/drawing/2014/main" val="20001"/>
                    </a:ext>
                  </a:extLst>
                </a:gridCol>
                <a:gridCol w="1524800">
                  <a:extLst>
                    <a:ext uri="{9D8B030D-6E8A-4147-A177-3AD203B41FA5}">
                      <a16:colId xmlns:a16="http://schemas.microsoft.com/office/drawing/2014/main" val="20002"/>
                    </a:ext>
                  </a:extLst>
                </a:gridCol>
                <a:gridCol w="1524800">
                  <a:extLst>
                    <a:ext uri="{9D8B030D-6E8A-4147-A177-3AD203B41FA5}">
                      <a16:colId xmlns:a16="http://schemas.microsoft.com/office/drawing/2014/main" val="20003"/>
                    </a:ext>
                  </a:extLst>
                </a:gridCol>
              </a:tblGrid>
              <a:tr h="582750">
                <a:tc>
                  <a:txBody>
                    <a:bodyPr/>
                    <a:lstStyle/>
                    <a:p>
                      <a:pPr marL="0" lvl="0" indent="0" algn="l" rtl="0">
                        <a:spcBef>
                          <a:spcPts val="0"/>
                        </a:spcBef>
                        <a:spcAft>
                          <a:spcPts val="0"/>
                        </a:spcAft>
                        <a:buNone/>
                      </a:pPr>
                      <a:endParaRPr b="1">
                        <a:solidFill>
                          <a:srgbClr val="FFFFFF"/>
                        </a:solidFill>
                        <a:latin typeface="Source Sans Pro"/>
                        <a:ea typeface="Source Sans Pro"/>
                        <a:cs typeface="Source Sans Pro"/>
                        <a:sym typeface="Source Sans Pro"/>
                      </a:endParaRPr>
                    </a:p>
                  </a:txBody>
                  <a:tcPr marL="91425" marR="91425" marT="68575" marB="68575" anchor="ctr">
                    <a:lnL w="38100" cap="flat" cmpd="sng">
                      <a:solidFill>
                        <a:schemeClr val="accent2"/>
                      </a:solidFill>
                      <a:prstDash val="solid"/>
                      <a:round/>
                      <a:headEnd type="none" w="sm" len="sm"/>
                      <a:tailEnd type="none" w="sm" len="sm"/>
                    </a:lnL>
                    <a:lnR w="38100" cap="flat" cmpd="sng">
                      <a:solidFill>
                        <a:schemeClr val="accent2"/>
                      </a:solidFill>
                      <a:prstDash val="solid"/>
                      <a:round/>
                      <a:headEnd type="none" w="sm" len="sm"/>
                      <a:tailEnd type="none" w="sm" len="sm"/>
                    </a:lnR>
                    <a:lnT w="38100" cap="flat" cmpd="sng">
                      <a:solidFill>
                        <a:schemeClr val="accent2"/>
                      </a:solidFill>
                      <a:prstDash val="solid"/>
                      <a:round/>
                      <a:headEnd type="none" w="sm" len="sm"/>
                      <a:tailEnd type="none" w="sm" len="sm"/>
                    </a:lnT>
                    <a:lnB w="38100" cap="flat" cmpd="sng">
                      <a:solidFill>
                        <a:schemeClr val="accent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1100" b="1">
                          <a:solidFill>
                            <a:srgbClr val="FFFFFF"/>
                          </a:solidFill>
                          <a:latin typeface="Source Sans Pro"/>
                          <a:ea typeface="Source Sans Pro"/>
                          <a:cs typeface="Source Sans Pro"/>
                          <a:sym typeface="Source Sans Pro"/>
                        </a:rPr>
                        <a:t>A</a:t>
                      </a:r>
                      <a:endParaRPr sz="1100" b="1">
                        <a:solidFill>
                          <a:srgbClr val="FFFFFF"/>
                        </a:solidFill>
                        <a:latin typeface="Source Sans Pro"/>
                        <a:ea typeface="Source Sans Pro"/>
                        <a:cs typeface="Source Sans Pro"/>
                        <a:sym typeface="Source Sans Pro"/>
                      </a:endParaRPr>
                    </a:p>
                  </a:txBody>
                  <a:tcPr marL="91425" marR="91425" marT="68575" marB="68575" anchor="ctr">
                    <a:lnL w="38100" cap="flat" cmpd="sng">
                      <a:solidFill>
                        <a:schemeClr val="accent2"/>
                      </a:solidFill>
                      <a:prstDash val="solid"/>
                      <a:round/>
                      <a:headEnd type="none" w="sm" len="sm"/>
                      <a:tailEnd type="none" w="sm" len="sm"/>
                    </a:lnL>
                    <a:lnR w="38100" cap="flat" cmpd="sng">
                      <a:solidFill>
                        <a:schemeClr val="accent2"/>
                      </a:solidFill>
                      <a:prstDash val="solid"/>
                      <a:round/>
                      <a:headEnd type="none" w="sm" len="sm"/>
                      <a:tailEnd type="none" w="sm" len="sm"/>
                    </a:lnR>
                    <a:lnT w="38100" cap="flat" cmpd="sng">
                      <a:solidFill>
                        <a:schemeClr val="accent2"/>
                      </a:solidFill>
                      <a:prstDash val="solid"/>
                      <a:round/>
                      <a:headEnd type="none" w="sm" len="sm"/>
                      <a:tailEnd type="none" w="sm" len="sm"/>
                    </a:lnT>
                    <a:lnB w="38100" cap="flat" cmpd="sng">
                      <a:solidFill>
                        <a:schemeClr val="accent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1100" b="1">
                          <a:solidFill>
                            <a:srgbClr val="FFFFFF"/>
                          </a:solidFill>
                          <a:latin typeface="Source Sans Pro"/>
                          <a:ea typeface="Source Sans Pro"/>
                          <a:cs typeface="Source Sans Pro"/>
                          <a:sym typeface="Source Sans Pro"/>
                        </a:rPr>
                        <a:t>B</a:t>
                      </a:r>
                      <a:endParaRPr sz="1100" b="1">
                        <a:solidFill>
                          <a:srgbClr val="FFFFFF"/>
                        </a:solidFill>
                        <a:latin typeface="Source Sans Pro"/>
                        <a:ea typeface="Source Sans Pro"/>
                        <a:cs typeface="Source Sans Pro"/>
                        <a:sym typeface="Source Sans Pro"/>
                      </a:endParaRPr>
                    </a:p>
                  </a:txBody>
                  <a:tcPr marL="91425" marR="91425" marT="68575" marB="68575" anchor="ctr">
                    <a:lnL w="38100" cap="flat" cmpd="sng">
                      <a:solidFill>
                        <a:schemeClr val="accent2"/>
                      </a:solidFill>
                      <a:prstDash val="solid"/>
                      <a:round/>
                      <a:headEnd type="none" w="sm" len="sm"/>
                      <a:tailEnd type="none" w="sm" len="sm"/>
                    </a:lnL>
                    <a:lnR w="38100" cap="flat" cmpd="sng">
                      <a:solidFill>
                        <a:schemeClr val="accent2"/>
                      </a:solidFill>
                      <a:prstDash val="solid"/>
                      <a:round/>
                      <a:headEnd type="none" w="sm" len="sm"/>
                      <a:tailEnd type="none" w="sm" len="sm"/>
                    </a:lnR>
                    <a:lnT w="38100" cap="flat" cmpd="sng">
                      <a:solidFill>
                        <a:schemeClr val="accent2"/>
                      </a:solidFill>
                      <a:prstDash val="solid"/>
                      <a:round/>
                      <a:headEnd type="none" w="sm" len="sm"/>
                      <a:tailEnd type="none" w="sm" len="sm"/>
                    </a:lnT>
                    <a:lnB w="38100" cap="flat" cmpd="sng">
                      <a:solidFill>
                        <a:schemeClr val="accent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1100" b="1">
                          <a:solidFill>
                            <a:srgbClr val="FFFFFF"/>
                          </a:solidFill>
                          <a:latin typeface="Source Sans Pro"/>
                          <a:ea typeface="Source Sans Pro"/>
                          <a:cs typeface="Source Sans Pro"/>
                          <a:sym typeface="Source Sans Pro"/>
                        </a:rPr>
                        <a:t>C</a:t>
                      </a:r>
                      <a:endParaRPr sz="1100" b="1">
                        <a:solidFill>
                          <a:srgbClr val="FFFFFF"/>
                        </a:solidFill>
                        <a:latin typeface="Source Sans Pro"/>
                        <a:ea typeface="Source Sans Pro"/>
                        <a:cs typeface="Source Sans Pro"/>
                        <a:sym typeface="Source Sans Pro"/>
                      </a:endParaRPr>
                    </a:p>
                  </a:txBody>
                  <a:tcPr marL="91425" marR="91425" marT="68575" marB="68575" anchor="ctr">
                    <a:lnL w="38100" cap="flat" cmpd="sng">
                      <a:solidFill>
                        <a:schemeClr val="accent2"/>
                      </a:solidFill>
                      <a:prstDash val="solid"/>
                      <a:round/>
                      <a:headEnd type="none" w="sm" len="sm"/>
                      <a:tailEnd type="none" w="sm" len="sm"/>
                    </a:lnL>
                    <a:lnR w="38100" cap="flat" cmpd="sng">
                      <a:solidFill>
                        <a:schemeClr val="accent2"/>
                      </a:solidFill>
                      <a:prstDash val="solid"/>
                      <a:round/>
                      <a:headEnd type="none" w="sm" len="sm"/>
                      <a:tailEnd type="none" w="sm" len="sm"/>
                    </a:lnR>
                    <a:lnT w="38100" cap="flat" cmpd="sng">
                      <a:solidFill>
                        <a:schemeClr val="accent2"/>
                      </a:solidFill>
                      <a:prstDash val="solid"/>
                      <a:round/>
                      <a:headEnd type="none" w="sm" len="sm"/>
                      <a:tailEnd type="none" w="sm" len="sm"/>
                    </a:lnT>
                    <a:lnB w="38100" cap="flat" cmpd="sng">
                      <a:solidFill>
                        <a:schemeClr val="accent2"/>
                      </a:solidFill>
                      <a:prstDash val="solid"/>
                      <a:round/>
                      <a:headEnd type="none" w="sm" len="sm"/>
                      <a:tailEnd type="none" w="sm" len="sm"/>
                    </a:lnB>
                    <a:solidFill>
                      <a:schemeClr val="accent1"/>
                    </a:solidFill>
                  </a:tcPr>
                </a:tc>
                <a:extLst>
                  <a:ext uri="{0D108BD9-81ED-4DB2-BD59-A6C34878D82A}">
                    <a16:rowId xmlns:a16="http://schemas.microsoft.com/office/drawing/2014/main" val="10000"/>
                  </a:ext>
                </a:extLst>
              </a:tr>
              <a:tr h="582750">
                <a:tc>
                  <a:txBody>
                    <a:bodyPr/>
                    <a:lstStyle/>
                    <a:p>
                      <a:pPr marL="0" lvl="0" indent="0" algn="r" rtl="0">
                        <a:spcBef>
                          <a:spcPts val="0"/>
                        </a:spcBef>
                        <a:spcAft>
                          <a:spcPts val="0"/>
                        </a:spcAft>
                        <a:buNone/>
                      </a:pPr>
                      <a:r>
                        <a:rPr lang="en" sz="1100">
                          <a:solidFill>
                            <a:srgbClr val="3C78D8"/>
                          </a:solidFill>
                          <a:latin typeface="Source Sans Pro"/>
                          <a:ea typeface="Source Sans Pro"/>
                          <a:cs typeface="Source Sans Pro"/>
                          <a:sym typeface="Source Sans Pro"/>
                        </a:rPr>
                        <a:t>Yellow</a:t>
                      </a:r>
                      <a:endParaRPr sz="1100">
                        <a:solidFill>
                          <a:srgbClr val="3C78D8"/>
                        </a:solidFill>
                        <a:latin typeface="Source Sans Pro"/>
                        <a:ea typeface="Source Sans Pro"/>
                        <a:cs typeface="Source Sans Pro"/>
                        <a:sym typeface="Source Sans Pro"/>
                      </a:endParaRPr>
                    </a:p>
                  </a:txBody>
                  <a:tcPr marL="91425" marR="91425" marT="68575" marB="68575" anchor="ctr">
                    <a:lnL w="38100" cap="flat" cmpd="sng">
                      <a:solidFill>
                        <a:schemeClr val="accent2"/>
                      </a:solidFill>
                      <a:prstDash val="solid"/>
                      <a:round/>
                      <a:headEnd type="none" w="sm" len="sm"/>
                      <a:tailEnd type="none" w="sm" len="sm"/>
                    </a:lnL>
                    <a:lnR w="38100" cap="flat" cmpd="sng">
                      <a:solidFill>
                        <a:schemeClr val="accent2"/>
                      </a:solidFill>
                      <a:prstDash val="solid"/>
                      <a:round/>
                      <a:headEnd type="none" w="sm" len="sm"/>
                      <a:tailEnd type="none" w="sm" len="sm"/>
                    </a:lnR>
                    <a:lnT w="38100" cap="flat" cmpd="sng">
                      <a:solidFill>
                        <a:schemeClr val="accent2"/>
                      </a:solidFill>
                      <a:prstDash val="solid"/>
                      <a:round/>
                      <a:headEnd type="none" w="sm" len="sm"/>
                      <a:tailEnd type="none" w="sm" len="sm"/>
                    </a:lnT>
                    <a:lnB w="9525" cap="flat" cmpd="sng">
                      <a:solidFill>
                        <a:schemeClr val="accent2"/>
                      </a:solidFill>
                      <a:prstDash val="dash"/>
                      <a:round/>
                      <a:headEnd type="none" w="sm" len="sm"/>
                      <a:tailEnd type="none" w="sm" len="sm"/>
                    </a:lnB>
                  </a:tcPr>
                </a:tc>
                <a:tc>
                  <a:txBody>
                    <a:bodyPr/>
                    <a:lstStyle/>
                    <a:p>
                      <a:pPr marL="0" lvl="0" indent="0" algn="ctr" rtl="0">
                        <a:spcBef>
                          <a:spcPts val="0"/>
                        </a:spcBef>
                        <a:spcAft>
                          <a:spcPts val="0"/>
                        </a:spcAft>
                        <a:buNone/>
                      </a:pPr>
                      <a:r>
                        <a:rPr lang="en">
                          <a:solidFill>
                            <a:srgbClr val="28324A"/>
                          </a:solidFill>
                          <a:latin typeface="Source Sans Pro"/>
                          <a:ea typeface="Source Sans Pro"/>
                          <a:cs typeface="Source Sans Pro"/>
                          <a:sym typeface="Source Sans Pro"/>
                        </a:rPr>
                        <a:t>10</a:t>
                      </a:r>
                      <a:endParaRPr>
                        <a:solidFill>
                          <a:srgbClr val="28324A"/>
                        </a:solidFill>
                        <a:latin typeface="Source Sans Pro"/>
                        <a:ea typeface="Source Sans Pro"/>
                        <a:cs typeface="Source Sans Pro"/>
                        <a:sym typeface="Source Sans Pro"/>
                      </a:endParaRPr>
                    </a:p>
                  </a:txBody>
                  <a:tcPr marL="91425" marR="91425" marT="68575" marB="68575" anchor="ctr">
                    <a:lnL w="38100" cap="flat" cmpd="sng">
                      <a:solidFill>
                        <a:schemeClr val="accent2"/>
                      </a:solidFill>
                      <a:prstDash val="solid"/>
                      <a:round/>
                      <a:headEnd type="none" w="sm" len="sm"/>
                      <a:tailEnd type="none" w="sm" len="sm"/>
                    </a:lnL>
                    <a:lnR w="38100" cap="flat" cmpd="sng">
                      <a:solidFill>
                        <a:schemeClr val="accent2"/>
                      </a:solidFill>
                      <a:prstDash val="solid"/>
                      <a:round/>
                      <a:headEnd type="none" w="sm" len="sm"/>
                      <a:tailEnd type="none" w="sm" len="sm"/>
                    </a:lnR>
                    <a:lnT w="38100" cap="flat" cmpd="sng">
                      <a:solidFill>
                        <a:schemeClr val="accent2"/>
                      </a:solidFill>
                      <a:prstDash val="solid"/>
                      <a:round/>
                      <a:headEnd type="none" w="sm" len="sm"/>
                      <a:tailEnd type="none" w="sm" len="sm"/>
                    </a:lnT>
                    <a:lnB w="9525" cap="flat" cmpd="sng">
                      <a:solidFill>
                        <a:schemeClr val="accent2"/>
                      </a:solidFill>
                      <a:prstDash val="dash"/>
                      <a:round/>
                      <a:headEnd type="none" w="sm" len="sm"/>
                      <a:tailEnd type="none" w="sm" len="sm"/>
                    </a:lnB>
                  </a:tcPr>
                </a:tc>
                <a:tc>
                  <a:txBody>
                    <a:bodyPr/>
                    <a:lstStyle/>
                    <a:p>
                      <a:pPr marL="0" lvl="0" indent="0" algn="ctr" rtl="0">
                        <a:spcBef>
                          <a:spcPts val="0"/>
                        </a:spcBef>
                        <a:spcAft>
                          <a:spcPts val="0"/>
                        </a:spcAft>
                        <a:buNone/>
                      </a:pPr>
                      <a:r>
                        <a:rPr lang="en">
                          <a:solidFill>
                            <a:srgbClr val="28324A"/>
                          </a:solidFill>
                          <a:latin typeface="Source Sans Pro"/>
                          <a:ea typeface="Source Sans Pro"/>
                          <a:cs typeface="Source Sans Pro"/>
                          <a:sym typeface="Source Sans Pro"/>
                        </a:rPr>
                        <a:t>20</a:t>
                      </a:r>
                      <a:endParaRPr>
                        <a:solidFill>
                          <a:srgbClr val="28324A"/>
                        </a:solidFill>
                        <a:latin typeface="Source Sans Pro"/>
                        <a:ea typeface="Source Sans Pro"/>
                        <a:cs typeface="Source Sans Pro"/>
                        <a:sym typeface="Source Sans Pro"/>
                      </a:endParaRPr>
                    </a:p>
                  </a:txBody>
                  <a:tcPr marL="91425" marR="91425" marT="68575" marB="68575" anchor="ctr">
                    <a:lnL w="38100" cap="flat" cmpd="sng">
                      <a:solidFill>
                        <a:schemeClr val="accent2"/>
                      </a:solidFill>
                      <a:prstDash val="solid"/>
                      <a:round/>
                      <a:headEnd type="none" w="sm" len="sm"/>
                      <a:tailEnd type="none" w="sm" len="sm"/>
                    </a:lnL>
                    <a:lnR w="38100" cap="flat" cmpd="sng">
                      <a:solidFill>
                        <a:schemeClr val="accent2"/>
                      </a:solidFill>
                      <a:prstDash val="solid"/>
                      <a:round/>
                      <a:headEnd type="none" w="sm" len="sm"/>
                      <a:tailEnd type="none" w="sm" len="sm"/>
                    </a:lnR>
                    <a:lnT w="38100" cap="flat" cmpd="sng">
                      <a:solidFill>
                        <a:schemeClr val="accent2"/>
                      </a:solidFill>
                      <a:prstDash val="solid"/>
                      <a:round/>
                      <a:headEnd type="none" w="sm" len="sm"/>
                      <a:tailEnd type="none" w="sm" len="sm"/>
                    </a:lnT>
                    <a:lnB w="9525" cap="flat" cmpd="sng">
                      <a:solidFill>
                        <a:schemeClr val="accent2"/>
                      </a:solidFill>
                      <a:prstDash val="dash"/>
                      <a:round/>
                      <a:headEnd type="none" w="sm" len="sm"/>
                      <a:tailEnd type="none" w="sm" len="sm"/>
                    </a:lnB>
                  </a:tcPr>
                </a:tc>
                <a:tc>
                  <a:txBody>
                    <a:bodyPr/>
                    <a:lstStyle/>
                    <a:p>
                      <a:pPr marL="0" lvl="0" indent="0" algn="ctr" rtl="0">
                        <a:spcBef>
                          <a:spcPts val="0"/>
                        </a:spcBef>
                        <a:spcAft>
                          <a:spcPts val="0"/>
                        </a:spcAft>
                        <a:buNone/>
                      </a:pPr>
                      <a:r>
                        <a:rPr lang="en">
                          <a:solidFill>
                            <a:srgbClr val="28324A"/>
                          </a:solidFill>
                          <a:latin typeface="Source Sans Pro"/>
                          <a:ea typeface="Source Sans Pro"/>
                          <a:cs typeface="Source Sans Pro"/>
                          <a:sym typeface="Source Sans Pro"/>
                        </a:rPr>
                        <a:t>7</a:t>
                      </a:r>
                      <a:endParaRPr>
                        <a:solidFill>
                          <a:srgbClr val="28324A"/>
                        </a:solidFill>
                        <a:latin typeface="Source Sans Pro"/>
                        <a:ea typeface="Source Sans Pro"/>
                        <a:cs typeface="Source Sans Pro"/>
                        <a:sym typeface="Source Sans Pro"/>
                      </a:endParaRPr>
                    </a:p>
                  </a:txBody>
                  <a:tcPr marL="91425" marR="91425" marT="68575" marB="68575" anchor="ctr">
                    <a:lnL w="38100" cap="flat" cmpd="sng">
                      <a:solidFill>
                        <a:schemeClr val="accent2"/>
                      </a:solidFill>
                      <a:prstDash val="solid"/>
                      <a:round/>
                      <a:headEnd type="none" w="sm" len="sm"/>
                      <a:tailEnd type="none" w="sm" len="sm"/>
                    </a:lnL>
                    <a:lnR w="38100" cap="flat" cmpd="sng">
                      <a:solidFill>
                        <a:schemeClr val="accent2"/>
                      </a:solidFill>
                      <a:prstDash val="solid"/>
                      <a:round/>
                      <a:headEnd type="none" w="sm" len="sm"/>
                      <a:tailEnd type="none" w="sm" len="sm"/>
                    </a:lnR>
                    <a:lnT w="38100" cap="flat" cmpd="sng">
                      <a:solidFill>
                        <a:schemeClr val="accent2"/>
                      </a:solidFill>
                      <a:prstDash val="solid"/>
                      <a:round/>
                      <a:headEnd type="none" w="sm" len="sm"/>
                      <a:tailEnd type="none" w="sm" len="sm"/>
                    </a:lnT>
                    <a:lnB w="9525" cap="flat" cmpd="sng">
                      <a:solidFill>
                        <a:schemeClr val="accent2"/>
                      </a:solidFill>
                      <a:prstDash val="dash"/>
                      <a:round/>
                      <a:headEnd type="none" w="sm" len="sm"/>
                      <a:tailEnd type="none" w="sm" len="sm"/>
                    </a:lnB>
                  </a:tcPr>
                </a:tc>
                <a:extLst>
                  <a:ext uri="{0D108BD9-81ED-4DB2-BD59-A6C34878D82A}">
                    <a16:rowId xmlns:a16="http://schemas.microsoft.com/office/drawing/2014/main" val="10001"/>
                  </a:ext>
                </a:extLst>
              </a:tr>
              <a:tr h="582750">
                <a:tc>
                  <a:txBody>
                    <a:bodyPr/>
                    <a:lstStyle/>
                    <a:p>
                      <a:pPr marL="0" lvl="0" indent="0" algn="r" rtl="0">
                        <a:spcBef>
                          <a:spcPts val="0"/>
                        </a:spcBef>
                        <a:spcAft>
                          <a:spcPts val="0"/>
                        </a:spcAft>
                        <a:buNone/>
                      </a:pPr>
                      <a:r>
                        <a:rPr lang="en" sz="1100">
                          <a:solidFill>
                            <a:srgbClr val="3C78D8"/>
                          </a:solidFill>
                          <a:latin typeface="Source Sans Pro"/>
                          <a:ea typeface="Source Sans Pro"/>
                          <a:cs typeface="Source Sans Pro"/>
                          <a:sym typeface="Source Sans Pro"/>
                        </a:rPr>
                        <a:t>Blue</a:t>
                      </a:r>
                      <a:endParaRPr sz="1100">
                        <a:solidFill>
                          <a:srgbClr val="3C78D8"/>
                        </a:solidFill>
                        <a:latin typeface="Source Sans Pro"/>
                        <a:ea typeface="Source Sans Pro"/>
                        <a:cs typeface="Source Sans Pro"/>
                        <a:sym typeface="Source Sans Pro"/>
                      </a:endParaRPr>
                    </a:p>
                  </a:txBody>
                  <a:tcPr marL="91425" marR="91425" marT="68575" marB="68575" anchor="ctr">
                    <a:lnL w="38100" cap="flat" cmpd="sng">
                      <a:solidFill>
                        <a:schemeClr val="accent2"/>
                      </a:solidFill>
                      <a:prstDash val="solid"/>
                      <a:round/>
                      <a:headEnd type="none" w="sm" len="sm"/>
                      <a:tailEnd type="none" w="sm" len="sm"/>
                    </a:lnL>
                    <a:lnR w="38100" cap="flat" cmpd="sng">
                      <a:solidFill>
                        <a:schemeClr val="accent2"/>
                      </a:solidFill>
                      <a:prstDash val="solid"/>
                      <a:round/>
                      <a:headEnd type="none" w="sm" len="sm"/>
                      <a:tailEnd type="none" w="sm" len="sm"/>
                    </a:lnR>
                    <a:lnT w="9525" cap="flat" cmpd="sng">
                      <a:solidFill>
                        <a:schemeClr val="accent2"/>
                      </a:solidFill>
                      <a:prstDash val="dash"/>
                      <a:round/>
                      <a:headEnd type="none" w="sm" len="sm"/>
                      <a:tailEnd type="none" w="sm" len="sm"/>
                    </a:lnT>
                    <a:lnB w="9525" cap="flat" cmpd="sng">
                      <a:solidFill>
                        <a:schemeClr val="accent2"/>
                      </a:solidFill>
                      <a:prstDash val="dash"/>
                      <a:round/>
                      <a:headEnd type="none" w="sm" len="sm"/>
                      <a:tailEnd type="none" w="sm" len="sm"/>
                    </a:lnB>
                  </a:tcPr>
                </a:tc>
                <a:tc>
                  <a:txBody>
                    <a:bodyPr/>
                    <a:lstStyle/>
                    <a:p>
                      <a:pPr marL="0" lvl="0" indent="0" algn="ctr" rtl="0">
                        <a:spcBef>
                          <a:spcPts val="0"/>
                        </a:spcBef>
                        <a:spcAft>
                          <a:spcPts val="0"/>
                        </a:spcAft>
                        <a:buNone/>
                      </a:pPr>
                      <a:r>
                        <a:rPr lang="en">
                          <a:solidFill>
                            <a:srgbClr val="28324A"/>
                          </a:solidFill>
                          <a:latin typeface="Source Sans Pro"/>
                          <a:ea typeface="Source Sans Pro"/>
                          <a:cs typeface="Source Sans Pro"/>
                          <a:sym typeface="Source Sans Pro"/>
                        </a:rPr>
                        <a:t>30</a:t>
                      </a:r>
                      <a:endParaRPr>
                        <a:solidFill>
                          <a:srgbClr val="28324A"/>
                        </a:solidFill>
                        <a:latin typeface="Source Sans Pro"/>
                        <a:ea typeface="Source Sans Pro"/>
                        <a:cs typeface="Source Sans Pro"/>
                        <a:sym typeface="Source Sans Pro"/>
                      </a:endParaRPr>
                    </a:p>
                  </a:txBody>
                  <a:tcPr marL="91425" marR="91425" marT="68575" marB="68575" anchor="ctr">
                    <a:lnL w="38100" cap="flat" cmpd="sng">
                      <a:solidFill>
                        <a:schemeClr val="accent2"/>
                      </a:solidFill>
                      <a:prstDash val="solid"/>
                      <a:round/>
                      <a:headEnd type="none" w="sm" len="sm"/>
                      <a:tailEnd type="none" w="sm" len="sm"/>
                    </a:lnL>
                    <a:lnR w="38100" cap="flat" cmpd="sng">
                      <a:solidFill>
                        <a:schemeClr val="accent2"/>
                      </a:solidFill>
                      <a:prstDash val="solid"/>
                      <a:round/>
                      <a:headEnd type="none" w="sm" len="sm"/>
                      <a:tailEnd type="none" w="sm" len="sm"/>
                    </a:lnR>
                    <a:lnT w="9525" cap="flat" cmpd="sng">
                      <a:solidFill>
                        <a:schemeClr val="accent2"/>
                      </a:solidFill>
                      <a:prstDash val="dash"/>
                      <a:round/>
                      <a:headEnd type="none" w="sm" len="sm"/>
                      <a:tailEnd type="none" w="sm" len="sm"/>
                    </a:lnT>
                    <a:lnB w="9525" cap="flat" cmpd="sng">
                      <a:solidFill>
                        <a:schemeClr val="accent2"/>
                      </a:solidFill>
                      <a:prstDash val="dash"/>
                      <a:round/>
                      <a:headEnd type="none" w="sm" len="sm"/>
                      <a:tailEnd type="none" w="sm" len="sm"/>
                    </a:lnB>
                  </a:tcPr>
                </a:tc>
                <a:tc>
                  <a:txBody>
                    <a:bodyPr/>
                    <a:lstStyle/>
                    <a:p>
                      <a:pPr marL="0" lvl="0" indent="0" algn="ctr" rtl="0">
                        <a:spcBef>
                          <a:spcPts val="0"/>
                        </a:spcBef>
                        <a:spcAft>
                          <a:spcPts val="0"/>
                        </a:spcAft>
                        <a:buNone/>
                      </a:pPr>
                      <a:r>
                        <a:rPr lang="en">
                          <a:solidFill>
                            <a:srgbClr val="28324A"/>
                          </a:solidFill>
                          <a:latin typeface="Source Sans Pro"/>
                          <a:ea typeface="Source Sans Pro"/>
                          <a:cs typeface="Source Sans Pro"/>
                          <a:sym typeface="Source Sans Pro"/>
                        </a:rPr>
                        <a:t>15</a:t>
                      </a:r>
                      <a:endParaRPr>
                        <a:solidFill>
                          <a:srgbClr val="28324A"/>
                        </a:solidFill>
                        <a:latin typeface="Source Sans Pro"/>
                        <a:ea typeface="Source Sans Pro"/>
                        <a:cs typeface="Source Sans Pro"/>
                        <a:sym typeface="Source Sans Pro"/>
                      </a:endParaRPr>
                    </a:p>
                  </a:txBody>
                  <a:tcPr marL="91425" marR="91425" marT="68575" marB="68575" anchor="ctr">
                    <a:lnL w="38100" cap="flat" cmpd="sng">
                      <a:solidFill>
                        <a:schemeClr val="accent2"/>
                      </a:solidFill>
                      <a:prstDash val="solid"/>
                      <a:round/>
                      <a:headEnd type="none" w="sm" len="sm"/>
                      <a:tailEnd type="none" w="sm" len="sm"/>
                    </a:lnL>
                    <a:lnR w="38100" cap="flat" cmpd="sng">
                      <a:solidFill>
                        <a:schemeClr val="accent2"/>
                      </a:solidFill>
                      <a:prstDash val="solid"/>
                      <a:round/>
                      <a:headEnd type="none" w="sm" len="sm"/>
                      <a:tailEnd type="none" w="sm" len="sm"/>
                    </a:lnR>
                    <a:lnT w="9525" cap="flat" cmpd="sng">
                      <a:solidFill>
                        <a:schemeClr val="accent2"/>
                      </a:solidFill>
                      <a:prstDash val="dash"/>
                      <a:round/>
                      <a:headEnd type="none" w="sm" len="sm"/>
                      <a:tailEnd type="none" w="sm" len="sm"/>
                    </a:lnT>
                    <a:lnB w="9525" cap="flat" cmpd="sng">
                      <a:solidFill>
                        <a:schemeClr val="accent2"/>
                      </a:solidFill>
                      <a:prstDash val="dash"/>
                      <a:round/>
                      <a:headEnd type="none" w="sm" len="sm"/>
                      <a:tailEnd type="none" w="sm" len="sm"/>
                    </a:lnB>
                  </a:tcPr>
                </a:tc>
                <a:tc>
                  <a:txBody>
                    <a:bodyPr/>
                    <a:lstStyle/>
                    <a:p>
                      <a:pPr marL="0" lvl="0" indent="0" algn="ctr" rtl="0">
                        <a:spcBef>
                          <a:spcPts val="0"/>
                        </a:spcBef>
                        <a:spcAft>
                          <a:spcPts val="0"/>
                        </a:spcAft>
                        <a:buNone/>
                      </a:pPr>
                      <a:r>
                        <a:rPr lang="en">
                          <a:solidFill>
                            <a:srgbClr val="28324A"/>
                          </a:solidFill>
                          <a:latin typeface="Source Sans Pro"/>
                          <a:ea typeface="Source Sans Pro"/>
                          <a:cs typeface="Source Sans Pro"/>
                          <a:sym typeface="Source Sans Pro"/>
                        </a:rPr>
                        <a:t>10</a:t>
                      </a:r>
                      <a:endParaRPr>
                        <a:solidFill>
                          <a:srgbClr val="28324A"/>
                        </a:solidFill>
                        <a:latin typeface="Source Sans Pro"/>
                        <a:ea typeface="Source Sans Pro"/>
                        <a:cs typeface="Source Sans Pro"/>
                        <a:sym typeface="Source Sans Pro"/>
                      </a:endParaRPr>
                    </a:p>
                  </a:txBody>
                  <a:tcPr marL="91425" marR="91425" marT="68575" marB="68575" anchor="ctr">
                    <a:lnL w="38100" cap="flat" cmpd="sng">
                      <a:solidFill>
                        <a:schemeClr val="accent2"/>
                      </a:solidFill>
                      <a:prstDash val="solid"/>
                      <a:round/>
                      <a:headEnd type="none" w="sm" len="sm"/>
                      <a:tailEnd type="none" w="sm" len="sm"/>
                    </a:lnL>
                    <a:lnR w="38100" cap="flat" cmpd="sng">
                      <a:solidFill>
                        <a:schemeClr val="accent2"/>
                      </a:solidFill>
                      <a:prstDash val="solid"/>
                      <a:round/>
                      <a:headEnd type="none" w="sm" len="sm"/>
                      <a:tailEnd type="none" w="sm" len="sm"/>
                    </a:lnR>
                    <a:lnT w="9525" cap="flat" cmpd="sng">
                      <a:solidFill>
                        <a:schemeClr val="accent2"/>
                      </a:solidFill>
                      <a:prstDash val="dash"/>
                      <a:round/>
                      <a:headEnd type="none" w="sm" len="sm"/>
                      <a:tailEnd type="none" w="sm" len="sm"/>
                    </a:lnT>
                    <a:lnB w="9525" cap="flat" cmpd="sng">
                      <a:solidFill>
                        <a:schemeClr val="accent2"/>
                      </a:solidFill>
                      <a:prstDash val="dash"/>
                      <a:round/>
                      <a:headEnd type="none" w="sm" len="sm"/>
                      <a:tailEnd type="none" w="sm" len="sm"/>
                    </a:lnB>
                  </a:tcPr>
                </a:tc>
                <a:extLst>
                  <a:ext uri="{0D108BD9-81ED-4DB2-BD59-A6C34878D82A}">
                    <a16:rowId xmlns:a16="http://schemas.microsoft.com/office/drawing/2014/main" val="10002"/>
                  </a:ext>
                </a:extLst>
              </a:tr>
              <a:tr h="582750">
                <a:tc>
                  <a:txBody>
                    <a:bodyPr/>
                    <a:lstStyle/>
                    <a:p>
                      <a:pPr marL="0" lvl="0" indent="0" algn="r" rtl="0">
                        <a:spcBef>
                          <a:spcPts val="0"/>
                        </a:spcBef>
                        <a:spcAft>
                          <a:spcPts val="0"/>
                        </a:spcAft>
                        <a:buNone/>
                      </a:pPr>
                      <a:r>
                        <a:rPr lang="en" sz="1100">
                          <a:solidFill>
                            <a:srgbClr val="3C78D8"/>
                          </a:solidFill>
                          <a:latin typeface="Source Sans Pro"/>
                          <a:ea typeface="Source Sans Pro"/>
                          <a:cs typeface="Source Sans Pro"/>
                          <a:sym typeface="Source Sans Pro"/>
                        </a:rPr>
                        <a:t>Orange</a:t>
                      </a:r>
                      <a:endParaRPr sz="1100">
                        <a:solidFill>
                          <a:srgbClr val="3C78D8"/>
                        </a:solidFill>
                        <a:latin typeface="Source Sans Pro"/>
                        <a:ea typeface="Source Sans Pro"/>
                        <a:cs typeface="Source Sans Pro"/>
                        <a:sym typeface="Source Sans Pro"/>
                      </a:endParaRPr>
                    </a:p>
                  </a:txBody>
                  <a:tcPr marL="91425" marR="91425" marT="68575" marB="68575" anchor="ctr">
                    <a:lnL w="38100" cap="flat" cmpd="sng">
                      <a:solidFill>
                        <a:schemeClr val="accent2"/>
                      </a:solidFill>
                      <a:prstDash val="solid"/>
                      <a:round/>
                      <a:headEnd type="none" w="sm" len="sm"/>
                      <a:tailEnd type="none" w="sm" len="sm"/>
                    </a:lnL>
                    <a:lnR w="38100" cap="flat" cmpd="sng">
                      <a:solidFill>
                        <a:schemeClr val="accent2"/>
                      </a:solidFill>
                      <a:prstDash val="solid"/>
                      <a:round/>
                      <a:headEnd type="none" w="sm" len="sm"/>
                      <a:tailEnd type="none" w="sm" len="sm"/>
                    </a:lnR>
                    <a:lnT w="9525" cap="flat" cmpd="sng">
                      <a:solidFill>
                        <a:schemeClr val="accent2"/>
                      </a:solidFill>
                      <a:prstDash val="dash"/>
                      <a:round/>
                      <a:headEnd type="none" w="sm" len="sm"/>
                      <a:tailEnd type="none" w="sm" len="sm"/>
                    </a:lnT>
                    <a:lnB w="38100" cap="flat" cmpd="sng">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
                          <a:solidFill>
                            <a:srgbClr val="28324A"/>
                          </a:solidFill>
                          <a:latin typeface="Source Sans Pro"/>
                          <a:ea typeface="Source Sans Pro"/>
                          <a:cs typeface="Source Sans Pro"/>
                          <a:sym typeface="Source Sans Pro"/>
                        </a:rPr>
                        <a:t>5</a:t>
                      </a:r>
                      <a:endParaRPr>
                        <a:solidFill>
                          <a:srgbClr val="28324A"/>
                        </a:solidFill>
                        <a:latin typeface="Source Sans Pro"/>
                        <a:ea typeface="Source Sans Pro"/>
                        <a:cs typeface="Source Sans Pro"/>
                        <a:sym typeface="Source Sans Pro"/>
                      </a:endParaRPr>
                    </a:p>
                  </a:txBody>
                  <a:tcPr marL="91425" marR="91425" marT="68575" marB="68575" anchor="ctr">
                    <a:lnL w="38100" cap="flat" cmpd="sng">
                      <a:solidFill>
                        <a:schemeClr val="accent2"/>
                      </a:solidFill>
                      <a:prstDash val="solid"/>
                      <a:round/>
                      <a:headEnd type="none" w="sm" len="sm"/>
                      <a:tailEnd type="none" w="sm" len="sm"/>
                    </a:lnL>
                    <a:lnR w="38100" cap="flat" cmpd="sng">
                      <a:solidFill>
                        <a:schemeClr val="accent2"/>
                      </a:solidFill>
                      <a:prstDash val="solid"/>
                      <a:round/>
                      <a:headEnd type="none" w="sm" len="sm"/>
                      <a:tailEnd type="none" w="sm" len="sm"/>
                    </a:lnR>
                    <a:lnT w="9525" cap="flat" cmpd="sng">
                      <a:solidFill>
                        <a:schemeClr val="accent2"/>
                      </a:solidFill>
                      <a:prstDash val="dash"/>
                      <a:round/>
                      <a:headEnd type="none" w="sm" len="sm"/>
                      <a:tailEnd type="none" w="sm" len="sm"/>
                    </a:lnT>
                    <a:lnB w="38100" cap="flat" cmpd="sng">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
                          <a:solidFill>
                            <a:srgbClr val="28324A"/>
                          </a:solidFill>
                          <a:latin typeface="Source Sans Pro"/>
                          <a:ea typeface="Source Sans Pro"/>
                          <a:cs typeface="Source Sans Pro"/>
                          <a:sym typeface="Source Sans Pro"/>
                        </a:rPr>
                        <a:t>24</a:t>
                      </a:r>
                      <a:endParaRPr>
                        <a:solidFill>
                          <a:srgbClr val="28324A"/>
                        </a:solidFill>
                        <a:latin typeface="Source Sans Pro"/>
                        <a:ea typeface="Source Sans Pro"/>
                        <a:cs typeface="Source Sans Pro"/>
                        <a:sym typeface="Source Sans Pro"/>
                      </a:endParaRPr>
                    </a:p>
                  </a:txBody>
                  <a:tcPr marL="91425" marR="91425" marT="68575" marB="68575" anchor="ctr">
                    <a:lnL w="38100" cap="flat" cmpd="sng">
                      <a:solidFill>
                        <a:schemeClr val="accent2"/>
                      </a:solidFill>
                      <a:prstDash val="solid"/>
                      <a:round/>
                      <a:headEnd type="none" w="sm" len="sm"/>
                      <a:tailEnd type="none" w="sm" len="sm"/>
                    </a:lnL>
                    <a:lnR w="38100" cap="flat" cmpd="sng">
                      <a:solidFill>
                        <a:schemeClr val="accent2"/>
                      </a:solidFill>
                      <a:prstDash val="solid"/>
                      <a:round/>
                      <a:headEnd type="none" w="sm" len="sm"/>
                      <a:tailEnd type="none" w="sm" len="sm"/>
                    </a:lnR>
                    <a:lnT w="9525" cap="flat" cmpd="sng">
                      <a:solidFill>
                        <a:schemeClr val="accent2"/>
                      </a:solidFill>
                      <a:prstDash val="dash"/>
                      <a:round/>
                      <a:headEnd type="none" w="sm" len="sm"/>
                      <a:tailEnd type="none" w="sm" len="sm"/>
                    </a:lnT>
                    <a:lnB w="38100" cap="flat" cmpd="sng">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
                          <a:solidFill>
                            <a:srgbClr val="28324A"/>
                          </a:solidFill>
                          <a:latin typeface="Source Sans Pro"/>
                          <a:ea typeface="Source Sans Pro"/>
                          <a:cs typeface="Source Sans Pro"/>
                          <a:sym typeface="Source Sans Pro"/>
                        </a:rPr>
                        <a:t>16</a:t>
                      </a:r>
                      <a:endParaRPr>
                        <a:solidFill>
                          <a:srgbClr val="28324A"/>
                        </a:solidFill>
                        <a:latin typeface="Source Sans Pro"/>
                        <a:ea typeface="Source Sans Pro"/>
                        <a:cs typeface="Source Sans Pro"/>
                        <a:sym typeface="Source Sans Pro"/>
                      </a:endParaRPr>
                    </a:p>
                  </a:txBody>
                  <a:tcPr marL="91425" marR="91425" marT="68575" marB="68575" anchor="ctr">
                    <a:lnL w="38100" cap="flat" cmpd="sng">
                      <a:solidFill>
                        <a:schemeClr val="accent2"/>
                      </a:solidFill>
                      <a:prstDash val="solid"/>
                      <a:round/>
                      <a:headEnd type="none" w="sm" len="sm"/>
                      <a:tailEnd type="none" w="sm" len="sm"/>
                    </a:lnL>
                    <a:lnR w="38100" cap="flat" cmpd="sng">
                      <a:solidFill>
                        <a:schemeClr val="accent2"/>
                      </a:solidFill>
                      <a:prstDash val="solid"/>
                      <a:round/>
                      <a:headEnd type="none" w="sm" len="sm"/>
                      <a:tailEnd type="none" w="sm" len="sm"/>
                    </a:lnR>
                    <a:lnT w="9525" cap="flat" cmpd="sng">
                      <a:solidFill>
                        <a:schemeClr val="accent2"/>
                      </a:solidFill>
                      <a:prstDash val="dash"/>
                      <a:round/>
                      <a:headEnd type="none" w="sm" len="sm"/>
                      <a:tailEnd type="none" w="sm" len="sm"/>
                    </a:lnT>
                    <a:lnB w="38100" cap="flat" cmpd="sng">
                      <a:solidFill>
                        <a:schemeClr val="accent2"/>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580" name="Google Shape;580;p25"/>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257</a:t>
            </a:fld>
            <a:endParaRPr/>
          </a:p>
        </p:txBody>
      </p:sp>
    </p:spTree>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Shape 584"/>
        <p:cNvGrpSpPr/>
        <p:nvPr/>
      </p:nvGrpSpPr>
      <p:grpSpPr>
        <a:xfrm>
          <a:off x="0" y="0"/>
          <a:ext cx="0" cy="0"/>
          <a:chOff x="0" y="0"/>
          <a:chExt cx="0" cy="0"/>
        </a:xfrm>
      </p:grpSpPr>
      <p:sp>
        <p:nvSpPr>
          <p:cNvPr id="585" name="Google Shape;585;p26"/>
          <p:cNvSpPr/>
          <p:nvPr/>
        </p:nvSpPr>
        <p:spPr>
          <a:xfrm>
            <a:off x="807244" y="790176"/>
            <a:ext cx="7529513" cy="3586894"/>
          </a:xfrm>
          <a:custGeom>
            <a:avLst/>
            <a:gdLst/>
            <a:ahLst/>
            <a:cxnLst/>
            <a:rect l="l" t="t" r="r" b="b"/>
            <a:pathLst>
              <a:path w="285750" h="136125" extrusionOk="0">
                <a:moveTo>
                  <a:pt x="74830" y="1313"/>
                </a:moveTo>
                <a:lnTo>
                  <a:pt x="74352" y="1330"/>
                </a:lnTo>
                <a:lnTo>
                  <a:pt x="74864" y="1330"/>
                </a:lnTo>
                <a:lnTo>
                  <a:pt x="74830" y="1313"/>
                </a:lnTo>
                <a:close/>
                <a:moveTo>
                  <a:pt x="77830" y="1739"/>
                </a:moveTo>
                <a:lnTo>
                  <a:pt x="77830" y="1739"/>
                </a:lnTo>
                <a:lnTo>
                  <a:pt x="77830" y="1739"/>
                </a:lnTo>
                <a:close/>
                <a:moveTo>
                  <a:pt x="176011" y="1432"/>
                </a:moveTo>
                <a:lnTo>
                  <a:pt x="176114" y="1636"/>
                </a:lnTo>
                <a:lnTo>
                  <a:pt x="175500" y="1841"/>
                </a:lnTo>
                <a:lnTo>
                  <a:pt x="175807" y="1943"/>
                </a:lnTo>
                <a:lnTo>
                  <a:pt x="178875" y="1943"/>
                </a:lnTo>
                <a:lnTo>
                  <a:pt x="178773" y="1636"/>
                </a:lnTo>
                <a:lnTo>
                  <a:pt x="176011" y="1432"/>
                </a:lnTo>
                <a:close/>
                <a:moveTo>
                  <a:pt x="135102" y="1841"/>
                </a:moveTo>
                <a:lnTo>
                  <a:pt x="134898" y="1943"/>
                </a:lnTo>
                <a:lnTo>
                  <a:pt x="135102" y="2045"/>
                </a:lnTo>
                <a:lnTo>
                  <a:pt x="134489" y="2045"/>
                </a:lnTo>
                <a:lnTo>
                  <a:pt x="134795" y="2148"/>
                </a:lnTo>
                <a:lnTo>
                  <a:pt x="134489" y="2148"/>
                </a:lnTo>
                <a:lnTo>
                  <a:pt x="135920" y="2352"/>
                </a:lnTo>
                <a:lnTo>
                  <a:pt x="135307" y="2455"/>
                </a:lnTo>
                <a:lnTo>
                  <a:pt x="137148" y="2557"/>
                </a:lnTo>
                <a:lnTo>
                  <a:pt x="137148" y="2659"/>
                </a:lnTo>
                <a:lnTo>
                  <a:pt x="139500" y="2148"/>
                </a:lnTo>
                <a:lnTo>
                  <a:pt x="137148" y="2045"/>
                </a:lnTo>
                <a:lnTo>
                  <a:pt x="137250" y="1841"/>
                </a:lnTo>
                <a:lnTo>
                  <a:pt x="136739" y="1841"/>
                </a:lnTo>
                <a:lnTo>
                  <a:pt x="136739" y="2045"/>
                </a:lnTo>
                <a:lnTo>
                  <a:pt x="135102" y="1841"/>
                </a:lnTo>
                <a:close/>
                <a:moveTo>
                  <a:pt x="178466" y="2045"/>
                </a:moveTo>
                <a:lnTo>
                  <a:pt x="177443" y="2148"/>
                </a:lnTo>
                <a:lnTo>
                  <a:pt x="177136" y="2455"/>
                </a:lnTo>
                <a:lnTo>
                  <a:pt x="181534" y="2864"/>
                </a:lnTo>
                <a:lnTo>
                  <a:pt x="181534" y="2864"/>
                </a:lnTo>
                <a:lnTo>
                  <a:pt x="180716" y="2659"/>
                </a:lnTo>
                <a:lnTo>
                  <a:pt x="181023" y="2659"/>
                </a:lnTo>
                <a:lnTo>
                  <a:pt x="180818" y="2250"/>
                </a:lnTo>
                <a:lnTo>
                  <a:pt x="178466" y="2045"/>
                </a:lnTo>
                <a:close/>
                <a:moveTo>
                  <a:pt x="75068" y="3170"/>
                </a:moveTo>
                <a:lnTo>
                  <a:pt x="74870" y="3225"/>
                </a:lnTo>
                <a:lnTo>
                  <a:pt x="75022" y="3201"/>
                </a:lnTo>
                <a:lnTo>
                  <a:pt x="75022" y="3201"/>
                </a:lnTo>
                <a:lnTo>
                  <a:pt x="75068" y="3170"/>
                </a:lnTo>
                <a:close/>
                <a:moveTo>
                  <a:pt x="72920" y="1227"/>
                </a:moveTo>
                <a:lnTo>
                  <a:pt x="72102" y="1330"/>
                </a:lnTo>
                <a:lnTo>
                  <a:pt x="72511" y="1330"/>
                </a:lnTo>
                <a:lnTo>
                  <a:pt x="70977" y="1534"/>
                </a:lnTo>
                <a:lnTo>
                  <a:pt x="71591" y="1739"/>
                </a:lnTo>
                <a:lnTo>
                  <a:pt x="70364" y="1739"/>
                </a:lnTo>
                <a:lnTo>
                  <a:pt x="70568" y="1841"/>
                </a:lnTo>
                <a:lnTo>
                  <a:pt x="70057" y="1943"/>
                </a:lnTo>
                <a:lnTo>
                  <a:pt x="71080" y="2045"/>
                </a:lnTo>
                <a:lnTo>
                  <a:pt x="69648" y="2045"/>
                </a:lnTo>
                <a:lnTo>
                  <a:pt x="69750" y="2352"/>
                </a:lnTo>
                <a:lnTo>
                  <a:pt x="70670" y="2352"/>
                </a:lnTo>
                <a:lnTo>
                  <a:pt x="69545" y="2557"/>
                </a:lnTo>
                <a:lnTo>
                  <a:pt x="70568" y="2557"/>
                </a:lnTo>
                <a:lnTo>
                  <a:pt x="70466" y="2659"/>
                </a:lnTo>
                <a:lnTo>
                  <a:pt x="72102" y="2557"/>
                </a:lnTo>
                <a:lnTo>
                  <a:pt x="70773" y="2761"/>
                </a:lnTo>
                <a:lnTo>
                  <a:pt x="70466" y="2966"/>
                </a:lnTo>
                <a:lnTo>
                  <a:pt x="70159" y="3068"/>
                </a:lnTo>
                <a:lnTo>
                  <a:pt x="70977" y="3170"/>
                </a:lnTo>
                <a:lnTo>
                  <a:pt x="70364" y="3273"/>
                </a:lnTo>
                <a:lnTo>
                  <a:pt x="72102" y="3477"/>
                </a:lnTo>
                <a:lnTo>
                  <a:pt x="72102" y="3170"/>
                </a:lnTo>
                <a:lnTo>
                  <a:pt x="72307" y="3273"/>
                </a:lnTo>
                <a:lnTo>
                  <a:pt x="73330" y="3170"/>
                </a:lnTo>
                <a:lnTo>
                  <a:pt x="73227" y="3068"/>
                </a:lnTo>
                <a:lnTo>
                  <a:pt x="73739" y="2864"/>
                </a:lnTo>
                <a:lnTo>
                  <a:pt x="73432" y="3068"/>
                </a:lnTo>
                <a:lnTo>
                  <a:pt x="75580" y="2557"/>
                </a:lnTo>
                <a:lnTo>
                  <a:pt x="74557" y="2455"/>
                </a:lnTo>
                <a:lnTo>
                  <a:pt x="74659" y="2045"/>
                </a:lnTo>
                <a:lnTo>
                  <a:pt x="74966" y="1841"/>
                </a:lnTo>
                <a:lnTo>
                  <a:pt x="74352" y="1943"/>
                </a:lnTo>
                <a:lnTo>
                  <a:pt x="74455" y="2045"/>
                </a:lnTo>
                <a:lnTo>
                  <a:pt x="73534" y="1739"/>
                </a:lnTo>
                <a:lnTo>
                  <a:pt x="73534" y="1636"/>
                </a:lnTo>
                <a:lnTo>
                  <a:pt x="72920" y="1227"/>
                </a:lnTo>
                <a:close/>
                <a:moveTo>
                  <a:pt x="74870" y="3225"/>
                </a:moveTo>
                <a:lnTo>
                  <a:pt x="73227" y="3477"/>
                </a:lnTo>
                <a:lnTo>
                  <a:pt x="74301" y="3380"/>
                </a:lnTo>
                <a:lnTo>
                  <a:pt x="74301" y="3380"/>
                </a:lnTo>
                <a:lnTo>
                  <a:pt x="74870" y="3225"/>
                </a:lnTo>
                <a:close/>
                <a:moveTo>
                  <a:pt x="74352" y="3375"/>
                </a:moveTo>
                <a:lnTo>
                  <a:pt x="74301" y="3380"/>
                </a:lnTo>
                <a:lnTo>
                  <a:pt x="74301" y="3380"/>
                </a:lnTo>
                <a:lnTo>
                  <a:pt x="73943" y="3477"/>
                </a:lnTo>
                <a:lnTo>
                  <a:pt x="74352" y="3375"/>
                </a:lnTo>
                <a:close/>
                <a:moveTo>
                  <a:pt x="182148" y="2557"/>
                </a:moveTo>
                <a:lnTo>
                  <a:pt x="182250" y="2966"/>
                </a:lnTo>
                <a:lnTo>
                  <a:pt x="182148" y="3170"/>
                </a:lnTo>
                <a:lnTo>
                  <a:pt x="182045" y="3580"/>
                </a:lnTo>
                <a:lnTo>
                  <a:pt x="185114" y="3170"/>
                </a:lnTo>
                <a:lnTo>
                  <a:pt x="183682" y="2761"/>
                </a:lnTo>
                <a:lnTo>
                  <a:pt x="183170" y="2864"/>
                </a:lnTo>
                <a:lnTo>
                  <a:pt x="182966" y="2761"/>
                </a:lnTo>
                <a:lnTo>
                  <a:pt x="183068" y="2659"/>
                </a:lnTo>
                <a:lnTo>
                  <a:pt x="182455" y="2557"/>
                </a:lnTo>
                <a:lnTo>
                  <a:pt x="182455" y="2557"/>
                </a:lnTo>
                <a:lnTo>
                  <a:pt x="182557" y="2659"/>
                </a:lnTo>
                <a:lnTo>
                  <a:pt x="182148" y="2557"/>
                </a:lnTo>
                <a:close/>
                <a:moveTo>
                  <a:pt x="64739" y="2557"/>
                </a:moveTo>
                <a:lnTo>
                  <a:pt x="63614" y="2864"/>
                </a:lnTo>
                <a:lnTo>
                  <a:pt x="64023" y="2864"/>
                </a:lnTo>
                <a:lnTo>
                  <a:pt x="63716" y="2966"/>
                </a:lnTo>
                <a:lnTo>
                  <a:pt x="63716" y="2966"/>
                </a:lnTo>
                <a:lnTo>
                  <a:pt x="64432" y="2864"/>
                </a:lnTo>
                <a:lnTo>
                  <a:pt x="64125" y="2966"/>
                </a:lnTo>
                <a:lnTo>
                  <a:pt x="64534" y="3068"/>
                </a:lnTo>
                <a:lnTo>
                  <a:pt x="64125" y="3068"/>
                </a:lnTo>
                <a:lnTo>
                  <a:pt x="64330" y="3170"/>
                </a:lnTo>
                <a:lnTo>
                  <a:pt x="63511" y="3375"/>
                </a:lnTo>
                <a:lnTo>
                  <a:pt x="65352" y="3477"/>
                </a:lnTo>
                <a:lnTo>
                  <a:pt x="65352" y="3580"/>
                </a:lnTo>
                <a:lnTo>
                  <a:pt x="66068" y="3682"/>
                </a:lnTo>
                <a:lnTo>
                  <a:pt x="66273" y="3375"/>
                </a:lnTo>
                <a:lnTo>
                  <a:pt x="66580" y="3170"/>
                </a:lnTo>
                <a:lnTo>
                  <a:pt x="65966" y="2966"/>
                </a:lnTo>
                <a:lnTo>
                  <a:pt x="66068" y="2864"/>
                </a:lnTo>
                <a:lnTo>
                  <a:pt x="65148" y="2966"/>
                </a:lnTo>
                <a:lnTo>
                  <a:pt x="65148" y="2864"/>
                </a:lnTo>
                <a:lnTo>
                  <a:pt x="64739" y="2557"/>
                </a:lnTo>
                <a:close/>
                <a:moveTo>
                  <a:pt x="67705" y="2966"/>
                </a:moveTo>
                <a:lnTo>
                  <a:pt x="67295" y="3273"/>
                </a:lnTo>
                <a:lnTo>
                  <a:pt x="67705" y="3477"/>
                </a:lnTo>
                <a:lnTo>
                  <a:pt x="67398" y="3682"/>
                </a:lnTo>
                <a:lnTo>
                  <a:pt x="69136" y="3273"/>
                </a:lnTo>
                <a:lnTo>
                  <a:pt x="67705" y="2966"/>
                </a:lnTo>
                <a:close/>
                <a:moveTo>
                  <a:pt x="136943" y="3170"/>
                </a:moveTo>
                <a:lnTo>
                  <a:pt x="135818" y="3273"/>
                </a:lnTo>
                <a:lnTo>
                  <a:pt x="136841" y="3682"/>
                </a:lnTo>
                <a:lnTo>
                  <a:pt x="136432" y="3886"/>
                </a:lnTo>
                <a:lnTo>
                  <a:pt x="137557" y="3886"/>
                </a:lnTo>
                <a:lnTo>
                  <a:pt x="137352" y="3989"/>
                </a:lnTo>
                <a:lnTo>
                  <a:pt x="137761" y="4091"/>
                </a:lnTo>
                <a:lnTo>
                  <a:pt x="138784" y="3784"/>
                </a:lnTo>
                <a:lnTo>
                  <a:pt x="137659" y="3477"/>
                </a:lnTo>
                <a:lnTo>
                  <a:pt x="137761" y="3477"/>
                </a:lnTo>
                <a:lnTo>
                  <a:pt x="137148" y="3375"/>
                </a:lnTo>
                <a:lnTo>
                  <a:pt x="136943" y="3170"/>
                </a:lnTo>
                <a:close/>
                <a:moveTo>
                  <a:pt x="131114" y="2250"/>
                </a:moveTo>
                <a:lnTo>
                  <a:pt x="131114" y="2352"/>
                </a:lnTo>
                <a:lnTo>
                  <a:pt x="130295" y="2352"/>
                </a:lnTo>
                <a:lnTo>
                  <a:pt x="131318" y="2864"/>
                </a:lnTo>
                <a:lnTo>
                  <a:pt x="130705" y="2864"/>
                </a:lnTo>
                <a:lnTo>
                  <a:pt x="131625" y="3375"/>
                </a:lnTo>
                <a:lnTo>
                  <a:pt x="132648" y="3273"/>
                </a:lnTo>
                <a:lnTo>
                  <a:pt x="132545" y="3170"/>
                </a:lnTo>
                <a:lnTo>
                  <a:pt x="132545" y="3068"/>
                </a:lnTo>
                <a:lnTo>
                  <a:pt x="132955" y="3068"/>
                </a:lnTo>
                <a:lnTo>
                  <a:pt x="133261" y="3273"/>
                </a:lnTo>
                <a:lnTo>
                  <a:pt x="133875" y="3068"/>
                </a:lnTo>
                <a:lnTo>
                  <a:pt x="133670" y="3170"/>
                </a:lnTo>
                <a:lnTo>
                  <a:pt x="134080" y="3273"/>
                </a:lnTo>
                <a:lnTo>
                  <a:pt x="132443" y="3580"/>
                </a:lnTo>
                <a:lnTo>
                  <a:pt x="132750" y="3784"/>
                </a:lnTo>
                <a:lnTo>
                  <a:pt x="134080" y="3784"/>
                </a:lnTo>
                <a:lnTo>
                  <a:pt x="132545" y="4091"/>
                </a:lnTo>
                <a:lnTo>
                  <a:pt x="134284" y="4602"/>
                </a:lnTo>
                <a:lnTo>
                  <a:pt x="134386" y="4398"/>
                </a:lnTo>
                <a:lnTo>
                  <a:pt x="134284" y="4295"/>
                </a:lnTo>
                <a:lnTo>
                  <a:pt x="134898" y="3886"/>
                </a:lnTo>
                <a:lnTo>
                  <a:pt x="134898" y="3580"/>
                </a:lnTo>
                <a:lnTo>
                  <a:pt x="135205" y="3477"/>
                </a:lnTo>
                <a:lnTo>
                  <a:pt x="135511" y="3170"/>
                </a:lnTo>
                <a:lnTo>
                  <a:pt x="136432" y="3068"/>
                </a:lnTo>
                <a:lnTo>
                  <a:pt x="135920" y="2864"/>
                </a:lnTo>
                <a:lnTo>
                  <a:pt x="136023" y="2761"/>
                </a:lnTo>
                <a:lnTo>
                  <a:pt x="134795" y="2659"/>
                </a:lnTo>
                <a:lnTo>
                  <a:pt x="134795" y="2455"/>
                </a:lnTo>
                <a:lnTo>
                  <a:pt x="134182" y="2557"/>
                </a:lnTo>
                <a:lnTo>
                  <a:pt x="134386" y="2352"/>
                </a:lnTo>
                <a:lnTo>
                  <a:pt x="133261" y="2250"/>
                </a:lnTo>
                <a:lnTo>
                  <a:pt x="133261" y="2250"/>
                </a:lnTo>
                <a:lnTo>
                  <a:pt x="133568" y="2864"/>
                </a:lnTo>
                <a:lnTo>
                  <a:pt x="133568" y="2864"/>
                </a:lnTo>
                <a:lnTo>
                  <a:pt x="132750" y="2455"/>
                </a:lnTo>
                <a:lnTo>
                  <a:pt x="131318" y="2455"/>
                </a:lnTo>
                <a:lnTo>
                  <a:pt x="131932" y="2250"/>
                </a:lnTo>
                <a:close/>
                <a:moveTo>
                  <a:pt x="66682" y="4398"/>
                </a:moveTo>
                <a:lnTo>
                  <a:pt x="66784" y="4500"/>
                </a:lnTo>
                <a:lnTo>
                  <a:pt x="66477" y="4500"/>
                </a:lnTo>
                <a:lnTo>
                  <a:pt x="67091" y="4705"/>
                </a:lnTo>
                <a:lnTo>
                  <a:pt x="66784" y="4705"/>
                </a:lnTo>
                <a:lnTo>
                  <a:pt x="68232" y="4795"/>
                </a:lnTo>
                <a:lnTo>
                  <a:pt x="68232" y="4795"/>
                </a:lnTo>
                <a:lnTo>
                  <a:pt x="68625" y="4500"/>
                </a:lnTo>
                <a:lnTo>
                  <a:pt x="66682" y="4398"/>
                </a:lnTo>
                <a:close/>
                <a:moveTo>
                  <a:pt x="68232" y="4795"/>
                </a:moveTo>
                <a:lnTo>
                  <a:pt x="68216" y="4807"/>
                </a:lnTo>
                <a:lnTo>
                  <a:pt x="68324" y="4801"/>
                </a:lnTo>
                <a:lnTo>
                  <a:pt x="68324" y="4801"/>
                </a:lnTo>
                <a:lnTo>
                  <a:pt x="68232" y="4795"/>
                </a:lnTo>
                <a:close/>
                <a:moveTo>
                  <a:pt x="71489" y="4500"/>
                </a:moveTo>
                <a:lnTo>
                  <a:pt x="70568" y="4705"/>
                </a:lnTo>
                <a:lnTo>
                  <a:pt x="71080" y="4807"/>
                </a:lnTo>
                <a:lnTo>
                  <a:pt x="71489" y="4500"/>
                </a:lnTo>
                <a:close/>
                <a:moveTo>
                  <a:pt x="81102" y="205"/>
                </a:moveTo>
                <a:lnTo>
                  <a:pt x="81614" y="409"/>
                </a:lnTo>
                <a:lnTo>
                  <a:pt x="80386" y="307"/>
                </a:lnTo>
                <a:lnTo>
                  <a:pt x="80489" y="409"/>
                </a:lnTo>
                <a:lnTo>
                  <a:pt x="79773" y="409"/>
                </a:lnTo>
                <a:lnTo>
                  <a:pt x="79977" y="511"/>
                </a:lnTo>
                <a:lnTo>
                  <a:pt x="79466" y="511"/>
                </a:lnTo>
                <a:lnTo>
                  <a:pt x="80693" y="920"/>
                </a:lnTo>
                <a:lnTo>
                  <a:pt x="80693" y="920"/>
                </a:lnTo>
                <a:lnTo>
                  <a:pt x="79159" y="716"/>
                </a:lnTo>
                <a:lnTo>
                  <a:pt x="77011" y="716"/>
                </a:lnTo>
                <a:lnTo>
                  <a:pt x="77727" y="818"/>
                </a:lnTo>
                <a:lnTo>
                  <a:pt x="73841" y="1023"/>
                </a:lnTo>
                <a:lnTo>
                  <a:pt x="73943" y="1125"/>
                </a:lnTo>
                <a:lnTo>
                  <a:pt x="74864" y="1023"/>
                </a:lnTo>
                <a:lnTo>
                  <a:pt x="74864" y="1023"/>
                </a:lnTo>
                <a:lnTo>
                  <a:pt x="74250" y="1125"/>
                </a:lnTo>
                <a:lnTo>
                  <a:pt x="75989" y="1125"/>
                </a:lnTo>
                <a:lnTo>
                  <a:pt x="74659" y="1227"/>
                </a:lnTo>
                <a:lnTo>
                  <a:pt x="74830" y="1313"/>
                </a:lnTo>
                <a:lnTo>
                  <a:pt x="74830" y="1313"/>
                </a:lnTo>
                <a:lnTo>
                  <a:pt x="77216" y="1227"/>
                </a:lnTo>
                <a:lnTo>
                  <a:pt x="74557" y="1534"/>
                </a:lnTo>
                <a:lnTo>
                  <a:pt x="74557" y="1534"/>
                </a:lnTo>
                <a:lnTo>
                  <a:pt x="78034" y="1330"/>
                </a:lnTo>
                <a:lnTo>
                  <a:pt x="75784" y="1739"/>
                </a:lnTo>
                <a:lnTo>
                  <a:pt x="75784" y="1739"/>
                </a:lnTo>
                <a:lnTo>
                  <a:pt x="78341" y="1636"/>
                </a:lnTo>
                <a:lnTo>
                  <a:pt x="78341" y="1636"/>
                </a:lnTo>
                <a:lnTo>
                  <a:pt x="77830" y="1739"/>
                </a:lnTo>
                <a:lnTo>
                  <a:pt x="81818" y="1125"/>
                </a:lnTo>
                <a:lnTo>
                  <a:pt x="81818" y="1125"/>
                </a:lnTo>
                <a:lnTo>
                  <a:pt x="80386" y="1534"/>
                </a:lnTo>
                <a:lnTo>
                  <a:pt x="81409" y="1534"/>
                </a:lnTo>
                <a:lnTo>
                  <a:pt x="77523" y="1943"/>
                </a:lnTo>
                <a:lnTo>
                  <a:pt x="78648" y="2352"/>
                </a:lnTo>
                <a:lnTo>
                  <a:pt x="78648" y="2352"/>
                </a:lnTo>
                <a:lnTo>
                  <a:pt x="75375" y="2045"/>
                </a:lnTo>
                <a:lnTo>
                  <a:pt x="75375" y="2352"/>
                </a:lnTo>
                <a:lnTo>
                  <a:pt x="76193" y="2761"/>
                </a:lnTo>
                <a:lnTo>
                  <a:pt x="75682" y="2761"/>
                </a:lnTo>
                <a:lnTo>
                  <a:pt x="77216" y="2864"/>
                </a:lnTo>
                <a:lnTo>
                  <a:pt x="75022" y="3201"/>
                </a:lnTo>
                <a:lnTo>
                  <a:pt x="75022" y="3201"/>
                </a:lnTo>
                <a:lnTo>
                  <a:pt x="74761" y="3375"/>
                </a:lnTo>
                <a:lnTo>
                  <a:pt x="75170" y="3477"/>
                </a:lnTo>
                <a:lnTo>
                  <a:pt x="74148" y="3682"/>
                </a:lnTo>
                <a:lnTo>
                  <a:pt x="74045" y="3886"/>
                </a:lnTo>
                <a:lnTo>
                  <a:pt x="75989" y="3580"/>
                </a:lnTo>
                <a:lnTo>
                  <a:pt x="73739" y="3989"/>
                </a:lnTo>
                <a:lnTo>
                  <a:pt x="73432" y="3682"/>
                </a:lnTo>
                <a:lnTo>
                  <a:pt x="72716" y="3682"/>
                </a:lnTo>
                <a:lnTo>
                  <a:pt x="72818" y="4193"/>
                </a:lnTo>
                <a:lnTo>
                  <a:pt x="71489" y="4500"/>
                </a:lnTo>
                <a:lnTo>
                  <a:pt x="71489" y="4500"/>
                </a:lnTo>
                <a:lnTo>
                  <a:pt x="71489" y="4500"/>
                </a:lnTo>
                <a:lnTo>
                  <a:pt x="71284" y="4807"/>
                </a:lnTo>
                <a:lnTo>
                  <a:pt x="71898" y="4705"/>
                </a:lnTo>
                <a:lnTo>
                  <a:pt x="71898" y="4807"/>
                </a:lnTo>
                <a:lnTo>
                  <a:pt x="75784" y="4807"/>
                </a:lnTo>
                <a:lnTo>
                  <a:pt x="75477" y="5011"/>
                </a:lnTo>
                <a:lnTo>
                  <a:pt x="75477" y="5011"/>
                </a:lnTo>
                <a:lnTo>
                  <a:pt x="77318" y="4705"/>
                </a:lnTo>
                <a:lnTo>
                  <a:pt x="77727" y="4398"/>
                </a:lnTo>
                <a:lnTo>
                  <a:pt x="77114" y="4398"/>
                </a:lnTo>
                <a:lnTo>
                  <a:pt x="77216" y="4193"/>
                </a:lnTo>
                <a:lnTo>
                  <a:pt x="75682" y="4091"/>
                </a:lnTo>
                <a:lnTo>
                  <a:pt x="76193" y="4091"/>
                </a:lnTo>
                <a:lnTo>
                  <a:pt x="76091" y="3989"/>
                </a:lnTo>
                <a:lnTo>
                  <a:pt x="78341" y="3886"/>
                </a:lnTo>
                <a:lnTo>
                  <a:pt x="78545" y="3580"/>
                </a:lnTo>
                <a:lnTo>
                  <a:pt x="80489" y="3375"/>
                </a:lnTo>
                <a:lnTo>
                  <a:pt x="79977" y="3170"/>
                </a:lnTo>
                <a:lnTo>
                  <a:pt x="81205" y="3068"/>
                </a:lnTo>
                <a:lnTo>
                  <a:pt x="79159" y="2761"/>
                </a:lnTo>
                <a:lnTo>
                  <a:pt x="81614" y="2659"/>
                </a:lnTo>
                <a:lnTo>
                  <a:pt x="80386" y="2455"/>
                </a:lnTo>
                <a:lnTo>
                  <a:pt x="82534" y="2352"/>
                </a:lnTo>
                <a:lnTo>
                  <a:pt x="81920" y="2250"/>
                </a:lnTo>
                <a:lnTo>
                  <a:pt x="83966" y="2250"/>
                </a:lnTo>
                <a:lnTo>
                  <a:pt x="83864" y="2148"/>
                </a:lnTo>
                <a:lnTo>
                  <a:pt x="84375" y="2045"/>
                </a:lnTo>
                <a:lnTo>
                  <a:pt x="83557" y="2045"/>
                </a:lnTo>
                <a:lnTo>
                  <a:pt x="84682" y="1943"/>
                </a:lnTo>
                <a:lnTo>
                  <a:pt x="84580" y="1739"/>
                </a:lnTo>
                <a:lnTo>
                  <a:pt x="88466" y="1125"/>
                </a:lnTo>
                <a:lnTo>
                  <a:pt x="86216" y="1330"/>
                </a:lnTo>
                <a:lnTo>
                  <a:pt x="90920" y="614"/>
                </a:lnTo>
                <a:lnTo>
                  <a:pt x="89898" y="511"/>
                </a:lnTo>
                <a:lnTo>
                  <a:pt x="90000" y="409"/>
                </a:lnTo>
                <a:lnTo>
                  <a:pt x="89795" y="409"/>
                </a:lnTo>
                <a:lnTo>
                  <a:pt x="89898" y="307"/>
                </a:lnTo>
                <a:lnTo>
                  <a:pt x="89898" y="307"/>
                </a:lnTo>
                <a:lnTo>
                  <a:pt x="87136" y="409"/>
                </a:lnTo>
                <a:lnTo>
                  <a:pt x="88466" y="205"/>
                </a:lnTo>
                <a:lnTo>
                  <a:pt x="84682" y="205"/>
                </a:lnTo>
                <a:lnTo>
                  <a:pt x="84989" y="409"/>
                </a:lnTo>
                <a:lnTo>
                  <a:pt x="82739" y="205"/>
                </a:lnTo>
                <a:lnTo>
                  <a:pt x="83352" y="409"/>
                </a:lnTo>
                <a:lnTo>
                  <a:pt x="83352" y="409"/>
                </a:lnTo>
                <a:lnTo>
                  <a:pt x="81102" y="205"/>
                </a:lnTo>
                <a:close/>
                <a:moveTo>
                  <a:pt x="62898" y="4909"/>
                </a:moveTo>
                <a:lnTo>
                  <a:pt x="63205" y="5011"/>
                </a:lnTo>
                <a:lnTo>
                  <a:pt x="63205" y="4909"/>
                </a:lnTo>
                <a:close/>
                <a:moveTo>
                  <a:pt x="55227" y="3989"/>
                </a:moveTo>
                <a:lnTo>
                  <a:pt x="55330" y="4091"/>
                </a:lnTo>
                <a:lnTo>
                  <a:pt x="50318" y="5011"/>
                </a:lnTo>
                <a:lnTo>
                  <a:pt x="50523" y="5011"/>
                </a:lnTo>
                <a:lnTo>
                  <a:pt x="50318" y="5216"/>
                </a:lnTo>
                <a:lnTo>
                  <a:pt x="50318" y="5216"/>
                </a:lnTo>
                <a:lnTo>
                  <a:pt x="51545" y="5011"/>
                </a:lnTo>
                <a:lnTo>
                  <a:pt x="51443" y="5318"/>
                </a:lnTo>
                <a:lnTo>
                  <a:pt x="54102" y="4500"/>
                </a:lnTo>
                <a:lnTo>
                  <a:pt x="53591" y="4909"/>
                </a:lnTo>
                <a:lnTo>
                  <a:pt x="53591" y="4909"/>
                </a:lnTo>
                <a:lnTo>
                  <a:pt x="56045" y="4091"/>
                </a:lnTo>
                <a:lnTo>
                  <a:pt x="55227" y="3989"/>
                </a:lnTo>
                <a:close/>
                <a:moveTo>
                  <a:pt x="65761" y="4705"/>
                </a:moveTo>
                <a:lnTo>
                  <a:pt x="63818" y="4807"/>
                </a:lnTo>
                <a:lnTo>
                  <a:pt x="64227" y="4909"/>
                </a:lnTo>
                <a:lnTo>
                  <a:pt x="63920" y="4909"/>
                </a:lnTo>
                <a:lnTo>
                  <a:pt x="64330" y="5011"/>
                </a:lnTo>
                <a:lnTo>
                  <a:pt x="64023" y="5216"/>
                </a:lnTo>
                <a:lnTo>
                  <a:pt x="63205" y="5011"/>
                </a:lnTo>
                <a:lnTo>
                  <a:pt x="62898" y="5114"/>
                </a:lnTo>
                <a:lnTo>
                  <a:pt x="63000" y="5114"/>
                </a:lnTo>
                <a:lnTo>
                  <a:pt x="63102" y="5318"/>
                </a:lnTo>
                <a:lnTo>
                  <a:pt x="63102" y="5318"/>
                </a:lnTo>
                <a:lnTo>
                  <a:pt x="62489" y="5216"/>
                </a:lnTo>
                <a:lnTo>
                  <a:pt x="61875" y="5420"/>
                </a:lnTo>
                <a:lnTo>
                  <a:pt x="64125" y="5420"/>
                </a:lnTo>
                <a:lnTo>
                  <a:pt x="62898" y="5625"/>
                </a:lnTo>
                <a:lnTo>
                  <a:pt x="63102" y="5727"/>
                </a:lnTo>
                <a:lnTo>
                  <a:pt x="63000" y="5932"/>
                </a:lnTo>
                <a:lnTo>
                  <a:pt x="63000" y="5932"/>
                </a:lnTo>
                <a:lnTo>
                  <a:pt x="65148" y="5420"/>
                </a:lnTo>
                <a:lnTo>
                  <a:pt x="64943" y="5318"/>
                </a:lnTo>
                <a:lnTo>
                  <a:pt x="65761" y="4705"/>
                </a:lnTo>
                <a:close/>
                <a:moveTo>
                  <a:pt x="209148" y="5011"/>
                </a:moveTo>
                <a:lnTo>
                  <a:pt x="209455" y="5420"/>
                </a:lnTo>
                <a:lnTo>
                  <a:pt x="207102" y="5216"/>
                </a:lnTo>
                <a:lnTo>
                  <a:pt x="207409" y="5318"/>
                </a:lnTo>
                <a:lnTo>
                  <a:pt x="207205" y="5318"/>
                </a:lnTo>
                <a:lnTo>
                  <a:pt x="207716" y="5625"/>
                </a:lnTo>
                <a:lnTo>
                  <a:pt x="207511" y="5625"/>
                </a:lnTo>
                <a:lnTo>
                  <a:pt x="211705" y="5932"/>
                </a:lnTo>
                <a:lnTo>
                  <a:pt x="210170" y="5420"/>
                </a:lnTo>
                <a:lnTo>
                  <a:pt x="210170" y="5420"/>
                </a:lnTo>
                <a:lnTo>
                  <a:pt x="212420" y="5727"/>
                </a:lnTo>
                <a:lnTo>
                  <a:pt x="212318" y="5523"/>
                </a:lnTo>
                <a:lnTo>
                  <a:pt x="209148" y="5011"/>
                </a:lnTo>
                <a:close/>
                <a:moveTo>
                  <a:pt x="65148" y="5932"/>
                </a:moveTo>
                <a:lnTo>
                  <a:pt x="65966" y="6239"/>
                </a:lnTo>
                <a:lnTo>
                  <a:pt x="66989" y="5932"/>
                </a:lnTo>
                <a:close/>
                <a:moveTo>
                  <a:pt x="59523" y="4500"/>
                </a:moveTo>
                <a:lnTo>
                  <a:pt x="58193" y="4807"/>
                </a:lnTo>
                <a:lnTo>
                  <a:pt x="58295" y="5011"/>
                </a:lnTo>
                <a:lnTo>
                  <a:pt x="57886" y="5216"/>
                </a:lnTo>
                <a:lnTo>
                  <a:pt x="58193" y="5420"/>
                </a:lnTo>
                <a:lnTo>
                  <a:pt x="56455" y="5216"/>
                </a:lnTo>
                <a:lnTo>
                  <a:pt x="56659" y="5216"/>
                </a:lnTo>
                <a:lnTo>
                  <a:pt x="55739" y="4909"/>
                </a:lnTo>
                <a:lnTo>
                  <a:pt x="55841" y="4807"/>
                </a:lnTo>
                <a:lnTo>
                  <a:pt x="54716" y="4909"/>
                </a:lnTo>
                <a:lnTo>
                  <a:pt x="55227" y="5011"/>
                </a:lnTo>
                <a:lnTo>
                  <a:pt x="53795" y="5216"/>
                </a:lnTo>
                <a:lnTo>
                  <a:pt x="54818" y="5216"/>
                </a:lnTo>
                <a:lnTo>
                  <a:pt x="53182" y="5420"/>
                </a:lnTo>
                <a:lnTo>
                  <a:pt x="54511" y="5318"/>
                </a:lnTo>
                <a:lnTo>
                  <a:pt x="52466" y="5727"/>
                </a:lnTo>
                <a:lnTo>
                  <a:pt x="53386" y="5932"/>
                </a:lnTo>
                <a:lnTo>
                  <a:pt x="53693" y="5830"/>
                </a:lnTo>
                <a:lnTo>
                  <a:pt x="53898" y="5932"/>
                </a:lnTo>
                <a:lnTo>
                  <a:pt x="54307" y="5830"/>
                </a:lnTo>
                <a:lnTo>
                  <a:pt x="54409" y="5727"/>
                </a:lnTo>
                <a:lnTo>
                  <a:pt x="55227" y="5625"/>
                </a:lnTo>
                <a:lnTo>
                  <a:pt x="54614" y="5830"/>
                </a:lnTo>
                <a:lnTo>
                  <a:pt x="56455" y="5727"/>
                </a:lnTo>
                <a:lnTo>
                  <a:pt x="56455" y="5727"/>
                </a:lnTo>
                <a:lnTo>
                  <a:pt x="54102" y="6136"/>
                </a:lnTo>
                <a:lnTo>
                  <a:pt x="54102" y="6341"/>
                </a:lnTo>
                <a:lnTo>
                  <a:pt x="57784" y="5932"/>
                </a:lnTo>
                <a:lnTo>
                  <a:pt x="57682" y="5932"/>
                </a:lnTo>
                <a:lnTo>
                  <a:pt x="59625" y="5727"/>
                </a:lnTo>
                <a:lnTo>
                  <a:pt x="60443" y="5114"/>
                </a:lnTo>
                <a:lnTo>
                  <a:pt x="58909" y="5318"/>
                </a:lnTo>
                <a:lnTo>
                  <a:pt x="59216" y="5114"/>
                </a:lnTo>
                <a:lnTo>
                  <a:pt x="58909" y="5114"/>
                </a:lnTo>
                <a:lnTo>
                  <a:pt x="59523" y="4500"/>
                </a:lnTo>
                <a:close/>
                <a:moveTo>
                  <a:pt x="70057" y="4705"/>
                </a:moveTo>
                <a:lnTo>
                  <a:pt x="68324" y="4801"/>
                </a:lnTo>
                <a:lnTo>
                  <a:pt x="68324" y="4801"/>
                </a:lnTo>
                <a:lnTo>
                  <a:pt x="68420" y="4807"/>
                </a:lnTo>
                <a:lnTo>
                  <a:pt x="68420" y="5318"/>
                </a:lnTo>
                <a:lnTo>
                  <a:pt x="67909" y="5625"/>
                </a:lnTo>
                <a:lnTo>
                  <a:pt x="67807" y="5830"/>
                </a:lnTo>
                <a:lnTo>
                  <a:pt x="68420" y="6034"/>
                </a:lnTo>
                <a:lnTo>
                  <a:pt x="68318" y="6136"/>
                </a:lnTo>
                <a:lnTo>
                  <a:pt x="69955" y="6136"/>
                </a:lnTo>
                <a:lnTo>
                  <a:pt x="69648" y="6341"/>
                </a:lnTo>
                <a:lnTo>
                  <a:pt x="75580" y="6034"/>
                </a:lnTo>
                <a:lnTo>
                  <a:pt x="75068" y="5932"/>
                </a:lnTo>
                <a:lnTo>
                  <a:pt x="75580" y="5523"/>
                </a:lnTo>
                <a:lnTo>
                  <a:pt x="74966" y="5420"/>
                </a:lnTo>
                <a:lnTo>
                  <a:pt x="75068" y="5318"/>
                </a:lnTo>
                <a:lnTo>
                  <a:pt x="71898" y="5523"/>
                </a:lnTo>
                <a:lnTo>
                  <a:pt x="72000" y="5625"/>
                </a:lnTo>
                <a:lnTo>
                  <a:pt x="70261" y="5420"/>
                </a:lnTo>
                <a:lnTo>
                  <a:pt x="70159" y="5523"/>
                </a:lnTo>
                <a:lnTo>
                  <a:pt x="69750" y="5523"/>
                </a:lnTo>
                <a:lnTo>
                  <a:pt x="70261" y="5318"/>
                </a:lnTo>
                <a:lnTo>
                  <a:pt x="69239" y="4909"/>
                </a:lnTo>
                <a:lnTo>
                  <a:pt x="70568" y="4909"/>
                </a:lnTo>
                <a:lnTo>
                  <a:pt x="69443" y="4807"/>
                </a:lnTo>
                <a:lnTo>
                  <a:pt x="70057" y="4705"/>
                </a:lnTo>
                <a:close/>
                <a:moveTo>
                  <a:pt x="165273" y="4705"/>
                </a:moveTo>
                <a:lnTo>
                  <a:pt x="160773" y="4909"/>
                </a:lnTo>
                <a:lnTo>
                  <a:pt x="160875" y="5011"/>
                </a:lnTo>
                <a:lnTo>
                  <a:pt x="160364" y="5114"/>
                </a:lnTo>
                <a:lnTo>
                  <a:pt x="159341" y="5420"/>
                </a:lnTo>
                <a:lnTo>
                  <a:pt x="158727" y="5625"/>
                </a:lnTo>
                <a:lnTo>
                  <a:pt x="158830" y="5727"/>
                </a:lnTo>
                <a:lnTo>
                  <a:pt x="158216" y="5830"/>
                </a:lnTo>
                <a:lnTo>
                  <a:pt x="158727" y="5932"/>
                </a:lnTo>
                <a:lnTo>
                  <a:pt x="158318" y="6239"/>
                </a:lnTo>
                <a:lnTo>
                  <a:pt x="158727" y="6341"/>
                </a:lnTo>
                <a:lnTo>
                  <a:pt x="158318" y="6443"/>
                </a:lnTo>
                <a:lnTo>
                  <a:pt x="158114" y="6648"/>
                </a:lnTo>
                <a:lnTo>
                  <a:pt x="157602" y="6955"/>
                </a:lnTo>
                <a:lnTo>
                  <a:pt x="158114" y="7261"/>
                </a:lnTo>
                <a:lnTo>
                  <a:pt x="160057" y="7057"/>
                </a:lnTo>
                <a:lnTo>
                  <a:pt x="159750" y="6852"/>
                </a:lnTo>
                <a:lnTo>
                  <a:pt x="160159" y="6341"/>
                </a:lnTo>
                <a:lnTo>
                  <a:pt x="160875" y="6239"/>
                </a:lnTo>
                <a:lnTo>
                  <a:pt x="160875" y="6136"/>
                </a:lnTo>
                <a:lnTo>
                  <a:pt x="161182" y="6034"/>
                </a:lnTo>
                <a:lnTo>
                  <a:pt x="160977" y="5932"/>
                </a:lnTo>
                <a:lnTo>
                  <a:pt x="165273" y="4705"/>
                </a:lnTo>
                <a:close/>
                <a:moveTo>
                  <a:pt x="212114" y="6852"/>
                </a:moveTo>
                <a:lnTo>
                  <a:pt x="211500" y="7261"/>
                </a:lnTo>
                <a:lnTo>
                  <a:pt x="214057" y="7364"/>
                </a:lnTo>
                <a:lnTo>
                  <a:pt x="212114" y="6852"/>
                </a:lnTo>
                <a:close/>
                <a:moveTo>
                  <a:pt x="177955" y="7159"/>
                </a:moveTo>
                <a:lnTo>
                  <a:pt x="178568" y="7466"/>
                </a:lnTo>
                <a:lnTo>
                  <a:pt x="177852" y="7261"/>
                </a:lnTo>
                <a:lnTo>
                  <a:pt x="177955" y="7159"/>
                </a:lnTo>
                <a:close/>
                <a:moveTo>
                  <a:pt x="58602" y="6955"/>
                </a:moveTo>
                <a:lnTo>
                  <a:pt x="57375" y="7159"/>
                </a:lnTo>
                <a:lnTo>
                  <a:pt x="57784" y="7568"/>
                </a:lnTo>
                <a:lnTo>
                  <a:pt x="58602" y="7261"/>
                </a:lnTo>
                <a:lnTo>
                  <a:pt x="58602" y="6955"/>
                </a:lnTo>
                <a:close/>
                <a:moveTo>
                  <a:pt x="108307" y="7568"/>
                </a:moveTo>
                <a:lnTo>
                  <a:pt x="108211" y="7587"/>
                </a:lnTo>
                <a:lnTo>
                  <a:pt x="108211" y="7587"/>
                </a:lnTo>
                <a:lnTo>
                  <a:pt x="108381" y="7603"/>
                </a:lnTo>
                <a:lnTo>
                  <a:pt x="108381" y="7603"/>
                </a:lnTo>
                <a:lnTo>
                  <a:pt x="108307" y="7568"/>
                </a:lnTo>
                <a:close/>
                <a:moveTo>
                  <a:pt x="73636" y="7159"/>
                </a:moveTo>
                <a:lnTo>
                  <a:pt x="74659" y="7670"/>
                </a:lnTo>
                <a:lnTo>
                  <a:pt x="76193" y="7670"/>
                </a:lnTo>
                <a:lnTo>
                  <a:pt x="76193" y="7466"/>
                </a:lnTo>
                <a:lnTo>
                  <a:pt x="75989" y="7261"/>
                </a:lnTo>
                <a:lnTo>
                  <a:pt x="73636" y="7159"/>
                </a:lnTo>
                <a:close/>
                <a:moveTo>
                  <a:pt x="108381" y="7603"/>
                </a:moveTo>
                <a:lnTo>
                  <a:pt x="109841" y="8284"/>
                </a:lnTo>
                <a:lnTo>
                  <a:pt x="110250" y="7773"/>
                </a:lnTo>
                <a:lnTo>
                  <a:pt x="108381" y="7603"/>
                </a:lnTo>
                <a:close/>
                <a:moveTo>
                  <a:pt x="68011" y="6852"/>
                </a:moveTo>
                <a:lnTo>
                  <a:pt x="64227" y="7364"/>
                </a:lnTo>
                <a:lnTo>
                  <a:pt x="63511" y="8386"/>
                </a:lnTo>
                <a:lnTo>
                  <a:pt x="63511" y="8386"/>
                </a:lnTo>
                <a:lnTo>
                  <a:pt x="64534" y="8182"/>
                </a:lnTo>
                <a:lnTo>
                  <a:pt x="64739" y="7773"/>
                </a:lnTo>
                <a:lnTo>
                  <a:pt x="65352" y="7773"/>
                </a:lnTo>
                <a:lnTo>
                  <a:pt x="68011" y="6852"/>
                </a:lnTo>
                <a:close/>
                <a:moveTo>
                  <a:pt x="216716" y="8182"/>
                </a:moveTo>
                <a:lnTo>
                  <a:pt x="217227" y="8489"/>
                </a:lnTo>
                <a:lnTo>
                  <a:pt x="217330" y="8182"/>
                </a:lnTo>
                <a:close/>
                <a:moveTo>
                  <a:pt x="62080" y="6852"/>
                </a:moveTo>
                <a:lnTo>
                  <a:pt x="60852" y="7159"/>
                </a:lnTo>
                <a:lnTo>
                  <a:pt x="61568" y="7364"/>
                </a:lnTo>
                <a:lnTo>
                  <a:pt x="61057" y="7466"/>
                </a:lnTo>
                <a:lnTo>
                  <a:pt x="61057" y="7568"/>
                </a:lnTo>
                <a:lnTo>
                  <a:pt x="60341" y="7773"/>
                </a:lnTo>
                <a:lnTo>
                  <a:pt x="60034" y="7466"/>
                </a:lnTo>
                <a:lnTo>
                  <a:pt x="59420" y="7773"/>
                </a:lnTo>
                <a:lnTo>
                  <a:pt x="59727" y="8182"/>
                </a:lnTo>
                <a:lnTo>
                  <a:pt x="60136" y="8284"/>
                </a:lnTo>
                <a:lnTo>
                  <a:pt x="60443" y="8898"/>
                </a:lnTo>
                <a:lnTo>
                  <a:pt x="61159" y="8898"/>
                </a:lnTo>
                <a:lnTo>
                  <a:pt x="61364" y="8489"/>
                </a:lnTo>
                <a:lnTo>
                  <a:pt x="62182" y="8591"/>
                </a:lnTo>
                <a:lnTo>
                  <a:pt x="63205" y="7773"/>
                </a:lnTo>
                <a:lnTo>
                  <a:pt x="62795" y="7875"/>
                </a:lnTo>
                <a:lnTo>
                  <a:pt x="62795" y="7670"/>
                </a:lnTo>
                <a:lnTo>
                  <a:pt x="62898" y="7670"/>
                </a:lnTo>
                <a:lnTo>
                  <a:pt x="62182" y="7568"/>
                </a:lnTo>
                <a:lnTo>
                  <a:pt x="63409" y="7261"/>
                </a:lnTo>
                <a:lnTo>
                  <a:pt x="63205" y="7159"/>
                </a:lnTo>
                <a:lnTo>
                  <a:pt x="63511" y="6852"/>
                </a:lnTo>
                <a:close/>
                <a:moveTo>
                  <a:pt x="47250" y="6443"/>
                </a:moveTo>
                <a:lnTo>
                  <a:pt x="47148" y="6852"/>
                </a:lnTo>
                <a:lnTo>
                  <a:pt x="43977" y="8386"/>
                </a:lnTo>
                <a:lnTo>
                  <a:pt x="44284" y="8386"/>
                </a:lnTo>
                <a:lnTo>
                  <a:pt x="44898" y="8693"/>
                </a:lnTo>
                <a:lnTo>
                  <a:pt x="44795" y="9102"/>
                </a:lnTo>
                <a:lnTo>
                  <a:pt x="44795" y="9102"/>
                </a:lnTo>
                <a:lnTo>
                  <a:pt x="51955" y="7159"/>
                </a:lnTo>
                <a:lnTo>
                  <a:pt x="51545" y="6545"/>
                </a:lnTo>
                <a:lnTo>
                  <a:pt x="50318" y="6750"/>
                </a:lnTo>
                <a:lnTo>
                  <a:pt x="50420" y="6545"/>
                </a:lnTo>
                <a:lnTo>
                  <a:pt x="50011" y="6648"/>
                </a:lnTo>
                <a:lnTo>
                  <a:pt x="50216" y="6545"/>
                </a:lnTo>
                <a:lnTo>
                  <a:pt x="47250" y="6443"/>
                </a:lnTo>
                <a:close/>
                <a:moveTo>
                  <a:pt x="158625" y="7261"/>
                </a:moveTo>
                <a:lnTo>
                  <a:pt x="157602" y="7875"/>
                </a:lnTo>
                <a:lnTo>
                  <a:pt x="157500" y="8182"/>
                </a:lnTo>
                <a:lnTo>
                  <a:pt x="156989" y="8284"/>
                </a:lnTo>
                <a:lnTo>
                  <a:pt x="159034" y="9102"/>
                </a:lnTo>
                <a:lnTo>
                  <a:pt x="158830" y="9102"/>
                </a:lnTo>
                <a:lnTo>
                  <a:pt x="158830" y="9205"/>
                </a:lnTo>
                <a:lnTo>
                  <a:pt x="158727" y="9205"/>
                </a:lnTo>
                <a:lnTo>
                  <a:pt x="158727" y="9307"/>
                </a:lnTo>
                <a:lnTo>
                  <a:pt x="158625" y="9307"/>
                </a:lnTo>
                <a:lnTo>
                  <a:pt x="160773" y="9614"/>
                </a:lnTo>
                <a:lnTo>
                  <a:pt x="160773" y="9614"/>
                </a:lnTo>
                <a:lnTo>
                  <a:pt x="160568" y="9511"/>
                </a:lnTo>
                <a:lnTo>
                  <a:pt x="161489" y="9511"/>
                </a:lnTo>
                <a:lnTo>
                  <a:pt x="159239" y="8080"/>
                </a:lnTo>
                <a:lnTo>
                  <a:pt x="159341" y="7773"/>
                </a:lnTo>
                <a:lnTo>
                  <a:pt x="159545" y="7670"/>
                </a:lnTo>
                <a:lnTo>
                  <a:pt x="159545" y="7466"/>
                </a:lnTo>
                <a:lnTo>
                  <a:pt x="158625" y="7261"/>
                </a:lnTo>
                <a:close/>
                <a:moveTo>
                  <a:pt x="18920" y="9818"/>
                </a:moveTo>
                <a:lnTo>
                  <a:pt x="18511" y="9920"/>
                </a:lnTo>
                <a:lnTo>
                  <a:pt x="18511" y="9920"/>
                </a:lnTo>
                <a:lnTo>
                  <a:pt x="18637" y="9901"/>
                </a:lnTo>
                <a:lnTo>
                  <a:pt x="18637" y="9901"/>
                </a:lnTo>
                <a:lnTo>
                  <a:pt x="18920" y="9818"/>
                </a:lnTo>
                <a:close/>
                <a:moveTo>
                  <a:pt x="137352" y="10125"/>
                </a:moveTo>
                <a:lnTo>
                  <a:pt x="137352" y="10125"/>
                </a:lnTo>
                <a:lnTo>
                  <a:pt x="137352" y="10125"/>
                </a:lnTo>
                <a:close/>
                <a:moveTo>
                  <a:pt x="88977" y="9818"/>
                </a:moveTo>
                <a:lnTo>
                  <a:pt x="88670" y="10125"/>
                </a:lnTo>
                <a:lnTo>
                  <a:pt x="88466" y="10125"/>
                </a:lnTo>
                <a:lnTo>
                  <a:pt x="88364" y="10432"/>
                </a:lnTo>
                <a:lnTo>
                  <a:pt x="88875" y="10534"/>
                </a:lnTo>
                <a:lnTo>
                  <a:pt x="88568" y="10636"/>
                </a:lnTo>
                <a:lnTo>
                  <a:pt x="89489" y="10636"/>
                </a:lnTo>
                <a:lnTo>
                  <a:pt x="90000" y="10227"/>
                </a:lnTo>
                <a:lnTo>
                  <a:pt x="88977" y="9818"/>
                </a:lnTo>
                <a:close/>
                <a:moveTo>
                  <a:pt x="52466" y="7261"/>
                </a:moveTo>
                <a:lnTo>
                  <a:pt x="48170" y="8591"/>
                </a:lnTo>
                <a:lnTo>
                  <a:pt x="48784" y="8693"/>
                </a:lnTo>
                <a:lnTo>
                  <a:pt x="48375" y="8898"/>
                </a:lnTo>
                <a:lnTo>
                  <a:pt x="50216" y="8795"/>
                </a:lnTo>
                <a:lnTo>
                  <a:pt x="50216" y="8795"/>
                </a:lnTo>
                <a:lnTo>
                  <a:pt x="49705" y="8898"/>
                </a:lnTo>
                <a:lnTo>
                  <a:pt x="49807" y="8898"/>
                </a:lnTo>
                <a:lnTo>
                  <a:pt x="47761" y="9307"/>
                </a:lnTo>
                <a:lnTo>
                  <a:pt x="51545" y="9818"/>
                </a:lnTo>
                <a:lnTo>
                  <a:pt x="48273" y="9920"/>
                </a:lnTo>
                <a:lnTo>
                  <a:pt x="47557" y="10534"/>
                </a:lnTo>
                <a:lnTo>
                  <a:pt x="49193" y="10739"/>
                </a:lnTo>
                <a:lnTo>
                  <a:pt x="48989" y="11352"/>
                </a:lnTo>
                <a:lnTo>
                  <a:pt x="54102" y="10534"/>
                </a:lnTo>
                <a:lnTo>
                  <a:pt x="54102" y="10739"/>
                </a:lnTo>
                <a:lnTo>
                  <a:pt x="54818" y="10841"/>
                </a:lnTo>
                <a:lnTo>
                  <a:pt x="54614" y="10943"/>
                </a:lnTo>
                <a:lnTo>
                  <a:pt x="56148" y="11045"/>
                </a:lnTo>
                <a:lnTo>
                  <a:pt x="57170" y="10534"/>
                </a:lnTo>
                <a:lnTo>
                  <a:pt x="56250" y="10739"/>
                </a:lnTo>
                <a:lnTo>
                  <a:pt x="56455" y="10534"/>
                </a:lnTo>
                <a:lnTo>
                  <a:pt x="56352" y="10432"/>
                </a:lnTo>
                <a:lnTo>
                  <a:pt x="58295" y="10023"/>
                </a:lnTo>
                <a:lnTo>
                  <a:pt x="57989" y="9920"/>
                </a:lnTo>
                <a:lnTo>
                  <a:pt x="57989" y="9818"/>
                </a:lnTo>
                <a:lnTo>
                  <a:pt x="56864" y="9409"/>
                </a:lnTo>
                <a:lnTo>
                  <a:pt x="57682" y="7670"/>
                </a:lnTo>
                <a:lnTo>
                  <a:pt x="56455" y="7364"/>
                </a:lnTo>
                <a:lnTo>
                  <a:pt x="55739" y="8489"/>
                </a:lnTo>
                <a:lnTo>
                  <a:pt x="55023" y="8693"/>
                </a:lnTo>
                <a:lnTo>
                  <a:pt x="55023" y="8693"/>
                </a:lnTo>
                <a:lnTo>
                  <a:pt x="55227" y="7875"/>
                </a:lnTo>
                <a:lnTo>
                  <a:pt x="54614" y="7773"/>
                </a:lnTo>
                <a:lnTo>
                  <a:pt x="53591" y="8080"/>
                </a:lnTo>
                <a:lnTo>
                  <a:pt x="53693" y="7977"/>
                </a:lnTo>
                <a:lnTo>
                  <a:pt x="53182" y="8080"/>
                </a:lnTo>
                <a:lnTo>
                  <a:pt x="53182" y="8080"/>
                </a:lnTo>
                <a:lnTo>
                  <a:pt x="53898" y="7773"/>
                </a:lnTo>
                <a:lnTo>
                  <a:pt x="51750" y="7875"/>
                </a:lnTo>
                <a:lnTo>
                  <a:pt x="52466" y="7261"/>
                </a:lnTo>
                <a:close/>
                <a:moveTo>
                  <a:pt x="60341" y="10330"/>
                </a:moveTo>
                <a:lnTo>
                  <a:pt x="58602" y="10841"/>
                </a:lnTo>
                <a:lnTo>
                  <a:pt x="59114" y="11148"/>
                </a:lnTo>
                <a:lnTo>
                  <a:pt x="60136" y="11352"/>
                </a:lnTo>
                <a:lnTo>
                  <a:pt x="61159" y="11045"/>
                </a:lnTo>
                <a:lnTo>
                  <a:pt x="60239" y="10432"/>
                </a:lnTo>
                <a:lnTo>
                  <a:pt x="60341" y="10330"/>
                </a:lnTo>
                <a:close/>
                <a:moveTo>
                  <a:pt x="175193" y="11250"/>
                </a:moveTo>
                <a:lnTo>
                  <a:pt x="176114" y="11557"/>
                </a:lnTo>
                <a:lnTo>
                  <a:pt x="176114" y="12068"/>
                </a:lnTo>
                <a:lnTo>
                  <a:pt x="177136" y="12170"/>
                </a:lnTo>
                <a:lnTo>
                  <a:pt x="177136" y="12170"/>
                </a:lnTo>
                <a:lnTo>
                  <a:pt x="176011" y="12068"/>
                </a:lnTo>
                <a:lnTo>
                  <a:pt x="175193" y="11250"/>
                </a:lnTo>
                <a:close/>
                <a:moveTo>
                  <a:pt x="73023" y="11557"/>
                </a:moveTo>
                <a:lnTo>
                  <a:pt x="72307" y="12375"/>
                </a:lnTo>
                <a:lnTo>
                  <a:pt x="73432" y="12375"/>
                </a:lnTo>
                <a:lnTo>
                  <a:pt x="74148" y="11659"/>
                </a:lnTo>
                <a:lnTo>
                  <a:pt x="73023" y="11557"/>
                </a:lnTo>
                <a:close/>
                <a:moveTo>
                  <a:pt x="108409" y="13295"/>
                </a:moveTo>
                <a:lnTo>
                  <a:pt x="108716" y="13398"/>
                </a:lnTo>
                <a:lnTo>
                  <a:pt x="108818" y="13398"/>
                </a:lnTo>
                <a:lnTo>
                  <a:pt x="108409" y="13295"/>
                </a:lnTo>
                <a:close/>
                <a:moveTo>
                  <a:pt x="9205" y="13807"/>
                </a:moveTo>
                <a:lnTo>
                  <a:pt x="9102" y="13909"/>
                </a:lnTo>
                <a:lnTo>
                  <a:pt x="9205" y="13909"/>
                </a:lnTo>
                <a:lnTo>
                  <a:pt x="9205" y="13807"/>
                </a:lnTo>
                <a:close/>
                <a:moveTo>
                  <a:pt x="5420" y="11045"/>
                </a:moveTo>
                <a:lnTo>
                  <a:pt x="0" y="14420"/>
                </a:lnTo>
                <a:lnTo>
                  <a:pt x="511" y="14318"/>
                </a:lnTo>
                <a:lnTo>
                  <a:pt x="1227" y="13909"/>
                </a:lnTo>
                <a:lnTo>
                  <a:pt x="1227" y="13705"/>
                </a:lnTo>
                <a:lnTo>
                  <a:pt x="1739" y="13398"/>
                </a:lnTo>
                <a:lnTo>
                  <a:pt x="1636" y="13500"/>
                </a:lnTo>
                <a:lnTo>
                  <a:pt x="2352" y="13295"/>
                </a:lnTo>
                <a:lnTo>
                  <a:pt x="2148" y="13398"/>
                </a:lnTo>
                <a:lnTo>
                  <a:pt x="2761" y="13193"/>
                </a:lnTo>
                <a:lnTo>
                  <a:pt x="2761" y="13193"/>
                </a:lnTo>
                <a:lnTo>
                  <a:pt x="1636" y="14011"/>
                </a:lnTo>
                <a:lnTo>
                  <a:pt x="3273" y="14114"/>
                </a:lnTo>
                <a:lnTo>
                  <a:pt x="3068" y="14625"/>
                </a:lnTo>
                <a:lnTo>
                  <a:pt x="3375" y="15034"/>
                </a:lnTo>
                <a:lnTo>
                  <a:pt x="3989" y="14932"/>
                </a:lnTo>
                <a:lnTo>
                  <a:pt x="3682" y="15136"/>
                </a:lnTo>
                <a:lnTo>
                  <a:pt x="4295" y="14932"/>
                </a:lnTo>
                <a:lnTo>
                  <a:pt x="4193" y="15034"/>
                </a:lnTo>
                <a:lnTo>
                  <a:pt x="4193" y="15034"/>
                </a:lnTo>
                <a:lnTo>
                  <a:pt x="4602" y="14727"/>
                </a:lnTo>
                <a:lnTo>
                  <a:pt x="4500" y="14625"/>
                </a:lnTo>
                <a:lnTo>
                  <a:pt x="5523" y="14318"/>
                </a:lnTo>
                <a:lnTo>
                  <a:pt x="5318" y="14318"/>
                </a:lnTo>
                <a:lnTo>
                  <a:pt x="5830" y="14114"/>
                </a:lnTo>
                <a:lnTo>
                  <a:pt x="5727" y="14114"/>
                </a:lnTo>
                <a:lnTo>
                  <a:pt x="5727" y="13909"/>
                </a:lnTo>
                <a:lnTo>
                  <a:pt x="6136" y="14011"/>
                </a:lnTo>
                <a:lnTo>
                  <a:pt x="6750" y="14011"/>
                </a:lnTo>
                <a:lnTo>
                  <a:pt x="6852" y="13807"/>
                </a:lnTo>
                <a:lnTo>
                  <a:pt x="7159" y="13909"/>
                </a:lnTo>
                <a:lnTo>
                  <a:pt x="8386" y="13500"/>
                </a:lnTo>
                <a:lnTo>
                  <a:pt x="8080" y="13398"/>
                </a:lnTo>
                <a:lnTo>
                  <a:pt x="7977" y="13398"/>
                </a:lnTo>
                <a:lnTo>
                  <a:pt x="8080" y="13193"/>
                </a:lnTo>
                <a:lnTo>
                  <a:pt x="8080" y="12886"/>
                </a:lnTo>
                <a:lnTo>
                  <a:pt x="7364" y="12682"/>
                </a:lnTo>
                <a:lnTo>
                  <a:pt x="7364" y="12682"/>
                </a:lnTo>
                <a:lnTo>
                  <a:pt x="7568" y="12784"/>
                </a:lnTo>
                <a:lnTo>
                  <a:pt x="6852" y="12886"/>
                </a:lnTo>
                <a:lnTo>
                  <a:pt x="7261" y="12682"/>
                </a:lnTo>
                <a:lnTo>
                  <a:pt x="6341" y="12682"/>
                </a:lnTo>
                <a:lnTo>
                  <a:pt x="6034" y="12989"/>
                </a:lnTo>
                <a:lnTo>
                  <a:pt x="6034" y="13193"/>
                </a:lnTo>
                <a:lnTo>
                  <a:pt x="5625" y="13398"/>
                </a:lnTo>
                <a:lnTo>
                  <a:pt x="5625" y="13398"/>
                </a:lnTo>
                <a:lnTo>
                  <a:pt x="5932" y="13193"/>
                </a:lnTo>
                <a:lnTo>
                  <a:pt x="5523" y="13295"/>
                </a:lnTo>
                <a:lnTo>
                  <a:pt x="5523" y="13091"/>
                </a:lnTo>
                <a:lnTo>
                  <a:pt x="6545" y="12375"/>
                </a:lnTo>
                <a:lnTo>
                  <a:pt x="6136" y="12375"/>
                </a:lnTo>
                <a:lnTo>
                  <a:pt x="6648" y="12068"/>
                </a:lnTo>
                <a:lnTo>
                  <a:pt x="5830" y="11659"/>
                </a:lnTo>
                <a:lnTo>
                  <a:pt x="5932" y="11557"/>
                </a:lnTo>
                <a:lnTo>
                  <a:pt x="5727" y="11352"/>
                </a:lnTo>
                <a:lnTo>
                  <a:pt x="5523" y="11557"/>
                </a:lnTo>
                <a:lnTo>
                  <a:pt x="5523" y="11352"/>
                </a:lnTo>
                <a:lnTo>
                  <a:pt x="5625" y="11250"/>
                </a:lnTo>
                <a:lnTo>
                  <a:pt x="5420" y="11045"/>
                </a:lnTo>
                <a:close/>
                <a:moveTo>
                  <a:pt x="113011" y="13193"/>
                </a:moveTo>
                <a:lnTo>
                  <a:pt x="112807" y="13398"/>
                </a:lnTo>
                <a:lnTo>
                  <a:pt x="112500" y="13398"/>
                </a:lnTo>
                <a:lnTo>
                  <a:pt x="112193" y="13602"/>
                </a:lnTo>
                <a:lnTo>
                  <a:pt x="111682" y="13500"/>
                </a:lnTo>
                <a:lnTo>
                  <a:pt x="111682" y="13500"/>
                </a:lnTo>
                <a:lnTo>
                  <a:pt x="111784" y="13807"/>
                </a:lnTo>
                <a:lnTo>
                  <a:pt x="111170" y="13500"/>
                </a:lnTo>
                <a:lnTo>
                  <a:pt x="110864" y="13500"/>
                </a:lnTo>
                <a:lnTo>
                  <a:pt x="110864" y="13807"/>
                </a:lnTo>
                <a:lnTo>
                  <a:pt x="110250" y="13602"/>
                </a:lnTo>
                <a:lnTo>
                  <a:pt x="110148" y="14011"/>
                </a:lnTo>
                <a:lnTo>
                  <a:pt x="109739" y="14011"/>
                </a:lnTo>
                <a:lnTo>
                  <a:pt x="109636" y="14216"/>
                </a:lnTo>
                <a:lnTo>
                  <a:pt x="109432" y="14114"/>
                </a:lnTo>
                <a:lnTo>
                  <a:pt x="109534" y="14011"/>
                </a:lnTo>
                <a:lnTo>
                  <a:pt x="109330" y="13807"/>
                </a:lnTo>
                <a:lnTo>
                  <a:pt x="109534" y="13602"/>
                </a:lnTo>
                <a:lnTo>
                  <a:pt x="108716" y="13398"/>
                </a:lnTo>
                <a:lnTo>
                  <a:pt x="108511" y="13398"/>
                </a:lnTo>
                <a:lnTo>
                  <a:pt x="108716" y="13705"/>
                </a:lnTo>
                <a:lnTo>
                  <a:pt x="108102" y="13500"/>
                </a:lnTo>
                <a:lnTo>
                  <a:pt x="108102" y="13500"/>
                </a:lnTo>
                <a:lnTo>
                  <a:pt x="108205" y="13602"/>
                </a:lnTo>
                <a:lnTo>
                  <a:pt x="108102" y="13705"/>
                </a:lnTo>
                <a:lnTo>
                  <a:pt x="107898" y="13705"/>
                </a:lnTo>
                <a:lnTo>
                  <a:pt x="108205" y="13807"/>
                </a:lnTo>
                <a:lnTo>
                  <a:pt x="107693" y="13807"/>
                </a:lnTo>
                <a:lnTo>
                  <a:pt x="107795" y="14011"/>
                </a:lnTo>
                <a:lnTo>
                  <a:pt x="107386" y="14011"/>
                </a:lnTo>
                <a:lnTo>
                  <a:pt x="109125" y="14114"/>
                </a:lnTo>
                <a:lnTo>
                  <a:pt x="108614" y="14318"/>
                </a:lnTo>
                <a:lnTo>
                  <a:pt x="109125" y="14318"/>
                </a:lnTo>
                <a:lnTo>
                  <a:pt x="109125" y="14420"/>
                </a:lnTo>
                <a:lnTo>
                  <a:pt x="107898" y="14523"/>
                </a:lnTo>
                <a:lnTo>
                  <a:pt x="107795" y="14727"/>
                </a:lnTo>
                <a:lnTo>
                  <a:pt x="109227" y="14830"/>
                </a:lnTo>
                <a:lnTo>
                  <a:pt x="108818" y="15136"/>
                </a:lnTo>
                <a:lnTo>
                  <a:pt x="109227" y="15034"/>
                </a:lnTo>
                <a:lnTo>
                  <a:pt x="108307" y="15341"/>
                </a:lnTo>
                <a:lnTo>
                  <a:pt x="108716" y="15545"/>
                </a:lnTo>
                <a:lnTo>
                  <a:pt x="109432" y="15443"/>
                </a:lnTo>
                <a:lnTo>
                  <a:pt x="111375" y="15852"/>
                </a:lnTo>
                <a:lnTo>
                  <a:pt x="114648" y="14625"/>
                </a:lnTo>
                <a:lnTo>
                  <a:pt x="114648" y="14216"/>
                </a:lnTo>
                <a:lnTo>
                  <a:pt x="114034" y="13807"/>
                </a:lnTo>
                <a:lnTo>
                  <a:pt x="113830" y="13500"/>
                </a:lnTo>
                <a:lnTo>
                  <a:pt x="114239" y="13295"/>
                </a:lnTo>
                <a:lnTo>
                  <a:pt x="113011" y="13193"/>
                </a:lnTo>
                <a:close/>
                <a:moveTo>
                  <a:pt x="65557" y="13705"/>
                </a:moveTo>
                <a:lnTo>
                  <a:pt x="63102" y="15750"/>
                </a:lnTo>
                <a:lnTo>
                  <a:pt x="63818" y="15750"/>
                </a:lnTo>
                <a:lnTo>
                  <a:pt x="64023" y="16159"/>
                </a:lnTo>
                <a:lnTo>
                  <a:pt x="66309" y="15364"/>
                </a:lnTo>
                <a:lnTo>
                  <a:pt x="66309" y="15364"/>
                </a:lnTo>
                <a:lnTo>
                  <a:pt x="67091" y="15852"/>
                </a:lnTo>
                <a:lnTo>
                  <a:pt x="68114" y="15545"/>
                </a:lnTo>
                <a:lnTo>
                  <a:pt x="67091" y="15443"/>
                </a:lnTo>
                <a:lnTo>
                  <a:pt x="67295" y="14830"/>
                </a:lnTo>
                <a:lnTo>
                  <a:pt x="65659" y="14011"/>
                </a:lnTo>
                <a:lnTo>
                  <a:pt x="65557" y="13705"/>
                </a:lnTo>
                <a:close/>
                <a:moveTo>
                  <a:pt x="128864" y="16773"/>
                </a:moveTo>
                <a:lnTo>
                  <a:pt x="128455" y="16875"/>
                </a:lnTo>
                <a:lnTo>
                  <a:pt x="128455" y="16875"/>
                </a:lnTo>
                <a:lnTo>
                  <a:pt x="128785" y="16804"/>
                </a:lnTo>
                <a:lnTo>
                  <a:pt x="128785" y="16804"/>
                </a:lnTo>
                <a:lnTo>
                  <a:pt x="128864" y="16773"/>
                </a:lnTo>
                <a:close/>
                <a:moveTo>
                  <a:pt x="73227" y="6955"/>
                </a:moveTo>
                <a:lnTo>
                  <a:pt x="70773" y="7364"/>
                </a:lnTo>
                <a:lnTo>
                  <a:pt x="71080" y="7670"/>
                </a:lnTo>
                <a:lnTo>
                  <a:pt x="70159" y="7773"/>
                </a:lnTo>
                <a:lnTo>
                  <a:pt x="70466" y="8080"/>
                </a:lnTo>
                <a:lnTo>
                  <a:pt x="70466" y="8386"/>
                </a:lnTo>
                <a:lnTo>
                  <a:pt x="69443" y="8386"/>
                </a:lnTo>
                <a:lnTo>
                  <a:pt x="69955" y="8693"/>
                </a:lnTo>
                <a:lnTo>
                  <a:pt x="69545" y="9205"/>
                </a:lnTo>
                <a:lnTo>
                  <a:pt x="68318" y="9205"/>
                </a:lnTo>
                <a:lnTo>
                  <a:pt x="69545" y="8898"/>
                </a:lnTo>
                <a:lnTo>
                  <a:pt x="69136" y="8489"/>
                </a:lnTo>
                <a:lnTo>
                  <a:pt x="69443" y="7773"/>
                </a:lnTo>
                <a:lnTo>
                  <a:pt x="71284" y="6955"/>
                </a:lnTo>
                <a:lnTo>
                  <a:pt x="71284" y="6955"/>
                </a:lnTo>
                <a:lnTo>
                  <a:pt x="67193" y="8284"/>
                </a:lnTo>
                <a:lnTo>
                  <a:pt x="66682" y="8898"/>
                </a:lnTo>
                <a:lnTo>
                  <a:pt x="67909" y="9205"/>
                </a:lnTo>
                <a:lnTo>
                  <a:pt x="66477" y="9205"/>
                </a:lnTo>
                <a:lnTo>
                  <a:pt x="68114" y="9716"/>
                </a:lnTo>
                <a:lnTo>
                  <a:pt x="67909" y="9920"/>
                </a:lnTo>
                <a:lnTo>
                  <a:pt x="70875" y="10125"/>
                </a:lnTo>
                <a:lnTo>
                  <a:pt x="70875" y="10023"/>
                </a:lnTo>
                <a:lnTo>
                  <a:pt x="72205" y="10227"/>
                </a:lnTo>
                <a:lnTo>
                  <a:pt x="72614" y="9716"/>
                </a:lnTo>
                <a:lnTo>
                  <a:pt x="73534" y="9920"/>
                </a:lnTo>
                <a:lnTo>
                  <a:pt x="73432" y="10227"/>
                </a:lnTo>
                <a:lnTo>
                  <a:pt x="73841" y="10330"/>
                </a:lnTo>
                <a:lnTo>
                  <a:pt x="73636" y="10432"/>
                </a:lnTo>
                <a:lnTo>
                  <a:pt x="74148" y="10330"/>
                </a:lnTo>
                <a:lnTo>
                  <a:pt x="74250" y="10739"/>
                </a:lnTo>
                <a:lnTo>
                  <a:pt x="73432" y="11148"/>
                </a:lnTo>
                <a:lnTo>
                  <a:pt x="74685" y="10969"/>
                </a:lnTo>
                <a:lnTo>
                  <a:pt x="74761" y="11045"/>
                </a:lnTo>
                <a:lnTo>
                  <a:pt x="74557" y="11148"/>
                </a:lnTo>
                <a:lnTo>
                  <a:pt x="75375" y="11557"/>
                </a:lnTo>
                <a:lnTo>
                  <a:pt x="75477" y="12273"/>
                </a:lnTo>
                <a:lnTo>
                  <a:pt x="73534" y="13398"/>
                </a:lnTo>
                <a:lnTo>
                  <a:pt x="73636" y="13807"/>
                </a:lnTo>
                <a:lnTo>
                  <a:pt x="72000" y="14216"/>
                </a:lnTo>
                <a:lnTo>
                  <a:pt x="72000" y="14318"/>
                </a:lnTo>
                <a:lnTo>
                  <a:pt x="72000" y="14420"/>
                </a:lnTo>
                <a:lnTo>
                  <a:pt x="71898" y="14625"/>
                </a:lnTo>
                <a:lnTo>
                  <a:pt x="72000" y="14318"/>
                </a:lnTo>
                <a:lnTo>
                  <a:pt x="71080" y="14114"/>
                </a:lnTo>
                <a:lnTo>
                  <a:pt x="70057" y="14727"/>
                </a:lnTo>
                <a:lnTo>
                  <a:pt x="70977" y="15136"/>
                </a:lnTo>
                <a:lnTo>
                  <a:pt x="72307" y="14727"/>
                </a:lnTo>
                <a:lnTo>
                  <a:pt x="72818" y="14830"/>
                </a:lnTo>
                <a:lnTo>
                  <a:pt x="72716" y="15034"/>
                </a:lnTo>
                <a:lnTo>
                  <a:pt x="72716" y="15034"/>
                </a:lnTo>
                <a:lnTo>
                  <a:pt x="73330" y="14830"/>
                </a:lnTo>
                <a:lnTo>
                  <a:pt x="73125" y="15034"/>
                </a:lnTo>
                <a:lnTo>
                  <a:pt x="73739" y="15545"/>
                </a:lnTo>
                <a:lnTo>
                  <a:pt x="73636" y="15648"/>
                </a:lnTo>
                <a:lnTo>
                  <a:pt x="74148" y="15750"/>
                </a:lnTo>
                <a:lnTo>
                  <a:pt x="73636" y="15955"/>
                </a:lnTo>
                <a:lnTo>
                  <a:pt x="74250" y="16261"/>
                </a:lnTo>
                <a:lnTo>
                  <a:pt x="74045" y="16364"/>
                </a:lnTo>
                <a:lnTo>
                  <a:pt x="76909" y="17386"/>
                </a:lnTo>
                <a:lnTo>
                  <a:pt x="77318" y="17080"/>
                </a:lnTo>
                <a:lnTo>
                  <a:pt x="76398" y="16364"/>
                </a:lnTo>
                <a:lnTo>
                  <a:pt x="76500" y="16261"/>
                </a:lnTo>
                <a:lnTo>
                  <a:pt x="75989" y="15648"/>
                </a:lnTo>
                <a:lnTo>
                  <a:pt x="76705" y="15648"/>
                </a:lnTo>
                <a:lnTo>
                  <a:pt x="78034" y="16568"/>
                </a:lnTo>
                <a:lnTo>
                  <a:pt x="78239" y="16364"/>
                </a:lnTo>
                <a:lnTo>
                  <a:pt x="78545" y="16364"/>
                </a:lnTo>
                <a:lnTo>
                  <a:pt x="78545" y="15648"/>
                </a:lnTo>
                <a:lnTo>
                  <a:pt x="78955" y="15955"/>
                </a:lnTo>
                <a:lnTo>
                  <a:pt x="78955" y="15443"/>
                </a:lnTo>
                <a:lnTo>
                  <a:pt x="79057" y="15341"/>
                </a:lnTo>
                <a:lnTo>
                  <a:pt x="78750" y="15341"/>
                </a:lnTo>
                <a:lnTo>
                  <a:pt x="78545" y="15136"/>
                </a:lnTo>
                <a:lnTo>
                  <a:pt x="78955" y="14932"/>
                </a:lnTo>
                <a:lnTo>
                  <a:pt x="78648" y="14932"/>
                </a:lnTo>
                <a:lnTo>
                  <a:pt x="78955" y="14830"/>
                </a:lnTo>
                <a:lnTo>
                  <a:pt x="78648" y="14625"/>
                </a:lnTo>
                <a:lnTo>
                  <a:pt x="78034" y="14625"/>
                </a:lnTo>
                <a:lnTo>
                  <a:pt x="77830" y="14216"/>
                </a:lnTo>
                <a:lnTo>
                  <a:pt x="78034" y="14114"/>
                </a:lnTo>
                <a:lnTo>
                  <a:pt x="77523" y="14011"/>
                </a:lnTo>
                <a:lnTo>
                  <a:pt x="77727" y="13807"/>
                </a:lnTo>
                <a:lnTo>
                  <a:pt x="77318" y="13398"/>
                </a:lnTo>
                <a:lnTo>
                  <a:pt x="78341" y="13602"/>
                </a:lnTo>
                <a:lnTo>
                  <a:pt x="78136" y="13193"/>
                </a:lnTo>
                <a:lnTo>
                  <a:pt x="78545" y="13091"/>
                </a:lnTo>
                <a:lnTo>
                  <a:pt x="79466" y="13398"/>
                </a:lnTo>
                <a:lnTo>
                  <a:pt x="79159" y="13602"/>
                </a:lnTo>
                <a:lnTo>
                  <a:pt x="79159" y="13602"/>
                </a:lnTo>
                <a:lnTo>
                  <a:pt x="80284" y="13295"/>
                </a:lnTo>
                <a:lnTo>
                  <a:pt x="79466" y="13909"/>
                </a:lnTo>
                <a:lnTo>
                  <a:pt x="79568" y="14318"/>
                </a:lnTo>
                <a:lnTo>
                  <a:pt x="79977" y="14114"/>
                </a:lnTo>
                <a:lnTo>
                  <a:pt x="80182" y="14420"/>
                </a:lnTo>
                <a:lnTo>
                  <a:pt x="80489" y="14420"/>
                </a:lnTo>
                <a:lnTo>
                  <a:pt x="80693" y="13909"/>
                </a:lnTo>
                <a:lnTo>
                  <a:pt x="80489" y="13909"/>
                </a:lnTo>
                <a:lnTo>
                  <a:pt x="81818" y="13602"/>
                </a:lnTo>
                <a:lnTo>
                  <a:pt x="81511" y="13398"/>
                </a:lnTo>
                <a:lnTo>
                  <a:pt x="81716" y="13295"/>
                </a:lnTo>
                <a:lnTo>
                  <a:pt x="81614" y="13193"/>
                </a:lnTo>
                <a:lnTo>
                  <a:pt x="82023" y="13295"/>
                </a:lnTo>
                <a:lnTo>
                  <a:pt x="82023" y="12989"/>
                </a:lnTo>
                <a:lnTo>
                  <a:pt x="82227" y="12989"/>
                </a:lnTo>
                <a:lnTo>
                  <a:pt x="82227" y="12682"/>
                </a:lnTo>
                <a:lnTo>
                  <a:pt x="81000" y="12886"/>
                </a:lnTo>
                <a:lnTo>
                  <a:pt x="81716" y="12477"/>
                </a:lnTo>
                <a:lnTo>
                  <a:pt x="80591" y="12375"/>
                </a:lnTo>
                <a:lnTo>
                  <a:pt x="81307" y="12170"/>
                </a:lnTo>
                <a:lnTo>
                  <a:pt x="80591" y="11966"/>
                </a:lnTo>
                <a:lnTo>
                  <a:pt x="80795" y="11864"/>
                </a:lnTo>
                <a:lnTo>
                  <a:pt x="80284" y="12068"/>
                </a:lnTo>
                <a:lnTo>
                  <a:pt x="80386" y="11864"/>
                </a:lnTo>
                <a:lnTo>
                  <a:pt x="80080" y="11864"/>
                </a:lnTo>
                <a:lnTo>
                  <a:pt x="80182" y="11761"/>
                </a:lnTo>
                <a:lnTo>
                  <a:pt x="79670" y="11966"/>
                </a:lnTo>
                <a:lnTo>
                  <a:pt x="80080" y="11557"/>
                </a:lnTo>
                <a:lnTo>
                  <a:pt x="79670" y="11761"/>
                </a:lnTo>
                <a:lnTo>
                  <a:pt x="79466" y="11761"/>
                </a:lnTo>
                <a:lnTo>
                  <a:pt x="79568" y="11557"/>
                </a:lnTo>
                <a:lnTo>
                  <a:pt x="79773" y="11455"/>
                </a:lnTo>
                <a:lnTo>
                  <a:pt x="79057" y="11352"/>
                </a:lnTo>
                <a:lnTo>
                  <a:pt x="78955" y="11148"/>
                </a:lnTo>
                <a:lnTo>
                  <a:pt x="78239" y="11045"/>
                </a:lnTo>
                <a:lnTo>
                  <a:pt x="79466" y="10943"/>
                </a:lnTo>
                <a:lnTo>
                  <a:pt x="78648" y="10841"/>
                </a:lnTo>
                <a:lnTo>
                  <a:pt x="80284" y="10739"/>
                </a:lnTo>
                <a:lnTo>
                  <a:pt x="78648" y="10534"/>
                </a:lnTo>
                <a:lnTo>
                  <a:pt x="80080" y="10330"/>
                </a:lnTo>
                <a:lnTo>
                  <a:pt x="79670" y="10023"/>
                </a:lnTo>
                <a:lnTo>
                  <a:pt x="79057" y="10125"/>
                </a:lnTo>
                <a:lnTo>
                  <a:pt x="79364" y="9920"/>
                </a:lnTo>
                <a:lnTo>
                  <a:pt x="78443" y="10023"/>
                </a:lnTo>
                <a:lnTo>
                  <a:pt x="79568" y="9716"/>
                </a:lnTo>
                <a:lnTo>
                  <a:pt x="79466" y="9409"/>
                </a:lnTo>
                <a:lnTo>
                  <a:pt x="78750" y="9409"/>
                </a:lnTo>
                <a:lnTo>
                  <a:pt x="77625" y="10023"/>
                </a:lnTo>
                <a:lnTo>
                  <a:pt x="77420" y="9716"/>
                </a:lnTo>
                <a:lnTo>
                  <a:pt x="78545" y="9205"/>
                </a:lnTo>
                <a:lnTo>
                  <a:pt x="77216" y="9409"/>
                </a:lnTo>
                <a:lnTo>
                  <a:pt x="77216" y="9409"/>
                </a:lnTo>
                <a:lnTo>
                  <a:pt x="78341" y="8898"/>
                </a:lnTo>
                <a:lnTo>
                  <a:pt x="76500" y="8898"/>
                </a:lnTo>
                <a:lnTo>
                  <a:pt x="77011" y="8591"/>
                </a:lnTo>
                <a:lnTo>
                  <a:pt x="75886" y="9000"/>
                </a:lnTo>
                <a:lnTo>
                  <a:pt x="76398" y="8693"/>
                </a:lnTo>
                <a:lnTo>
                  <a:pt x="76091" y="8693"/>
                </a:lnTo>
                <a:lnTo>
                  <a:pt x="76807" y="8386"/>
                </a:lnTo>
                <a:lnTo>
                  <a:pt x="76807" y="8386"/>
                </a:lnTo>
                <a:lnTo>
                  <a:pt x="75580" y="8591"/>
                </a:lnTo>
                <a:lnTo>
                  <a:pt x="75580" y="8591"/>
                </a:lnTo>
                <a:lnTo>
                  <a:pt x="76500" y="8182"/>
                </a:lnTo>
                <a:lnTo>
                  <a:pt x="74761" y="7875"/>
                </a:lnTo>
                <a:lnTo>
                  <a:pt x="74761" y="7875"/>
                </a:lnTo>
                <a:lnTo>
                  <a:pt x="74864" y="8182"/>
                </a:lnTo>
                <a:lnTo>
                  <a:pt x="74045" y="8489"/>
                </a:lnTo>
                <a:lnTo>
                  <a:pt x="73739" y="8080"/>
                </a:lnTo>
                <a:lnTo>
                  <a:pt x="72511" y="8489"/>
                </a:lnTo>
                <a:lnTo>
                  <a:pt x="72818" y="8284"/>
                </a:lnTo>
                <a:lnTo>
                  <a:pt x="72716" y="8182"/>
                </a:lnTo>
                <a:lnTo>
                  <a:pt x="73125" y="7977"/>
                </a:lnTo>
                <a:lnTo>
                  <a:pt x="72614" y="8182"/>
                </a:lnTo>
                <a:lnTo>
                  <a:pt x="73534" y="7773"/>
                </a:lnTo>
                <a:lnTo>
                  <a:pt x="73227" y="6955"/>
                </a:lnTo>
                <a:close/>
                <a:moveTo>
                  <a:pt x="103500" y="0"/>
                </a:moveTo>
                <a:lnTo>
                  <a:pt x="103807" y="102"/>
                </a:lnTo>
                <a:lnTo>
                  <a:pt x="99205" y="205"/>
                </a:lnTo>
                <a:lnTo>
                  <a:pt x="101864" y="307"/>
                </a:lnTo>
                <a:lnTo>
                  <a:pt x="99614" y="409"/>
                </a:lnTo>
                <a:lnTo>
                  <a:pt x="100125" y="511"/>
                </a:lnTo>
                <a:lnTo>
                  <a:pt x="99818" y="818"/>
                </a:lnTo>
                <a:lnTo>
                  <a:pt x="97057" y="511"/>
                </a:lnTo>
                <a:lnTo>
                  <a:pt x="97057" y="818"/>
                </a:lnTo>
                <a:lnTo>
                  <a:pt x="94705" y="1023"/>
                </a:lnTo>
                <a:lnTo>
                  <a:pt x="94705" y="614"/>
                </a:lnTo>
                <a:lnTo>
                  <a:pt x="91841" y="818"/>
                </a:lnTo>
                <a:lnTo>
                  <a:pt x="92966" y="1227"/>
                </a:lnTo>
                <a:lnTo>
                  <a:pt x="90716" y="920"/>
                </a:lnTo>
                <a:lnTo>
                  <a:pt x="86625" y="1841"/>
                </a:lnTo>
                <a:lnTo>
                  <a:pt x="86932" y="2148"/>
                </a:lnTo>
                <a:lnTo>
                  <a:pt x="87955" y="2045"/>
                </a:lnTo>
                <a:lnTo>
                  <a:pt x="87955" y="2045"/>
                </a:lnTo>
                <a:lnTo>
                  <a:pt x="81818" y="3477"/>
                </a:lnTo>
                <a:lnTo>
                  <a:pt x="83148" y="3682"/>
                </a:lnTo>
                <a:lnTo>
                  <a:pt x="82841" y="3784"/>
                </a:lnTo>
                <a:lnTo>
                  <a:pt x="85091" y="3989"/>
                </a:lnTo>
                <a:lnTo>
                  <a:pt x="82023" y="4295"/>
                </a:lnTo>
                <a:lnTo>
                  <a:pt x="82125" y="4398"/>
                </a:lnTo>
                <a:lnTo>
                  <a:pt x="82125" y="4500"/>
                </a:lnTo>
                <a:lnTo>
                  <a:pt x="83557" y="4602"/>
                </a:lnTo>
                <a:lnTo>
                  <a:pt x="82534" y="4807"/>
                </a:lnTo>
                <a:lnTo>
                  <a:pt x="88568" y="5318"/>
                </a:lnTo>
                <a:lnTo>
                  <a:pt x="88568" y="5625"/>
                </a:lnTo>
                <a:lnTo>
                  <a:pt x="89489" y="6341"/>
                </a:lnTo>
                <a:lnTo>
                  <a:pt x="88670" y="6648"/>
                </a:lnTo>
                <a:lnTo>
                  <a:pt x="89386" y="6750"/>
                </a:lnTo>
                <a:lnTo>
                  <a:pt x="89182" y="7057"/>
                </a:lnTo>
                <a:lnTo>
                  <a:pt x="89386" y="7466"/>
                </a:lnTo>
                <a:lnTo>
                  <a:pt x="89386" y="7568"/>
                </a:lnTo>
                <a:lnTo>
                  <a:pt x="89591" y="7773"/>
                </a:lnTo>
                <a:lnTo>
                  <a:pt x="88977" y="7977"/>
                </a:lnTo>
                <a:lnTo>
                  <a:pt x="89080" y="8080"/>
                </a:lnTo>
                <a:lnTo>
                  <a:pt x="88773" y="8182"/>
                </a:lnTo>
                <a:lnTo>
                  <a:pt x="88773" y="8182"/>
                </a:lnTo>
                <a:lnTo>
                  <a:pt x="89386" y="8080"/>
                </a:lnTo>
                <a:lnTo>
                  <a:pt x="88568" y="8795"/>
                </a:lnTo>
                <a:lnTo>
                  <a:pt x="90102" y="8489"/>
                </a:lnTo>
                <a:lnTo>
                  <a:pt x="90102" y="8591"/>
                </a:lnTo>
                <a:lnTo>
                  <a:pt x="90205" y="8591"/>
                </a:lnTo>
                <a:lnTo>
                  <a:pt x="90205" y="8693"/>
                </a:lnTo>
                <a:lnTo>
                  <a:pt x="91023" y="8693"/>
                </a:lnTo>
                <a:lnTo>
                  <a:pt x="90000" y="9102"/>
                </a:lnTo>
                <a:lnTo>
                  <a:pt x="91227" y="9205"/>
                </a:lnTo>
                <a:lnTo>
                  <a:pt x="90716" y="9205"/>
                </a:lnTo>
                <a:lnTo>
                  <a:pt x="91023" y="9409"/>
                </a:lnTo>
                <a:lnTo>
                  <a:pt x="91227" y="9716"/>
                </a:lnTo>
                <a:lnTo>
                  <a:pt x="88875" y="9614"/>
                </a:lnTo>
                <a:lnTo>
                  <a:pt x="91330" y="10125"/>
                </a:lnTo>
                <a:lnTo>
                  <a:pt x="90511" y="10739"/>
                </a:lnTo>
                <a:lnTo>
                  <a:pt x="91023" y="10739"/>
                </a:lnTo>
                <a:lnTo>
                  <a:pt x="90511" y="10841"/>
                </a:lnTo>
                <a:lnTo>
                  <a:pt x="90205" y="11148"/>
                </a:lnTo>
                <a:lnTo>
                  <a:pt x="90511" y="11148"/>
                </a:lnTo>
                <a:lnTo>
                  <a:pt x="88568" y="11557"/>
                </a:lnTo>
                <a:lnTo>
                  <a:pt x="90102" y="11455"/>
                </a:lnTo>
                <a:lnTo>
                  <a:pt x="88057" y="12170"/>
                </a:lnTo>
                <a:lnTo>
                  <a:pt x="90102" y="11966"/>
                </a:lnTo>
                <a:lnTo>
                  <a:pt x="89898" y="12068"/>
                </a:lnTo>
                <a:lnTo>
                  <a:pt x="90205" y="12273"/>
                </a:lnTo>
                <a:lnTo>
                  <a:pt x="88261" y="12273"/>
                </a:lnTo>
                <a:lnTo>
                  <a:pt x="87955" y="12784"/>
                </a:lnTo>
                <a:lnTo>
                  <a:pt x="88773" y="12784"/>
                </a:lnTo>
                <a:lnTo>
                  <a:pt x="87648" y="13500"/>
                </a:lnTo>
                <a:lnTo>
                  <a:pt x="89489" y="12784"/>
                </a:lnTo>
                <a:lnTo>
                  <a:pt x="89489" y="12784"/>
                </a:lnTo>
                <a:lnTo>
                  <a:pt x="87750" y="13602"/>
                </a:lnTo>
                <a:lnTo>
                  <a:pt x="87852" y="13602"/>
                </a:lnTo>
                <a:lnTo>
                  <a:pt x="87750" y="14011"/>
                </a:lnTo>
                <a:lnTo>
                  <a:pt x="89182" y="13807"/>
                </a:lnTo>
                <a:lnTo>
                  <a:pt x="88261" y="14114"/>
                </a:lnTo>
                <a:lnTo>
                  <a:pt x="88057" y="15239"/>
                </a:lnTo>
                <a:lnTo>
                  <a:pt x="88773" y="14727"/>
                </a:lnTo>
                <a:lnTo>
                  <a:pt x="89080" y="14318"/>
                </a:lnTo>
                <a:lnTo>
                  <a:pt x="89489" y="15034"/>
                </a:lnTo>
                <a:lnTo>
                  <a:pt x="88466" y="15034"/>
                </a:lnTo>
                <a:lnTo>
                  <a:pt x="88364" y="15341"/>
                </a:lnTo>
                <a:lnTo>
                  <a:pt x="89080" y="15136"/>
                </a:lnTo>
                <a:lnTo>
                  <a:pt x="88977" y="15239"/>
                </a:lnTo>
                <a:lnTo>
                  <a:pt x="89182" y="15239"/>
                </a:lnTo>
                <a:lnTo>
                  <a:pt x="88261" y="15443"/>
                </a:lnTo>
                <a:lnTo>
                  <a:pt x="88568" y="16466"/>
                </a:lnTo>
                <a:lnTo>
                  <a:pt x="89080" y="16261"/>
                </a:lnTo>
                <a:lnTo>
                  <a:pt x="88568" y="16773"/>
                </a:lnTo>
                <a:lnTo>
                  <a:pt x="89386" y="17182"/>
                </a:lnTo>
                <a:lnTo>
                  <a:pt x="88977" y="17591"/>
                </a:lnTo>
                <a:lnTo>
                  <a:pt x="89386" y="18205"/>
                </a:lnTo>
                <a:lnTo>
                  <a:pt x="89795" y="18205"/>
                </a:lnTo>
                <a:lnTo>
                  <a:pt x="89386" y="18409"/>
                </a:lnTo>
                <a:lnTo>
                  <a:pt x="89795" y="18409"/>
                </a:lnTo>
                <a:lnTo>
                  <a:pt x="89795" y="18307"/>
                </a:lnTo>
                <a:lnTo>
                  <a:pt x="91227" y="18000"/>
                </a:lnTo>
                <a:lnTo>
                  <a:pt x="91023" y="18614"/>
                </a:lnTo>
                <a:lnTo>
                  <a:pt x="91943" y="18511"/>
                </a:lnTo>
                <a:lnTo>
                  <a:pt x="91943" y="18511"/>
                </a:lnTo>
                <a:lnTo>
                  <a:pt x="91330" y="18920"/>
                </a:lnTo>
                <a:lnTo>
                  <a:pt x="91330" y="18920"/>
                </a:lnTo>
                <a:lnTo>
                  <a:pt x="92148" y="18818"/>
                </a:lnTo>
                <a:lnTo>
                  <a:pt x="92148" y="19227"/>
                </a:lnTo>
                <a:lnTo>
                  <a:pt x="92455" y="19227"/>
                </a:lnTo>
                <a:lnTo>
                  <a:pt x="92250" y="19125"/>
                </a:lnTo>
                <a:lnTo>
                  <a:pt x="92966" y="18920"/>
                </a:lnTo>
                <a:lnTo>
                  <a:pt x="92455" y="18614"/>
                </a:lnTo>
                <a:lnTo>
                  <a:pt x="93375" y="18409"/>
                </a:lnTo>
                <a:lnTo>
                  <a:pt x="93989" y="17591"/>
                </a:lnTo>
                <a:lnTo>
                  <a:pt x="93784" y="17489"/>
                </a:lnTo>
                <a:lnTo>
                  <a:pt x="94091" y="17386"/>
                </a:lnTo>
                <a:lnTo>
                  <a:pt x="94295" y="16670"/>
                </a:lnTo>
                <a:lnTo>
                  <a:pt x="93784" y="16568"/>
                </a:lnTo>
                <a:lnTo>
                  <a:pt x="94807" y="16364"/>
                </a:lnTo>
                <a:lnTo>
                  <a:pt x="94500" y="16159"/>
                </a:lnTo>
                <a:lnTo>
                  <a:pt x="95830" y="15648"/>
                </a:lnTo>
                <a:lnTo>
                  <a:pt x="95830" y="15239"/>
                </a:lnTo>
                <a:lnTo>
                  <a:pt x="95216" y="15136"/>
                </a:lnTo>
                <a:lnTo>
                  <a:pt x="96136" y="15034"/>
                </a:lnTo>
                <a:lnTo>
                  <a:pt x="95830" y="14625"/>
                </a:lnTo>
                <a:lnTo>
                  <a:pt x="96955" y="14216"/>
                </a:lnTo>
                <a:lnTo>
                  <a:pt x="96545" y="14011"/>
                </a:lnTo>
                <a:lnTo>
                  <a:pt x="98489" y="13398"/>
                </a:lnTo>
                <a:lnTo>
                  <a:pt x="98182" y="13295"/>
                </a:lnTo>
                <a:lnTo>
                  <a:pt x="98795" y="13295"/>
                </a:lnTo>
                <a:lnTo>
                  <a:pt x="98386" y="13909"/>
                </a:lnTo>
                <a:lnTo>
                  <a:pt x="99205" y="13602"/>
                </a:lnTo>
                <a:lnTo>
                  <a:pt x="99307" y="13705"/>
                </a:lnTo>
                <a:lnTo>
                  <a:pt x="102580" y="11659"/>
                </a:lnTo>
                <a:lnTo>
                  <a:pt x="102682" y="11455"/>
                </a:lnTo>
                <a:lnTo>
                  <a:pt x="109125" y="10227"/>
                </a:lnTo>
                <a:lnTo>
                  <a:pt x="109023" y="10227"/>
                </a:lnTo>
                <a:lnTo>
                  <a:pt x="109636" y="10023"/>
                </a:lnTo>
                <a:lnTo>
                  <a:pt x="106159" y="10023"/>
                </a:lnTo>
                <a:lnTo>
                  <a:pt x="106977" y="9716"/>
                </a:lnTo>
                <a:lnTo>
                  <a:pt x="105239" y="9716"/>
                </a:lnTo>
                <a:lnTo>
                  <a:pt x="105852" y="9205"/>
                </a:lnTo>
                <a:lnTo>
                  <a:pt x="107386" y="9205"/>
                </a:lnTo>
                <a:lnTo>
                  <a:pt x="106773" y="8693"/>
                </a:lnTo>
                <a:lnTo>
                  <a:pt x="108409" y="9102"/>
                </a:lnTo>
                <a:lnTo>
                  <a:pt x="109023" y="9716"/>
                </a:lnTo>
                <a:lnTo>
                  <a:pt x="109636" y="9307"/>
                </a:lnTo>
                <a:lnTo>
                  <a:pt x="109636" y="9716"/>
                </a:lnTo>
                <a:lnTo>
                  <a:pt x="110148" y="9307"/>
                </a:lnTo>
                <a:lnTo>
                  <a:pt x="110148" y="8795"/>
                </a:lnTo>
                <a:lnTo>
                  <a:pt x="109739" y="9000"/>
                </a:lnTo>
                <a:lnTo>
                  <a:pt x="110148" y="8591"/>
                </a:lnTo>
                <a:lnTo>
                  <a:pt x="108205" y="8080"/>
                </a:lnTo>
                <a:lnTo>
                  <a:pt x="108511" y="7977"/>
                </a:lnTo>
                <a:lnTo>
                  <a:pt x="108307" y="7670"/>
                </a:lnTo>
                <a:lnTo>
                  <a:pt x="107284" y="7773"/>
                </a:lnTo>
                <a:lnTo>
                  <a:pt x="107284" y="7773"/>
                </a:lnTo>
                <a:lnTo>
                  <a:pt x="108211" y="7587"/>
                </a:lnTo>
                <a:lnTo>
                  <a:pt x="108211" y="7587"/>
                </a:lnTo>
                <a:lnTo>
                  <a:pt x="106875" y="7466"/>
                </a:lnTo>
                <a:lnTo>
                  <a:pt x="107489" y="7364"/>
                </a:lnTo>
                <a:lnTo>
                  <a:pt x="107080" y="7159"/>
                </a:lnTo>
                <a:lnTo>
                  <a:pt x="108716" y="7159"/>
                </a:lnTo>
                <a:lnTo>
                  <a:pt x="108307" y="6852"/>
                </a:lnTo>
                <a:lnTo>
                  <a:pt x="111375" y="7159"/>
                </a:lnTo>
                <a:lnTo>
                  <a:pt x="111068" y="6750"/>
                </a:lnTo>
                <a:lnTo>
                  <a:pt x="110352" y="6750"/>
                </a:lnTo>
                <a:lnTo>
                  <a:pt x="110352" y="6545"/>
                </a:lnTo>
                <a:lnTo>
                  <a:pt x="110659" y="6239"/>
                </a:lnTo>
                <a:lnTo>
                  <a:pt x="110557" y="6545"/>
                </a:lnTo>
                <a:lnTo>
                  <a:pt x="112295" y="6443"/>
                </a:lnTo>
                <a:lnTo>
                  <a:pt x="111989" y="6034"/>
                </a:lnTo>
                <a:lnTo>
                  <a:pt x="111273" y="6239"/>
                </a:lnTo>
                <a:lnTo>
                  <a:pt x="111273" y="5830"/>
                </a:lnTo>
                <a:lnTo>
                  <a:pt x="110557" y="5830"/>
                </a:lnTo>
                <a:lnTo>
                  <a:pt x="111784" y="5727"/>
                </a:lnTo>
                <a:lnTo>
                  <a:pt x="112091" y="5830"/>
                </a:lnTo>
                <a:lnTo>
                  <a:pt x="112193" y="5011"/>
                </a:lnTo>
                <a:lnTo>
                  <a:pt x="111375" y="4909"/>
                </a:lnTo>
                <a:lnTo>
                  <a:pt x="111068" y="4705"/>
                </a:lnTo>
                <a:lnTo>
                  <a:pt x="110659" y="4602"/>
                </a:lnTo>
                <a:lnTo>
                  <a:pt x="113011" y="4500"/>
                </a:lnTo>
                <a:lnTo>
                  <a:pt x="113216" y="4091"/>
                </a:lnTo>
                <a:lnTo>
                  <a:pt x="111989" y="3886"/>
                </a:lnTo>
                <a:lnTo>
                  <a:pt x="112807" y="3886"/>
                </a:lnTo>
                <a:lnTo>
                  <a:pt x="111580" y="3784"/>
                </a:lnTo>
                <a:lnTo>
                  <a:pt x="112091" y="3170"/>
                </a:lnTo>
                <a:lnTo>
                  <a:pt x="111989" y="3068"/>
                </a:lnTo>
                <a:lnTo>
                  <a:pt x="113114" y="2557"/>
                </a:lnTo>
                <a:lnTo>
                  <a:pt x="112909" y="2352"/>
                </a:lnTo>
                <a:lnTo>
                  <a:pt x="113216" y="1943"/>
                </a:lnTo>
                <a:lnTo>
                  <a:pt x="115261" y="1841"/>
                </a:lnTo>
                <a:lnTo>
                  <a:pt x="114750" y="1739"/>
                </a:lnTo>
                <a:lnTo>
                  <a:pt x="116284" y="1534"/>
                </a:lnTo>
                <a:lnTo>
                  <a:pt x="116080" y="1432"/>
                </a:lnTo>
                <a:lnTo>
                  <a:pt x="117818" y="1125"/>
                </a:lnTo>
                <a:lnTo>
                  <a:pt x="111273" y="1636"/>
                </a:lnTo>
                <a:lnTo>
                  <a:pt x="111273" y="1636"/>
                </a:lnTo>
                <a:lnTo>
                  <a:pt x="112398" y="1125"/>
                </a:lnTo>
                <a:lnTo>
                  <a:pt x="107898" y="818"/>
                </a:lnTo>
                <a:lnTo>
                  <a:pt x="112500" y="409"/>
                </a:lnTo>
                <a:lnTo>
                  <a:pt x="106977" y="205"/>
                </a:lnTo>
                <a:lnTo>
                  <a:pt x="110352" y="0"/>
                </a:lnTo>
                <a:close/>
                <a:moveTo>
                  <a:pt x="5114" y="22807"/>
                </a:moveTo>
                <a:lnTo>
                  <a:pt x="5069" y="22823"/>
                </a:lnTo>
                <a:lnTo>
                  <a:pt x="5069" y="22823"/>
                </a:lnTo>
                <a:lnTo>
                  <a:pt x="5011" y="22909"/>
                </a:lnTo>
                <a:lnTo>
                  <a:pt x="5114" y="22807"/>
                </a:lnTo>
                <a:close/>
                <a:moveTo>
                  <a:pt x="133057" y="23011"/>
                </a:moveTo>
                <a:lnTo>
                  <a:pt x="132955" y="23216"/>
                </a:lnTo>
                <a:lnTo>
                  <a:pt x="132443" y="23216"/>
                </a:lnTo>
                <a:lnTo>
                  <a:pt x="132955" y="23727"/>
                </a:lnTo>
                <a:lnTo>
                  <a:pt x="133261" y="23727"/>
                </a:lnTo>
                <a:lnTo>
                  <a:pt x="133568" y="23216"/>
                </a:lnTo>
                <a:lnTo>
                  <a:pt x="133057" y="23011"/>
                </a:lnTo>
                <a:close/>
                <a:moveTo>
                  <a:pt x="1125" y="23625"/>
                </a:moveTo>
                <a:lnTo>
                  <a:pt x="102" y="24034"/>
                </a:lnTo>
                <a:lnTo>
                  <a:pt x="1120" y="23634"/>
                </a:lnTo>
                <a:lnTo>
                  <a:pt x="1120" y="23634"/>
                </a:lnTo>
                <a:lnTo>
                  <a:pt x="1125" y="23625"/>
                </a:lnTo>
                <a:close/>
                <a:moveTo>
                  <a:pt x="102" y="24034"/>
                </a:moveTo>
                <a:lnTo>
                  <a:pt x="102" y="24034"/>
                </a:lnTo>
                <a:lnTo>
                  <a:pt x="102" y="24034"/>
                </a:lnTo>
                <a:close/>
                <a:moveTo>
                  <a:pt x="138170" y="24136"/>
                </a:moveTo>
                <a:lnTo>
                  <a:pt x="138375" y="24239"/>
                </a:lnTo>
                <a:lnTo>
                  <a:pt x="138477" y="24239"/>
                </a:lnTo>
                <a:lnTo>
                  <a:pt x="138170" y="24136"/>
                </a:lnTo>
                <a:close/>
                <a:moveTo>
                  <a:pt x="118534" y="23523"/>
                </a:moveTo>
                <a:lnTo>
                  <a:pt x="118636" y="23625"/>
                </a:lnTo>
                <a:lnTo>
                  <a:pt x="118330" y="23932"/>
                </a:lnTo>
                <a:lnTo>
                  <a:pt x="118330" y="23727"/>
                </a:lnTo>
                <a:lnTo>
                  <a:pt x="117818" y="23830"/>
                </a:lnTo>
                <a:lnTo>
                  <a:pt x="117511" y="24239"/>
                </a:lnTo>
                <a:lnTo>
                  <a:pt x="117920" y="24239"/>
                </a:lnTo>
                <a:lnTo>
                  <a:pt x="117614" y="24648"/>
                </a:lnTo>
                <a:lnTo>
                  <a:pt x="116489" y="24750"/>
                </a:lnTo>
                <a:lnTo>
                  <a:pt x="116591" y="24852"/>
                </a:lnTo>
                <a:lnTo>
                  <a:pt x="116591" y="25057"/>
                </a:lnTo>
                <a:lnTo>
                  <a:pt x="116795" y="24955"/>
                </a:lnTo>
                <a:lnTo>
                  <a:pt x="116693" y="25261"/>
                </a:lnTo>
                <a:lnTo>
                  <a:pt x="116386" y="25364"/>
                </a:lnTo>
                <a:lnTo>
                  <a:pt x="116386" y="25466"/>
                </a:lnTo>
                <a:lnTo>
                  <a:pt x="116591" y="25466"/>
                </a:lnTo>
                <a:lnTo>
                  <a:pt x="116591" y="25568"/>
                </a:lnTo>
                <a:lnTo>
                  <a:pt x="117307" y="25670"/>
                </a:lnTo>
                <a:lnTo>
                  <a:pt x="116489" y="26284"/>
                </a:lnTo>
                <a:lnTo>
                  <a:pt x="116489" y="26284"/>
                </a:lnTo>
                <a:lnTo>
                  <a:pt x="117409" y="26182"/>
                </a:lnTo>
                <a:lnTo>
                  <a:pt x="116489" y="26489"/>
                </a:lnTo>
                <a:lnTo>
                  <a:pt x="116591" y="26591"/>
                </a:lnTo>
                <a:lnTo>
                  <a:pt x="116080" y="26693"/>
                </a:lnTo>
                <a:lnTo>
                  <a:pt x="116489" y="26693"/>
                </a:lnTo>
                <a:lnTo>
                  <a:pt x="116080" y="27000"/>
                </a:lnTo>
                <a:lnTo>
                  <a:pt x="116693" y="27000"/>
                </a:lnTo>
                <a:lnTo>
                  <a:pt x="116284" y="27205"/>
                </a:lnTo>
                <a:lnTo>
                  <a:pt x="116284" y="27205"/>
                </a:lnTo>
                <a:lnTo>
                  <a:pt x="116693" y="27102"/>
                </a:lnTo>
                <a:lnTo>
                  <a:pt x="116489" y="27307"/>
                </a:lnTo>
                <a:lnTo>
                  <a:pt x="119250" y="26591"/>
                </a:lnTo>
                <a:lnTo>
                  <a:pt x="119148" y="26489"/>
                </a:lnTo>
                <a:lnTo>
                  <a:pt x="119455" y="24852"/>
                </a:lnTo>
                <a:lnTo>
                  <a:pt x="119352" y="24750"/>
                </a:lnTo>
                <a:lnTo>
                  <a:pt x="119966" y="24545"/>
                </a:lnTo>
                <a:lnTo>
                  <a:pt x="119864" y="24341"/>
                </a:lnTo>
                <a:lnTo>
                  <a:pt x="119659" y="24239"/>
                </a:lnTo>
                <a:lnTo>
                  <a:pt x="119455" y="23727"/>
                </a:lnTo>
                <a:lnTo>
                  <a:pt x="118636" y="23830"/>
                </a:lnTo>
                <a:lnTo>
                  <a:pt x="118841" y="23625"/>
                </a:lnTo>
                <a:lnTo>
                  <a:pt x="118534" y="23523"/>
                </a:lnTo>
                <a:close/>
                <a:moveTo>
                  <a:pt x="121398" y="20455"/>
                </a:moveTo>
                <a:lnTo>
                  <a:pt x="120477" y="20761"/>
                </a:lnTo>
                <a:lnTo>
                  <a:pt x="119966" y="21682"/>
                </a:lnTo>
                <a:lnTo>
                  <a:pt x="119761" y="22091"/>
                </a:lnTo>
                <a:lnTo>
                  <a:pt x="119864" y="22091"/>
                </a:lnTo>
                <a:lnTo>
                  <a:pt x="119557" y="22295"/>
                </a:lnTo>
                <a:lnTo>
                  <a:pt x="120273" y="22193"/>
                </a:lnTo>
                <a:lnTo>
                  <a:pt x="119966" y="23523"/>
                </a:lnTo>
                <a:lnTo>
                  <a:pt x="120170" y="23011"/>
                </a:lnTo>
                <a:lnTo>
                  <a:pt x="120580" y="22807"/>
                </a:lnTo>
                <a:lnTo>
                  <a:pt x="120682" y="23011"/>
                </a:lnTo>
                <a:lnTo>
                  <a:pt x="120375" y="24239"/>
                </a:lnTo>
                <a:lnTo>
                  <a:pt x="121807" y="23932"/>
                </a:lnTo>
                <a:lnTo>
                  <a:pt x="122011" y="25568"/>
                </a:lnTo>
                <a:lnTo>
                  <a:pt x="120580" y="26080"/>
                </a:lnTo>
                <a:lnTo>
                  <a:pt x="120580" y="26080"/>
                </a:lnTo>
                <a:lnTo>
                  <a:pt x="120989" y="25977"/>
                </a:lnTo>
                <a:lnTo>
                  <a:pt x="121091" y="26284"/>
                </a:lnTo>
                <a:lnTo>
                  <a:pt x="120068" y="27000"/>
                </a:lnTo>
                <a:lnTo>
                  <a:pt x="120989" y="27205"/>
                </a:lnTo>
                <a:lnTo>
                  <a:pt x="120886" y="27307"/>
                </a:lnTo>
                <a:lnTo>
                  <a:pt x="121602" y="27409"/>
                </a:lnTo>
                <a:lnTo>
                  <a:pt x="122216" y="27102"/>
                </a:lnTo>
                <a:lnTo>
                  <a:pt x="121602" y="27614"/>
                </a:lnTo>
                <a:lnTo>
                  <a:pt x="120989" y="27614"/>
                </a:lnTo>
                <a:lnTo>
                  <a:pt x="119761" y="28739"/>
                </a:lnTo>
                <a:lnTo>
                  <a:pt x="120068" y="28841"/>
                </a:lnTo>
                <a:lnTo>
                  <a:pt x="120375" y="28534"/>
                </a:lnTo>
                <a:lnTo>
                  <a:pt x="121091" y="28534"/>
                </a:lnTo>
                <a:lnTo>
                  <a:pt x="121807" y="28125"/>
                </a:lnTo>
                <a:lnTo>
                  <a:pt x="122625" y="28227"/>
                </a:lnTo>
                <a:lnTo>
                  <a:pt x="122523" y="28125"/>
                </a:lnTo>
                <a:lnTo>
                  <a:pt x="123136" y="28023"/>
                </a:lnTo>
                <a:lnTo>
                  <a:pt x="123034" y="27920"/>
                </a:lnTo>
                <a:lnTo>
                  <a:pt x="124773" y="27920"/>
                </a:lnTo>
                <a:lnTo>
                  <a:pt x="125182" y="27409"/>
                </a:lnTo>
                <a:lnTo>
                  <a:pt x="124466" y="27409"/>
                </a:lnTo>
                <a:lnTo>
                  <a:pt x="125080" y="26898"/>
                </a:lnTo>
                <a:lnTo>
                  <a:pt x="125284" y="25977"/>
                </a:lnTo>
                <a:lnTo>
                  <a:pt x="124159" y="25977"/>
                </a:lnTo>
                <a:lnTo>
                  <a:pt x="123648" y="25159"/>
                </a:lnTo>
                <a:lnTo>
                  <a:pt x="124261" y="25261"/>
                </a:lnTo>
                <a:lnTo>
                  <a:pt x="124261" y="25261"/>
                </a:lnTo>
                <a:lnTo>
                  <a:pt x="124057" y="24750"/>
                </a:lnTo>
                <a:lnTo>
                  <a:pt x="123239" y="24239"/>
                </a:lnTo>
                <a:lnTo>
                  <a:pt x="122932" y="23420"/>
                </a:lnTo>
                <a:lnTo>
                  <a:pt x="121295" y="22807"/>
                </a:lnTo>
                <a:lnTo>
                  <a:pt x="122011" y="22705"/>
                </a:lnTo>
                <a:lnTo>
                  <a:pt x="121705" y="22602"/>
                </a:lnTo>
                <a:lnTo>
                  <a:pt x="122318" y="22295"/>
                </a:lnTo>
                <a:lnTo>
                  <a:pt x="122830" y="21580"/>
                </a:lnTo>
                <a:lnTo>
                  <a:pt x="121091" y="21375"/>
                </a:lnTo>
                <a:lnTo>
                  <a:pt x="121295" y="21170"/>
                </a:lnTo>
                <a:lnTo>
                  <a:pt x="121193" y="21170"/>
                </a:lnTo>
                <a:lnTo>
                  <a:pt x="121807" y="20659"/>
                </a:lnTo>
                <a:lnTo>
                  <a:pt x="121398" y="20455"/>
                </a:lnTo>
                <a:close/>
                <a:moveTo>
                  <a:pt x="23830" y="27920"/>
                </a:moveTo>
                <a:lnTo>
                  <a:pt x="23523" y="28330"/>
                </a:lnTo>
                <a:lnTo>
                  <a:pt x="24034" y="28227"/>
                </a:lnTo>
                <a:lnTo>
                  <a:pt x="23932" y="28432"/>
                </a:lnTo>
                <a:lnTo>
                  <a:pt x="23523" y="28534"/>
                </a:lnTo>
                <a:lnTo>
                  <a:pt x="23625" y="28534"/>
                </a:lnTo>
                <a:lnTo>
                  <a:pt x="23420" y="28739"/>
                </a:lnTo>
                <a:lnTo>
                  <a:pt x="23830" y="28739"/>
                </a:lnTo>
                <a:lnTo>
                  <a:pt x="23932" y="28636"/>
                </a:lnTo>
                <a:lnTo>
                  <a:pt x="24034" y="28943"/>
                </a:lnTo>
                <a:lnTo>
                  <a:pt x="24443" y="29148"/>
                </a:lnTo>
                <a:lnTo>
                  <a:pt x="24034" y="29455"/>
                </a:lnTo>
                <a:lnTo>
                  <a:pt x="24443" y="29455"/>
                </a:lnTo>
                <a:lnTo>
                  <a:pt x="24341" y="29557"/>
                </a:lnTo>
                <a:lnTo>
                  <a:pt x="24545" y="29659"/>
                </a:lnTo>
                <a:lnTo>
                  <a:pt x="24341" y="29761"/>
                </a:lnTo>
                <a:lnTo>
                  <a:pt x="25261" y="29557"/>
                </a:lnTo>
                <a:lnTo>
                  <a:pt x="25057" y="30273"/>
                </a:lnTo>
                <a:lnTo>
                  <a:pt x="25057" y="30273"/>
                </a:lnTo>
                <a:lnTo>
                  <a:pt x="25875" y="30170"/>
                </a:lnTo>
                <a:lnTo>
                  <a:pt x="25466" y="28534"/>
                </a:lnTo>
                <a:lnTo>
                  <a:pt x="23830" y="27920"/>
                </a:lnTo>
                <a:close/>
                <a:moveTo>
                  <a:pt x="25875" y="30170"/>
                </a:moveTo>
                <a:lnTo>
                  <a:pt x="25875" y="30273"/>
                </a:lnTo>
                <a:lnTo>
                  <a:pt x="25977" y="30170"/>
                </a:lnTo>
                <a:close/>
                <a:moveTo>
                  <a:pt x="72102" y="30989"/>
                </a:moveTo>
                <a:lnTo>
                  <a:pt x="72146" y="31003"/>
                </a:lnTo>
                <a:lnTo>
                  <a:pt x="72146" y="31003"/>
                </a:lnTo>
                <a:lnTo>
                  <a:pt x="72205" y="30989"/>
                </a:lnTo>
                <a:close/>
                <a:moveTo>
                  <a:pt x="25568" y="31398"/>
                </a:moveTo>
                <a:lnTo>
                  <a:pt x="25364" y="31500"/>
                </a:lnTo>
                <a:lnTo>
                  <a:pt x="25364" y="31500"/>
                </a:lnTo>
                <a:lnTo>
                  <a:pt x="25466" y="31398"/>
                </a:lnTo>
                <a:close/>
                <a:moveTo>
                  <a:pt x="80386" y="31500"/>
                </a:moveTo>
                <a:lnTo>
                  <a:pt x="80386" y="31500"/>
                </a:lnTo>
                <a:lnTo>
                  <a:pt x="80386" y="31500"/>
                </a:lnTo>
                <a:close/>
                <a:moveTo>
                  <a:pt x="80693" y="27307"/>
                </a:moveTo>
                <a:lnTo>
                  <a:pt x="80182" y="27409"/>
                </a:lnTo>
                <a:lnTo>
                  <a:pt x="78136" y="29864"/>
                </a:lnTo>
                <a:lnTo>
                  <a:pt x="77625" y="29966"/>
                </a:lnTo>
                <a:lnTo>
                  <a:pt x="77318" y="30170"/>
                </a:lnTo>
                <a:lnTo>
                  <a:pt x="77420" y="30068"/>
                </a:lnTo>
                <a:lnTo>
                  <a:pt x="77011" y="30273"/>
                </a:lnTo>
                <a:lnTo>
                  <a:pt x="77727" y="30273"/>
                </a:lnTo>
                <a:lnTo>
                  <a:pt x="76705" y="30989"/>
                </a:lnTo>
                <a:lnTo>
                  <a:pt x="79466" y="30989"/>
                </a:lnTo>
                <a:lnTo>
                  <a:pt x="79159" y="31295"/>
                </a:lnTo>
                <a:lnTo>
                  <a:pt x="80284" y="31193"/>
                </a:lnTo>
                <a:lnTo>
                  <a:pt x="79261" y="32011"/>
                </a:lnTo>
                <a:lnTo>
                  <a:pt x="80489" y="31295"/>
                </a:lnTo>
                <a:lnTo>
                  <a:pt x="80386" y="31500"/>
                </a:lnTo>
                <a:lnTo>
                  <a:pt x="80795" y="30989"/>
                </a:lnTo>
                <a:lnTo>
                  <a:pt x="81000" y="31398"/>
                </a:lnTo>
                <a:lnTo>
                  <a:pt x="80591" y="32011"/>
                </a:lnTo>
                <a:lnTo>
                  <a:pt x="81102" y="31705"/>
                </a:lnTo>
                <a:lnTo>
                  <a:pt x="81000" y="32216"/>
                </a:lnTo>
                <a:lnTo>
                  <a:pt x="81000" y="32216"/>
                </a:lnTo>
                <a:lnTo>
                  <a:pt x="81409" y="32114"/>
                </a:lnTo>
                <a:lnTo>
                  <a:pt x="81920" y="31091"/>
                </a:lnTo>
                <a:lnTo>
                  <a:pt x="81511" y="31398"/>
                </a:lnTo>
                <a:lnTo>
                  <a:pt x="81920" y="30682"/>
                </a:lnTo>
                <a:lnTo>
                  <a:pt x="81205" y="31193"/>
                </a:lnTo>
                <a:lnTo>
                  <a:pt x="81205" y="31193"/>
                </a:lnTo>
                <a:lnTo>
                  <a:pt x="81307" y="30784"/>
                </a:lnTo>
                <a:lnTo>
                  <a:pt x="81102" y="30784"/>
                </a:lnTo>
                <a:lnTo>
                  <a:pt x="81920" y="30170"/>
                </a:lnTo>
                <a:lnTo>
                  <a:pt x="81920" y="30170"/>
                </a:lnTo>
                <a:lnTo>
                  <a:pt x="81000" y="30477"/>
                </a:lnTo>
                <a:lnTo>
                  <a:pt x="81409" y="30170"/>
                </a:lnTo>
                <a:lnTo>
                  <a:pt x="81205" y="30068"/>
                </a:lnTo>
                <a:lnTo>
                  <a:pt x="81307" y="29966"/>
                </a:lnTo>
                <a:lnTo>
                  <a:pt x="81102" y="30068"/>
                </a:lnTo>
                <a:lnTo>
                  <a:pt x="81716" y="29557"/>
                </a:lnTo>
                <a:lnTo>
                  <a:pt x="81000" y="29455"/>
                </a:lnTo>
                <a:lnTo>
                  <a:pt x="81102" y="29250"/>
                </a:lnTo>
                <a:lnTo>
                  <a:pt x="80284" y="29761"/>
                </a:lnTo>
                <a:lnTo>
                  <a:pt x="80489" y="29250"/>
                </a:lnTo>
                <a:lnTo>
                  <a:pt x="80489" y="29250"/>
                </a:lnTo>
                <a:lnTo>
                  <a:pt x="80284" y="29455"/>
                </a:lnTo>
                <a:lnTo>
                  <a:pt x="80386" y="29352"/>
                </a:lnTo>
                <a:lnTo>
                  <a:pt x="79773" y="29352"/>
                </a:lnTo>
                <a:lnTo>
                  <a:pt x="79977" y="29148"/>
                </a:lnTo>
                <a:lnTo>
                  <a:pt x="79773" y="29250"/>
                </a:lnTo>
                <a:lnTo>
                  <a:pt x="80386" y="28841"/>
                </a:lnTo>
                <a:lnTo>
                  <a:pt x="79261" y="29250"/>
                </a:lnTo>
                <a:lnTo>
                  <a:pt x="80489" y="27716"/>
                </a:lnTo>
                <a:lnTo>
                  <a:pt x="80591" y="27511"/>
                </a:lnTo>
                <a:lnTo>
                  <a:pt x="80898" y="27307"/>
                </a:lnTo>
                <a:close/>
                <a:moveTo>
                  <a:pt x="239523" y="32216"/>
                </a:moveTo>
                <a:lnTo>
                  <a:pt x="240239" y="32830"/>
                </a:lnTo>
                <a:lnTo>
                  <a:pt x="239727" y="32318"/>
                </a:lnTo>
                <a:lnTo>
                  <a:pt x="239523" y="32216"/>
                </a:lnTo>
                <a:close/>
                <a:moveTo>
                  <a:pt x="232875" y="24443"/>
                </a:moveTo>
                <a:lnTo>
                  <a:pt x="232773" y="24648"/>
                </a:lnTo>
                <a:lnTo>
                  <a:pt x="233591" y="25159"/>
                </a:lnTo>
                <a:lnTo>
                  <a:pt x="233489" y="25261"/>
                </a:lnTo>
                <a:lnTo>
                  <a:pt x="233386" y="25364"/>
                </a:lnTo>
                <a:lnTo>
                  <a:pt x="234511" y="27102"/>
                </a:lnTo>
                <a:lnTo>
                  <a:pt x="239216" y="32932"/>
                </a:lnTo>
                <a:lnTo>
                  <a:pt x="239114" y="32114"/>
                </a:lnTo>
                <a:lnTo>
                  <a:pt x="239523" y="32216"/>
                </a:lnTo>
                <a:lnTo>
                  <a:pt x="239523" y="32216"/>
                </a:lnTo>
                <a:lnTo>
                  <a:pt x="238193" y="31091"/>
                </a:lnTo>
                <a:lnTo>
                  <a:pt x="237784" y="29557"/>
                </a:lnTo>
                <a:lnTo>
                  <a:pt x="239318" y="30170"/>
                </a:lnTo>
                <a:lnTo>
                  <a:pt x="232875" y="24443"/>
                </a:lnTo>
                <a:close/>
                <a:moveTo>
                  <a:pt x="244841" y="33341"/>
                </a:moveTo>
                <a:lnTo>
                  <a:pt x="244330" y="33443"/>
                </a:lnTo>
                <a:lnTo>
                  <a:pt x="244432" y="33648"/>
                </a:lnTo>
                <a:lnTo>
                  <a:pt x="244125" y="34364"/>
                </a:lnTo>
                <a:lnTo>
                  <a:pt x="244125" y="34466"/>
                </a:lnTo>
                <a:lnTo>
                  <a:pt x="244330" y="33955"/>
                </a:lnTo>
                <a:lnTo>
                  <a:pt x="245045" y="33545"/>
                </a:lnTo>
                <a:lnTo>
                  <a:pt x="244841" y="33341"/>
                </a:lnTo>
                <a:close/>
                <a:moveTo>
                  <a:pt x="243409" y="34466"/>
                </a:moveTo>
                <a:lnTo>
                  <a:pt x="243409" y="35080"/>
                </a:lnTo>
                <a:lnTo>
                  <a:pt x="243614" y="35284"/>
                </a:lnTo>
                <a:lnTo>
                  <a:pt x="243920" y="34466"/>
                </a:lnTo>
                <a:close/>
                <a:moveTo>
                  <a:pt x="54102" y="29864"/>
                </a:moveTo>
                <a:lnTo>
                  <a:pt x="56352" y="30886"/>
                </a:lnTo>
                <a:lnTo>
                  <a:pt x="56045" y="31193"/>
                </a:lnTo>
                <a:lnTo>
                  <a:pt x="56250" y="31602"/>
                </a:lnTo>
                <a:lnTo>
                  <a:pt x="56045" y="31807"/>
                </a:lnTo>
                <a:lnTo>
                  <a:pt x="56250" y="32011"/>
                </a:lnTo>
                <a:lnTo>
                  <a:pt x="56045" y="32114"/>
                </a:lnTo>
                <a:lnTo>
                  <a:pt x="56148" y="32114"/>
                </a:lnTo>
                <a:lnTo>
                  <a:pt x="55943" y="32318"/>
                </a:lnTo>
                <a:lnTo>
                  <a:pt x="58193" y="32727"/>
                </a:lnTo>
                <a:lnTo>
                  <a:pt x="58091" y="32830"/>
                </a:lnTo>
                <a:lnTo>
                  <a:pt x="58500" y="32830"/>
                </a:lnTo>
                <a:lnTo>
                  <a:pt x="58500" y="32932"/>
                </a:lnTo>
                <a:lnTo>
                  <a:pt x="58909" y="33239"/>
                </a:lnTo>
                <a:lnTo>
                  <a:pt x="59114" y="34057"/>
                </a:lnTo>
                <a:lnTo>
                  <a:pt x="59216" y="34057"/>
                </a:lnTo>
                <a:lnTo>
                  <a:pt x="59216" y="34159"/>
                </a:lnTo>
                <a:lnTo>
                  <a:pt x="59011" y="34057"/>
                </a:lnTo>
                <a:lnTo>
                  <a:pt x="58807" y="34364"/>
                </a:lnTo>
                <a:lnTo>
                  <a:pt x="58091" y="34261"/>
                </a:lnTo>
                <a:lnTo>
                  <a:pt x="57989" y="34159"/>
                </a:lnTo>
                <a:lnTo>
                  <a:pt x="58193" y="33955"/>
                </a:lnTo>
                <a:lnTo>
                  <a:pt x="58091" y="33955"/>
                </a:lnTo>
                <a:lnTo>
                  <a:pt x="58091" y="33648"/>
                </a:lnTo>
                <a:lnTo>
                  <a:pt x="57682" y="33648"/>
                </a:lnTo>
                <a:lnTo>
                  <a:pt x="56250" y="35898"/>
                </a:lnTo>
                <a:lnTo>
                  <a:pt x="56045" y="34875"/>
                </a:lnTo>
                <a:lnTo>
                  <a:pt x="55330" y="35182"/>
                </a:lnTo>
                <a:lnTo>
                  <a:pt x="55330" y="35182"/>
                </a:lnTo>
                <a:lnTo>
                  <a:pt x="56352" y="33750"/>
                </a:lnTo>
                <a:lnTo>
                  <a:pt x="56250" y="33443"/>
                </a:lnTo>
                <a:lnTo>
                  <a:pt x="55330" y="33136"/>
                </a:lnTo>
                <a:lnTo>
                  <a:pt x="54409" y="34159"/>
                </a:lnTo>
                <a:lnTo>
                  <a:pt x="54614" y="33648"/>
                </a:lnTo>
                <a:lnTo>
                  <a:pt x="52568" y="36818"/>
                </a:lnTo>
                <a:lnTo>
                  <a:pt x="51545" y="37125"/>
                </a:lnTo>
                <a:lnTo>
                  <a:pt x="52773" y="34364"/>
                </a:lnTo>
                <a:lnTo>
                  <a:pt x="52364" y="34364"/>
                </a:lnTo>
                <a:lnTo>
                  <a:pt x="53693" y="32932"/>
                </a:lnTo>
                <a:lnTo>
                  <a:pt x="53693" y="33136"/>
                </a:lnTo>
                <a:lnTo>
                  <a:pt x="54102" y="32932"/>
                </a:lnTo>
                <a:lnTo>
                  <a:pt x="53898" y="33239"/>
                </a:lnTo>
                <a:lnTo>
                  <a:pt x="53898" y="33239"/>
                </a:lnTo>
                <a:lnTo>
                  <a:pt x="55125" y="32727"/>
                </a:lnTo>
                <a:lnTo>
                  <a:pt x="55534" y="32932"/>
                </a:lnTo>
                <a:lnTo>
                  <a:pt x="55636" y="32830"/>
                </a:lnTo>
                <a:lnTo>
                  <a:pt x="56250" y="32830"/>
                </a:lnTo>
                <a:lnTo>
                  <a:pt x="55534" y="32318"/>
                </a:lnTo>
                <a:lnTo>
                  <a:pt x="55739" y="32114"/>
                </a:lnTo>
                <a:lnTo>
                  <a:pt x="53693" y="32318"/>
                </a:lnTo>
                <a:lnTo>
                  <a:pt x="53591" y="32011"/>
                </a:lnTo>
                <a:lnTo>
                  <a:pt x="52977" y="32011"/>
                </a:lnTo>
                <a:lnTo>
                  <a:pt x="52977" y="31602"/>
                </a:lnTo>
                <a:lnTo>
                  <a:pt x="50830" y="32216"/>
                </a:lnTo>
                <a:lnTo>
                  <a:pt x="50830" y="31909"/>
                </a:lnTo>
                <a:lnTo>
                  <a:pt x="50011" y="32011"/>
                </a:lnTo>
                <a:lnTo>
                  <a:pt x="53489" y="30273"/>
                </a:lnTo>
                <a:lnTo>
                  <a:pt x="53489" y="30273"/>
                </a:lnTo>
                <a:lnTo>
                  <a:pt x="53693" y="30068"/>
                </a:lnTo>
                <a:lnTo>
                  <a:pt x="53898" y="30068"/>
                </a:lnTo>
                <a:lnTo>
                  <a:pt x="53591" y="30375"/>
                </a:lnTo>
                <a:lnTo>
                  <a:pt x="54102" y="30068"/>
                </a:lnTo>
                <a:lnTo>
                  <a:pt x="54102" y="29864"/>
                </a:lnTo>
                <a:close/>
                <a:moveTo>
                  <a:pt x="131932" y="36000"/>
                </a:moveTo>
                <a:lnTo>
                  <a:pt x="131830" y="36205"/>
                </a:lnTo>
                <a:lnTo>
                  <a:pt x="131216" y="36511"/>
                </a:lnTo>
                <a:lnTo>
                  <a:pt x="131318" y="36614"/>
                </a:lnTo>
                <a:lnTo>
                  <a:pt x="131318" y="37023"/>
                </a:lnTo>
                <a:lnTo>
                  <a:pt x="131830" y="37432"/>
                </a:lnTo>
                <a:lnTo>
                  <a:pt x="131932" y="36000"/>
                </a:lnTo>
                <a:close/>
                <a:moveTo>
                  <a:pt x="239216" y="33443"/>
                </a:moveTo>
                <a:lnTo>
                  <a:pt x="240341" y="35693"/>
                </a:lnTo>
                <a:lnTo>
                  <a:pt x="239625" y="35591"/>
                </a:lnTo>
                <a:lnTo>
                  <a:pt x="239625" y="36205"/>
                </a:lnTo>
                <a:lnTo>
                  <a:pt x="240750" y="37432"/>
                </a:lnTo>
                <a:lnTo>
                  <a:pt x="240750" y="37125"/>
                </a:lnTo>
                <a:lnTo>
                  <a:pt x="241159" y="37125"/>
                </a:lnTo>
                <a:lnTo>
                  <a:pt x="240239" y="36614"/>
                </a:lnTo>
                <a:lnTo>
                  <a:pt x="240341" y="36307"/>
                </a:lnTo>
                <a:lnTo>
                  <a:pt x="240750" y="36511"/>
                </a:lnTo>
                <a:lnTo>
                  <a:pt x="241364" y="36409"/>
                </a:lnTo>
                <a:lnTo>
                  <a:pt x="242795" y="36920"/>
                </a:lnTo>
                <a:lnTo>
                  <a:pt x="242693" y="36409"/>
                </a:lnTo>
                <a:lnTo>
                  <a:pt x="244023" y="35489"/>
                </a:lnTo>
                <a:lnTo>
                  <a:pt x="243716" y="35591"/>
                </a:lnTo>
                <a:lnTo>
                  <a:pt x="243205" y="35284"/>
                </a:lnTo>
                <a:lnTo>
                  <a:pt x="242898" y="34568"/>
                </a:lnTo>
                <a:lnTo>
                  <a:pt x="242284" y="34875"/>
                </a:lnTo>
                <a:lnTo>
                  <a:pt x="239216" y="33443"/>
                </a:lnTo>
                <a:close/>
                <a:moveTo>
                  <a:pt x="143693" y="38659"/>
                </a:moveTo>
                <a:lnTo>
                  <a:pt x="144000" y="38864"/>
                </a:lnTo>
                <a:lnTo>
                  <a:pt x="143740" y="38678"/>
                </a:lnTo>
                <a:lnTo>
                  <a:pt x="143740" y="38678"/>
                </a:lnTo>
                <a:lnTo>
                  <a:pt x="143693" y="38659"/>
                </a:lnTo>
                <a:close/>
                <a:moveTo>
                  <a:pt x="155250" y="31602"/>
                </a:moveTo>
                <a:lnTo>
                  <a:pt x="155148" y="31705"/>
                </a:lnTo>
                <a:lnTo>
                  <a:pt x="155659" y="31705"/>
                </a:lnTo>
                <a:lnTo>
                  <a:pt x="155148" y="32011"/>
                </a:lnTo>
                <a:lnTo>
                  <a:pt x="155148" y="32216"/>
                </a:lnTo>
                <a:lnTo>
                  <a:pt x="154636" y="32216"/>
                </a:lnTo>
                <a:lnTo>
                  <a:pt x="155250" y="32727"/>
                </a:lnTo>
                <a:lnTo>
                  <a:pt x="154943" y="32932"/>
                </a:lnTo>
                <a:lnTo>
                  <a:pt x="154739" y="33341"/>
                </a:lnTo>
                <a:lnTo>
                  <a:pt x="154023" y="33443"/>
                </a:lnTo>
                <a:lnTo>
                  <a:pt x="154125" y="33545"/>
                </a:lnTo>
                <a:lnTo>
                  <a:pt x="153920" y="33648"/>
                </a:lnTo>
                <a:lnTo>
                  <a:pt x="158318" y="36205"/>
                </a:lnTo>
                <a:lnTo>
                  <a:pt x="158318" y="37636"/>
                </a:lnTo>
                <a:lnTo>
                  <a:pt x="148398" y="37636"/>
                </a:lnTo>
                <a:lnTo>
                  <a:pt x="149011" y="38148"/>
                </a:lnTo>
                <a:lnTo>
                  <a:pt x="148193" y="38352"/>
                </a:lnTo>
                <a:lnTo>
                  <a:pt x="148398" y="38455"/>
                </a:lnTo>
                <a:lnTo>
                  <a:pt x="147477" y="38557"/>
                </a:lnTo>
                <a:lnTo>
                  <a:pt x="147273" y="38455"/>
                </a:lnTo>
                <a:lnTo>
                  <a:pt x="147273" y="38455"/>
                </a:lnTo>
                <a:lnTo>
                  <a:pt x="147375" y="38557"/>
                </a:lnTo>
                <a:lnTo>
                  <a:pt x="146761" y="38455"/>
                </a:lnTo>
                <a:lnTo>
                  <a:pt x="146045" y="38864"/>
                </a:lnTo>
                <a:lnTo>
                  <a:pt x="146045" y="38864"/>
                </a:lnTo>
                <a:lnTo>
                  <a:pt x="147580" y="37841"/>
                </a:lnTo>
                <a:lnTo>
                  <a:pt x="148091" y="37943"/>
                </a:lnTo>
                <a:lnTo>
                  <a:pt x="148091" y="37943"/>
                </a:lnTo>
                <a:lnTo>
                  <a:pt x="146864" y="36409"/>
                </a:lnTo>
                <a:lnTo>
                  <a:pt x="147682" y="34364"/>
                </a:lnTo>
                <a:lnTo>
                  <a:pt x="147886" y="33955"/>
                </a:lnTo>
                <a:lnTo>
                  <a:pt x="147886" y="34159"/>
                </a:lnTo>
                <a:lnTo>
                  <a:pt x="148295" y="33545"/>
                </a:lnTo>
                <a:lnTo>
                  <a:pt x="148193" y="33239"/>
                </a:lnTo>
                <a:lnTo>
                  <a:pt x="149523" y="32011"/>
                </a:lnTo>
                <a:lnTo>
                  <a:pt x="149830" y="32114"/>
                </a:lnTo>
                <a:lnTo>
                  <a:pt x="149625" y="31602"/>
                </a:lnTo>
                <a:lnTo>
                  <a:pt x="150443" y="32216"/>
                </a:lnTo>
                <a:lnTo>
                  <a:pt x="149625" y="32318"/>
                </a:lnTo>
                <a:lnTo>
                  <a:pt x="150341" y="32727"/>
                </a:lnTo>
                <a:lnTo>
                  <a:pt x="151159" y="32727"/>
                </a:lnTo>
                <a:lnTo>
                  <a:pt x="151261" y="33034"/>
                </a:lnTo>
                <a:lnTo>
                  <a:pt x="150545" y="33443"/>
                </a:lnTo>
                <a:lnTo>
                  <a:pt x="151466" y="33852"/>
                </a:lnTo>
                <a:lnTo>
                  <a:pt x="151466" y="34364"/>
                </a:lnTo>
                <a:lnTo>
                  <a:pt x="152080" y="34364"/>
                </a:lnTo>
                <a:lnTo>
                  <a:pt x="153102" y="33750"/>
                </a:lnTo>
                <a:lnTo>
                  <a:pt x="153614" y="33852"/>
                </a:lnTo>
                <a:lnTo>
                  <a:pt x="153818" y="33443"/>
                </a:lnTo>
                <a:lnTo>
                  <a:pt x="152795" y="33443"/>
                </a:lnTo>
                <a:lnTo>
                  <a:pt x="152386" y="32830"/>
                </a:lnTo>
                <a:lnTo>
                  <a:pt x="152591" y="32420"/>
                </a:lnTo>
                <a:lnTo>
                  <a:pt x="152489" y="32727"/>
                </a:lnTo>
                <a:lnTo>
                  <a:pt x="152489" y="32727"/>
                </a:lnTo>
                <a:lnTo>
                  <a:pt x="155250" y="31602"/>
                </a:lnTo>
                <a:close/>
                <a:moveTo>
                  <a:pt x="144000" y="38864"/>
                </a:moveTo>
                <a:lnTo>
                  <a:pt x="144000" y="38864"/>
                </a:lnTo>
                <a:lnTo>
                  <a:pt x="144000" y="38864"/>
                </a:lnTo>
                <a:close/>
                <a:moveTo>
                  <a:pt x="144000" y="38864"/>
                </a:moveTo>
                <a:lnTo>
                  <a:pt x="144000" y="38864"/>
                </a:lnTo>
                <a:lnTo>
                  <a:pt x="144000" y="38864"/>
                </a:lnTo>
                <a:close/>
                <a:moveTo>
                  <a:pt x="131011" y="37943"/>
                </a:moveTo>
                <a:lnTo>
                  <a:pt x="131011" y="38250"/>
                </a:lnTo>
                <a:lnTo>
                  <a:pt x="131216" y="39580"/>
                </a:lnTo>
                <a:lnTo>
                  <a:pt x="132136" y="39682"/>
                </a:lnTo>
                <a:lnTo>
                  <a:pt x="132136" y="37943"/>
                </a:lnTo>
                <a:close/>
                <a:moveTo>
                  <a:pt x="165580" y="31807"/>
                </a:moveTo>
                <a:lnTo>
                  <a:pt x="166091" y="32011"/>
                </a:lnTo>
                <a:lnTo>
                  <a:pt x="166295" y="31909"/>
                </a:lnTo>
                <a:lnTo>
                  <a:pt x="166705" y="31909"/>
                </a:lnTo>
                <a:lnTo>
                  <a:pt x="167420" y="33545"/>
                </a:lnTo>
                <a:lnTo>
                  <a:pt x="165886" y="33545"/>
                </a:lnTo>
                <a:lnTo>
                  <a:pt x="166193" y="34364"/>
                </a:lnTo>
                <a:lnTo>
                  <a:pt x="165273" y="34568"/>
                </a:lnTo>
                <a:lnTo>
                  <a:pt x="165682" y="34670"/>
                </a:lnTo>
                <a:lnTo>
                  <a:pt x="166398" y="35693"/>
                </a:lnTo>
                <a:lnTo>
                  <a:pt x="166705" y="35795"/>
                </a:lnTo>
                <a:lnTo>
                  <a:pt x="166909" y="36000"/>
                </a:lnTo>
                <a:lnTo>
                  <a:pt x="167420" y="36102"/>
                </a:lnTo>
                <a:lnTo>
                  <a:pt x="168136" y="37739"/>
                </a:lnTo>
                <a:lnTo>
                  <a:pt x="168136" y="36818"/>
                </a:lnTo>
                <a:lnTo>
                  <a:pt x="169670" y="37841"/>
                </a:lnTo>
                <a:lnTo>
                  <a:pt x="169466" y="38250"/>
                </a:lnTo>
                <a:lnTo>
                  <a:pt x="168239" y="37841"/>
                </a:lnTo>
                <a:lnTo>
                  <a:pt x="168648" y="39068"/>
                </a:lnTo>
                <a:lnTo>
                  <a:pt x="168955" y="38864"/>
                </a:lnTo>
                <a:lnTo>
                  <a:pt x="169159" y="39273"/>
                </a:lnTo>
                <a:lnTo>
                  <a:pt x="168852" y="39273"/>
                </a:lnTo>
                <a:lnTo>
                  <a:pt x="168852" y="39580"/>
                </a:lnTo>
                <a:lnTo>
                  <a:pt x="169261" y="39682"/>
                </a:lnTo>
                <a:lnTo>
                  <a:pt x="169773" y="42034"/>
                </a:lnTo>
                <a:lnTo>
                  <a:pt x="169977" y="42034"/>
                </a:lnTo>
                <a:lnTo>
                  <a:pt x="169773" y="42136"/>
                </a:lnTo>
                <a:lnTo>
                  <a:pt x="169773" y="42034"/>
                </a:lnTo>
                <a:lnTo>
                  <a:pt x="167420" y="42136"/>
                </a:lnTo>
                <a:lnTo>
                  <a:pt x="165580" y="41114"/>
                </a:lnTo>
                <a:lnTo>
                  <a:pt x="165375" y="39682"/>
                </a:lnTo>
                <a:lnTo>
                  <a:pt x="165375" y="39682"/>
                </a:lnTo>
                <a:lnTo>
                  <a:pt x="165477" y="39886"/>
                </a:lnTo>
                <a:lnTo>
                  <a:pt x="166295" y="38659"/>
                </a:lnTo>
                <a:lnTo>
                  <a:pt x="163227" y="35693"/>
                </a:lnTo>
                <a:lnTo>
                  <a:pt x="163227" y="35080"/>
                </a:lnTo>
                <a:lnTo>
                  <a:pt x="163125" y="35386"/>
                </a:lnTo>
                <a:lnTo>
                  <a:pt x="162307" y="34261"/>
                </a:lnTo>
                <a:lnTo>
                  <a:pt x="162409" y="34057"/>
                </a:lnTo>
                <a:lnTo>
                  <a:pt x="162511" y="34057"/>
                </a:lnTo>
                <a:lnTo>
                  <a:pt x="162614" y="33136"/>
                </a:lnTo>
                <a:lnTo>
                  <a:pt x="162818" y="33239"/>
                </a:lnTo>
                <a:lnTo>
                  <a:pt x="163636" y="32932"/>
                </a:lnTo>
                <a:lnTo>
                  <a:pt x="163534" y="32727"/>
                </a:lnTo>
                <a:lnTo>
                  <a:pt x="163943" y="32523"/>
                </a:lnTo>
                <a:lnTo>
                  <a:pt x="164045" y="32420"/>
                </a:lnTo>
                <a:lnTo>
                  <a:pt x="163943" y="32318"/>
                </a:lnTo>
                <a:lnTo>
                  <a:pt x="165580" y="31807"/>
                </a:lnTo>
                <a:close/>
                <a:moveTo>
                  <a:pt x="137352" y="40602"/>
                </a:moveTo>
                <a:lnTo>
                  <a:pt x="135511" y="40807"/>
                </a:lnTo>
                <a:lnTo>
                  <a:pt x="134898" y="40705"/>
                </a:lnTo>
                <a:lnTo>
                  <a:pt x="137045" y="42239"/>
                </a:lnTo>
                <a:lnTo>
                  <a:pt x="137148" y="41932"/>
                </a:lnTo>
                <a:lnTo>
                  <a:pt x="137045" y="41625"/>
                </a:lnTo>
                <a:lnTo>
                  <a:pt x="137352" y="40602"/>
                </a:lnTo>
                <a:close/>
                <a:moveTo>
                  <a:pt x="146659" y="43670"/>
                </a:moveTo>
                <a:lnTo>
                  <a:pt x="146148" y="43875"/>
                </a:lnTo>
                <a:lnTo>
                  <a:pt x="146250" y="43875"/>
                </a:lnTo>
                <a:lnTo>
                  <a:pt x="146659" y="43670"/>
                </a:lnTo>
                <a:close/>
                <a:moveTo>
                  <a:pt x="144409" y="43364"/>
                </a:moveTo>
                <a:lnTo>
                  <a:pt x="144307" y="43466"/>
                </a:lnTo>
                <a:lnTo>
                  <a:pt x="144307" y="43773"/>
                </a:lnTo>
                <a:lnTo>
                  <a:pt x="145330" y="44080"/>
                </a:lnTo>
                <a:lnTo>
                  <a:pt x="146148" y="43875"/>
                </a:lnTo>
                <a:lnTo>
                  <a:pt x="146045" y="43670"/>
                </a:lnTo>
                <a:lnTo>
                  <a:pt x="144716" y="43568"/>
                </a:lnTo>
                <a:lnTo>
                  <a:pt x="144818" y="43466"/>
                </a:lnTo>
                <a:lnTo>
                  <a:pt x="144409" y="43364"/>
                </a:lnTo>
                <a:close/>
                <a:moveTo>
                  <a:pt x="153614" y="43364"/>
                </a:moveTo>
                <a:lnTo>
                  <a:pt x="151773" y="43977"/>
                </a:lnTo>
                <a:lnTo>
                  <a:pt x="152489" y="44489"/>
                </a:lnTo>
                <a:lnTo>
                  <a:pt x="153307" y="44080"/>
                </a:lnTo>
                <a:lnTo>
                  <a:pt x="153614" y="43466"/>
                </a:lnTo>
                <a:lnTo>
                  <a:pt x="153614" y="43364"/>
                </a:lnTo>
                <a:close/>
                <a:moveTo>
                  <a:pt x="241568" y="37534"/>
                </a:moveTo>
                <a:lnTo>
                  <a:pt x="241261" y="37636"/>
                </a:lnTo>
                <a:lnTo>
                  <a:pt x="241670" y="37739"/>
                </a:lnTo>
                <a:lnTo>
                  <a:pt x="241466" y="38045"/>
                </a:lnTo>
                <a:lnTo>
                  <a:pt x="240955" y="37636"/>
                </a:lnTo>
                <a:lnTo>
                  <a:pt x="241057" y="37943"/>
                </a:lnTo>
                <a:lnTo>
                  <a:pt x="240955" y="38148"/>
                </a:lnTo>
                <a:lnTo>
                  <a:pt x="241261" y="38864"/>
                </a:lnTo>
                <a:lnTo>
                  <a:pt x="241159" y="38864"/>
                </a:lnTo>
                <a:lnTo>
                  <a:pt x="241875" y="40807"/>
                </a:lnTo>
                <a:lnTo>
                  <a:pt x="241670" y="41114"/>
                </a:lnTo>
                <a:lnTo>
                  <a:pt x="241466" y="41727"/>
                </a:lnTo>
                <a:lnTo>
                  <a:pt x="240955" y="42136"/>
                </a:lnTo>
                <a:lnTo>
                  <a:pt x="240443" y="41932"/>
                </a:lnTo>
                <a:lnTo>
                  <a:pt x="240545" y="41420"/>
                </a:lnTo>
                <a:lnTo>
                  <a:pt x="240545" y="41420"/>
                </a:lnTo>
                <a:lnTo>
                  <a:pt x="240136" y="41727"/>
                </a:lnTo>
                <a:lnTo>
                  <a:pt x="240341" y="43261"/>
                </a:lnTo>
                <a:lnTo>
                  <a:pt x="239727" y="43466"/>
                </a:lnTo>
                <a:lnTo>
                  <a:pt x="239420" y="43364"/>
                </a:lnTo>
                <a:lnTo>
                  <a:pt x="237477" y="43977"/>
                </a:lnTo>
                <a:lnTo>
                  <a:pt x="236761" y="45102"/>
                </a:lnTo>
                <a:lnTo>
                  <a:pt x="237886" y="45205"/>
                </a:lnTo>
                <a:lnTo>
                  <a:pt x="237784" y="44795"/>
                </a:lnTo>
                <a:lnTo>
                  <a:pt x="240341" y="44489"/>
                </a:lnTo>
                <a:lnTo>
                  <a:pt x="240239" y="44795"/>
                </a:lnTo>
                <a:lnTo>
                  <a:pt x="240955" y="45614"/>
                </a:lnTo>
                <a:lnTo>
                  <a:pt x="241670" y="44795"/>
                </a:lnTo>
                <a:lnTo>
                  <a:pt x="241261" y="44080"/>
                </a:lnTo>
                <a:lnTo>
                  <a:pt x="241568" y="44386"/>
                </a:lnTo>
                <a:lnTo>
                  <a:pt x="241568" y="44182"/>
                </a:lnTo>
                <a:lnTo>
                  <a:pt x="241670" y="44489"/>
                </a:lnTo>
                <a:lnTo>
                  <a:pt x="242693" y="44489"/>
                </a:lnTo>
                <a:lnTo>
                  <a:pt x="243102" y="43977"/>
                </a:lnTo>
                <a:lnTo>
                  <a:pt x="243307" y="43977"/>
                </a:lnTo>
                <a:lnTo>
                  <a:pt x="243409" y="43773"/>
                </a:lnTo>
                <a:lnTo>
                  <a:pt x="243614" y="43773"/>
                </a:lnTo>
                <a:lnTo>
                  <a:pt x="243511" y="43364"/>
                </a:lnTo>
                <a:lnTo>
                  <a:pt x="243818" y="43466"/>
                </a:lnTo>
                <a:lnTo>
                  <a:pt x="243818" y="43773"/>
                </a:lnTo>
                <a:lnTo>
                  <a:pt x="244023" y="44182"/>
                </a:lnTo>
                <a:lnTo>
                  <a:pt x="244432" y="43261"/>
                </a:lnTo>
                <a:lnTo>
                  <a:pt x="244023" y="42852"/>
                </a:lnTo>
                <a:lnTo>
                  <a:pt x="243205" y="40602"/>
                </a:lnTo>
                <a:lnTo>
                  <a:pt x="243511" y="40500"/>
                </a:lnTo>
                <a:lnTo>
                  <a:pt x="243409" y="39886"/>
                </a:lnTo>
                <a:lnTo>
                  <a:pt x="243409" y="39784"/>
                </a:lnTo>
                <a:lnTo>
                  <a:pt x="241568" y="37534"/>
                </a:lnTo>
                <a:close/>
                <a:moveTo>
                  <a:pt x="238909" y="44795"/>
                </a:moveTo>
                <a:lnTo>
                  <a:pt x="238807" y="45102"/>
                </a:lnTo>
                <a:lnTo>
                  <a:pt x="238398" y="45000"/>
                </a:lnTo>
                <a:lnTo>
                  <a:pt x="238295" y="45307"/>
                </a:lnTo>
                <a:lnTo>
                  <a:pt x="237989" y="45716"/>
                </a:lnTo>
                <a:lnTo>
                  <a:pt x="238398" y="45920"/>
                </a:lnTo>
                <a:lnTo>
                  <a:pt x="238705" y="46330"/>
                </a:lnTo>
                <a:lnTo>
                  <a:pt x="239523" y="45614"/>
                </a:lnTo>
                <a:lnTo>
                  <a:pt x="239830" y="45818"/>
                </a:lnTo>
                <a:lnTo>
                  <a:pt x="240034" y="45307"/>
                </a:lnTo>
                <a:lnTo>
                  <a:pt x="239625" y="44795"/>
                </a:lnTo>
                <a:close/>
                <a:moveTo>
                  <a:pt x="151875" y="47659"/>
                </a:moveTo>
                <a:lnTo>
                  <a:pt x="151773" y="47761"/>
                </a:lnTo>
                <a:lnTo>
                  <a:pt x="152080" y="47864"/>
                </a:lnTo>
                <a:lnTo>
                  <a:pt x="151875" y="47659"/>
                </a:lnTo>
                <a:close/>
                <a:moveTo>
                  <a:pt x="236455" y="45307"/>
                </a:moveTo>
                <a:lnTo>
                  <a:pt x="236045" y="45614"/>
                </a:lnTo>
                <a:lnTo>
                  <a:pt x="236045" y="45818"/>
                </a:lnTo>
                <a:lnTo>
                  <a:pt x="235943" y="45716"/>
                </a:lnTo>
                <a:lnTo>
                  <a:pt x="236352" y="46227"/>
                </a:lnTo>
                <a:lnTo>
                  <a:pt x="236045" y="46023"/>
                </a:lnTo>
                <a:lnTo>
                  <a:pt x="236352" y="46534"/>
                </a:lnTo>
                <a:lnTo>
                  <a:pt x="236659" y="46227"/>
                </a:lnTo>
                <a:lnTo>
                  <a:pt x="236455" y="46023"/>
                </a:lnTo>
                <a:lnTo>
                  <a:pt x="236659" y="46125"/>
                </a:lnTo>
                <a:lnTo>
                  <a:pt x="236966" y="46534"/>
                </a:lnTo>
                <a:lnTo>
                  <a:pt x="237068" y="47761"/>
                </a:lnTo>
                <a:lnTo>
                  <a:pt x="237580" y="47966"/>
                </a:lnTo>
                <a:lnTo>
                  <a:pt x="237580" y="47455"/>
                </a:lnTo>
                <a:lnTo>
                  <a:pt x="237784" y="48170"/>
                </a:lnTo>
                <a:lnTo>
                  <a:pt x="237886" y="47966"/>
                </a:lnTo>
                <a:lnTo>
                  <a:pt x="237886" y="47761"/>
                </a:lnTo>
                <a:lnTo>
                  <a:pt x="238193" y="47761"/>
                </a:lnTo>
                <a:lnTo>
                  <a:pt x="237886" y="45818"/>
                </a:lnTo>
                <a:lnTo>
                  <a:pt x="237580" y="45818"/>
                </a:lnTo>
                <a:lnTo>
                  <a:pt x="237477" y="45409"/>
                </a:lnTo>
                <a:lnTo>
                  <a:pt x="237273" y="45511"/>
                </a:lnTo>
                <a:lnTo>
                  <a:pt x="236864" y="45307"/>
                </a:lnTo>
                <a:close/>
                <a:moveTo>
                  <a:pt x="49602" y="49398"/>
                </a:moveTo>
                <a:lnTo>
                  <a:pt x="49705" y="49500"/>
                </a:lnTo>
                <a:lnTo>
                  <a:pt x="49655" y="49401"/>
                </a:lnTo>
                <a:lnTo>
                  <a:pt x="49655" y="49401"/>
                </a:lnTo>
                <a:lnTo>
                  <a:pt x="49602" y="49398"/>
                </a:lnTo>
                <a:close/>
                <a:moveTo>
                  <a:pt x="53489" y="53386"/>
                </a:moveTo>
                <a:lnTo>
                  <a:pt x="53485" y="53390"/>
                </a:lnTo>
                <a:lnTo>
                  <a:pt x="53485" y="53390"/>
                </a:lnTo>
                <a:lnTo>
                  <a:pt x="53489" y="53489"/>
                </a:lnTo>
                <a:lnTo>
                  <a:pt x="53489" y="53386"/>
                </a:lnTo>
                <a:close/>
                <a:moveTo>
                  <a:pt x="231648" y="54102"/>
                </a:moveTo>
                <a:lnTo>
                  <a:pt x="231239" y="54205"/>
                </a:lnTo>
                <a:lnTo>
                  <a:pt x="230625" y="55739"/>
                </a:lnTo>
                <a:lnTo>
                  <a:pt x="231648" y="57477"/>
                </a:lnTo>
                <a:lnTo>
                  <a:pt x="231852" y="54511"/>
                </a:lnTo>
                <a:lnTo>
                  <a:pt x="231648" y="54102"/>
                </a:lnTo>
                <a:close/>
                <a:moveTo>
                  <a:pt x="46432" y="57886"/>
                </a:moveTo>
                <a:lnTo>
                  <a:pt x="46432" y="57989"/>
                </a:lnTo>
                <a:lnTo>
                  <a:pt x="46636" y="57886"/>
                </a:lnTo>
                <a:close/>
                <a:moveTo>
                  <a:pt x="176216" y="59114"/>
                </a:moveTo>
                <a:lnTo>
                  <a:pt x="176216" y="59114"/>
                </a:lnTo>
                <a:lnTo>
                  <a:pt x="176216" y="59114"/>
                </a:lnTo>
                <a:close/>
                <a:moveTo>
                  <a:pt x="52057" y="56250"/>
                </a:moveTo>
                <a:lnTo>
                  <a:pt x="49193" y="57170"/>
                </a:lnTo>
                <a:lnTo>
                  <a:pt x="49091" y="57375"/>
                </a:lnTo>
                <a:lnTo>
                  <a:pt x="48682" y="57580"/>
                </a:lnTo>
                <a:lnTo>
                  <a:pt x="48989" y="57477"/>
                </a:lnTo>
                <a:lnTo>
                  <a:pt x="48989" y="57682"/>
                </a:lnTo>
                <a:lnTo>
                  <a:pt x="51443" y="56761"/>
                </a:lnTo>
                <a:lnTo>
                  <a:pt x="51443" y="56761"/>
                </a:lnTo>
                <a:lnTo>
                  <a:pt x="51239" y="56966"/>
                </a:lnTo>
                <a:lnTo>
                  <a:pt x="54205" y="57886"/>
                </a:lnTo>
                <a:lnTo>
                  <a:pt x="54307" y="58500"/>
                </a:lnTo>
                <a:lnTo>
                  <a:pt x="55330" y="58807"/>
                </a:lnTo>
                <a:lnTo>
                  <a:pt x="54818" y="59625"/>
                </a:lnTo>
                <a:lnTo>
                  <a:pt x="54818" y="59625"/>
                </a:lnTo>
                <a:lnTo>
                  <a:pt x="57068" y="59420"/>
                </a:lnTo>
                <a:lnTo>
                  <a:pt x="57170" y="59523"/>
                </a:lnTo>
                <a:lnTo>
                  <a:pt x="57886" y="59420"/>
                </a:lnTo>
                <a:lnTo>
                  <a:pt x="57886" y="59114"/>
                </a:lnTo>
                <a:lnTo>
                  <a:pt x="55739" y="58091"/>
                </a:lnTo>
                <a:lnTo>
                  <a:pt x="55534" y="57886"/>
                </a:lnTo>
                <a:lnTo>
                  <a:pt x="55330" y="57784"/>
                </a:lnTo>
                <a:lnTo>
                  <a:pt x="55534" y="57784"/>
                </a:lnTo>
                <a:lnTo>
                  <a:pt x="55125" y="57580"/>
                </a:lnTo>
                <a:lnTo>
                  <a:pt x="55227" y="57682"/>
                </a:lnTo>
                <a:lnTo>
                  <a:pt x="52057" y="56250"/>
                </a:lnTo>
                <a:close/>
                <a:moveTo>
                  <a:pt x="207307" y="59625"/>
                </a:moveTo>
                <a:lnTo>
                  <a:pt x="207307" y="59625"/>
                </a:lnTo>
                <a:lnTo>
                  <a:pt x="207307" y="59625"/>
                </a:lnTo>
                <a:close/>
                <a:moveTo>
                  <a:pt x="222648" y="59420"/>
                </a:moveTo>
                <a:lnTo>
                  <a:pt x="222648" y="59523"/>
                </a:lnTo>
                <a:lnTo>
                  <a:pt x="221625" y="59727"/>
                </a:lnTo>
                <a:lnTo>
                  <a:pt x="221727" y="59727"/>
                </a:lnTo>
                <a:lnTo>
                  <a:pt x="221216" y="60341"/>
                </a:lnTo>
                <a:lnTo>
                  <a:pt x="221727" y="61159"/>
                </a:lnTo>
                <a:lnTo>
                  <a:pt x="222750" y="60852"/>
                </a:lnTo>
                <a:lnTo>
                  <a:pt x="223159" y="59932"/>
                </a:lnTo>
                <a:lnTo>
                  <a:pt x="222648" y="59420"/>
                </a:lnTo>
                <a:close/>
                <a:moveTo>
                  <a:pt x="54511" y="60955"/>
                </a:moveTo>
                <a:lnTo>
                  <a:pt x="54205" y="61057"/>
                </a:lnTo>
                <a:lnTo>
                  <a:pt x="54614" y="61670"/>
                </a:lnTo>
                <a:lnTo>
                  <a:pt x="55023" y="61773"/>
                </a:lnTo>
                <a:lnTo>
                  <a:pt x="55534" y="61568"/>
                </a:lnTo>
                <a:lnTo>
                  <a:pt x="55943" y="61568"/>
                </a:lnTo>
                <a:lnTo>
                  <a:pt x="54511" y="60955"/>
                </a:lnTo>
                <a:close/>
                <a:moveTo>
                  <a:pt x="58602" y="59727"/>
                </a:moveTo>
                <a:lnTo>
                  <a:pt x="59114" y="60034"/>
                </a:lnTo>
                <a:lnTo>
                  <a:pt x="59114" y="60443"/>
                </a:lnTo>
                <a:lnTo>
                  <a:pt x="59420" y="60955"/>
                </a:lnTo>
                <a:lnTo>
                  <a:pt x="59114" y="61057"/>
                </a:lnTo>
                <a:lnTo>
                  <a:pt x="57784" y="60852"/>
                </a:lnTo>
                <a:lnTo>
                  <a:pt x="57580" y="61159"/>
                </a:lnTo>
                <a:lnTo>
                  <a:pt x="57989" y="61466"/>
                </a:lnTo>
                <a:lnTo>
                  <a:pt x="59420" y="61261"/>
                </a:lnTo>
                <a:lnTo>
                  <a:pt x="59932" y="61568"/>
                </a:lnTo>
                <a:lnTo>
                  <a:pt x="60239" y="61875"/>
                </a:lnTo>
                <a:lnTo>
                  <a:pt x="60545" y="61261"/>
                </a:lnTo>
                <a:lnTo>
                  <a:pt x="62693" y="61261"/>
                </a:lnTo>
                <a:lnTo>
                  <a:pt x="63000" y="60750"/>
                </a:lnTo>
                <a:lnTo>
                  <a:pt x="61977" y="60341"/>
                </a:lnTo>
                <a:lnTo>
                  <a:pt x="62284" y="60239"/>
                </a:lnTo>
                <a:lnTo>
                  <a:pt x="58602" y="59727"/>
                </a:lnTo>
                <a:close/>
                <a:moveTo>
                  <a:pt x="208739" y="63614"/>
                </a:moveTo>
                <a:lnTo>
                  <a:pt x="208739" y="63614"/>
                </a:lnTo>
                <a:lnTo>
                  <a:pt x="208739" y="63614"/>
                </a:lnTo>
                <a:close/>
                <a:moveTo>
                  <a:pt x="48989" y="64227"/>
                </a:moveTo>
                <a:lnTo>
                  <a:pt x="48989" y="64330"/>
                </a:lnTo>
                <a:lnTo>
                  <a:pt x="49091" y="64432"/>
                </a:lnTo>
                <a:lnTo>
                  <a:pt x="49091" y="64432"/>
                </a:lnTo>
                <a:lnTo>
                  <a:pt x="48989" y="64227"/>
                </a:lnTo>
                <a:close/>
                <a:moveTo>
                  <a:pt x="44182" y="66375"/>
                </a:moveTo>
                <a:lnTo>
                  <a:pt x="44386" y="66477"/>
                </a:lnTo>
                <a:lnTo>
                  <a:pt x="44386" y="66477"/>
                </a:lnTo>
                <a:lnTo>
                  <a:pt x="44284" y="66375"/>
                </a:lnTo>
                <a:close/>
                <a:moveTo>
                  <a:pt x="232261" y="60955"/>
                </a:moveTo>
                <a:lnTo>
                  <a:pt x="231955" y="61670"/>
                </a:lnTo>
                <a:lnTo>
                  <a:pt x="232159" y="63511"/>
                </a:lnTo>
                <a:lnTo>
                  <a:pt x="231648" y="63307"/>
                </a:lnTo>
                <a:lnTo>
                  <a:pt x="232364" y="64943"/>
                </a:lnTo>
                <a:lnTo>
                  <a:pt x="232568" y="64739"/>
                </a:lnTo>
                <a:lnTo>
                  <a:pt x="232977" y="65148"/>
                </a:lnTo>
                <a:lnTo>
                  <a:pt x="232773" y="65864"/>
                </a:lnTo>
                <a:lnTo>
                  <a:pt x="233591" y="65966"/>
                </a:lnTo>
                <a:lnTo>
                  <a:pt x="233795" y="65659"/>
                </a:lnTo>
                <a:lnTo>
                  <a:pt x="234716" y="66375"/>
                </a:lnTo>
                <a:lnTo>
                  <a:pt x="234409" y="65761"/>
                </a:lnTo>
                <a:lnTo>
                  <a:pt x="236045" y="67091"/>
                </a:lnTo>
                <a:lnTo>
                  <a:pt x="235432" y="65966"/>
                </a:lnTo>
                <a:lnTo>
                  <a:pt x="235739" y="65864"/>
                </a:lnTo>
                <a:lnTo>
                  <a:pt x="235125" y="65659"/>
                </a:lnTo>
                <a:lnTo>
                  <a:pt x="235125" y="65864"/>
                </a:lnTo>
                <a:lnTo>
                  <a:pt x="234511" y="65352"/>
                </a:lnTo>
                <a:lnTo>
                  <a:pt x="234205" y="65455"/>
                </a:lnTo>
                <a:lnTo>
                  <a:pt x="234307" y="65659"/>
                </a:lnTo>
                <a:lnTo>
                  <a:pt x="233284" y="64330"/>
                </a:lnTo>
                <a:lnTo>
                  <a:pt x="233489" y="63511"/>
                </a:lnTo>
                <a:lnTo>
                  <a:pt x="233795" y="63205"/>
                </a:lnTo>
                <a:lnTo>
                  <a:pt x="233591" y="61159"/>
                </a:lnTo>
                <a:lnTo>
                  <a:pt x="233284" y="61261"/>
                </a:lnTo>
                <a:lnTo>
                  <a:pt x="232261" y="60955"/>
                </a:lnTo>
                <a:close/>
                <a:moveTo>
                  <a:pt x="236045" y="67091"/>
                </a:moveTo>
                <a:lnTo>
                  <a:pt x="236045" y="67091"/>
                </a:lnTo>
                <a:lnTo>
                  <a:pt x="236045" y="67091"/>
                </a:lnTo>
                <a:close/>
                <a:moveTo>
                  <a:pt x="232670" y="66170"/>
                </a:moveTo>
                <a:lnTo>
                  <a:pt x="233693" y="67398"/>
                </a:lnTo>
                <a:lnTo>
                  <a:pt x="233693" y="66580"/>
                </a:lnTo>
                <a:lnTo>
                  <a:pt x="233080" y="66170"/>
                </a:lnTo>
                <a:close/>
                <a:moveTo>
                  <a:pt x="222750" y="67705"/>
                </a:moveTo>
                <a:lnTo>
                  <a:pt x="222750" y="67705"/>
                </a:lnTo>
                <a:lnTo>
                  <a:pt x="222750" y="67705"/>
                </a:lnTo>
                <a:close/>
                <a:moveTo>
                  <a:pt x="222750" y="67705"/>
                </a:moveTo>
                <a:lnTo>
                  <a:pt x="222737" y="67743"/>
                </a:lnTo>
                <a:lnTo>
                  <a:pt x="222750" y="67807"/>
                </a:lnTo>
                <a:lnTo>
                  <a:pt x="222750" y="67705"/>
                </a:lnTo>
                <a:close/>
                <a:moveTo>
                  <a:pt x="235330" y="67091"/>
                </a:moveTo>
                <a:lnTo>
                  <a:pt x="235330" y="67807"/>
                </a:lnTo>
                <a:lnTo>
                  <a:pt x="235739" y="67602"/>
                </a:lnTo>
                <a:lnTo>
                  <a:pt x="236148" y="67909"/>
                </a:lnTo>
                <a:lnTo>
                  <a:pt x="235534" y="67193"/>
                </a:lnTo>
                <a:lnTo>
                  <a:pt x="235330" y="67091"/>
                </a:lnTo>
                <a:close/>
                <a:moveTo>
                  <a:pt x="236250" y="67091"/>
                </a:moveTo>
                <a:lnTo>
                  <a:pt x="237068" y="68420"/>
                </a:lnTo>
                <a:lnTo>
                  <a:pt x="237682" y="68625"/>
                </a:lnTo>
                <a:lnTo>
                  <a:pt x="237784" y="68625"/>
                </a:lnTo>
                <a:lnTo>
                  <a:pt x="237170" y="67295"/>
                </a:lnTo>
                <a:lnTo>
                  <a:pt x="236250" y="67091"/>
                </a:lnTo>
                <a:close/>
                <a:moveTo>
                  <a:pt x="234307" y="67807"/>
                </a:moveTo>
                <a:lnTo>
                  <a:pt x="234205" y="67909"/>
                </a:lnTo>
                <a:lnTo>
                  <a:pt x="234409" y="68011"/>
                </a:lnTo>
                <a:lnTo>
                  <a:pt x="234409" y="69341"/>
                </a:lnTo>
                <a:lnTo>
                  <a:pt x="235330" y="68420"/>
                </a:lnTo>
                <a:lnTo>
                  <a:pt x="234307" y="67807"/>
                </a:lnTo>
                <a:close/>
                <a:moveTo>
                  <a:pt x="236455" y="68216"/>
                </a:moveTo>
                <a:lnTo>
                  <a:pt x="236557" y="68625"/>
                </a:lnTo>
                <a:lnTo>
                  <a:pt x="236864" y="68932"/>
                </a:lnTo>
                <a:lnTo>
                  <a:pt x="237170" y="69750"/>
                </a:lnTo>
                <a:lnTo>
                  <a:pt x="237170" y="69341"/>
                </a:lnTo>
                <a:lnTo>
                  <a:pt x="237273" y="69545"/>
                </a:lnTo>
                <a:lnTo>
                  <a:pt x="237273" y="69443"/>
                </a:lnTo>
                <a:lnTo>
                  <a:pt x="237273" y="69136"/>
                </a:lnTo>
                <a:lnTo>
                  <a:pt x="237170" y="68932"/>
                </a:lnTo>
                <a:lnTo>
                  <a:pt x="236966" y="68318"/>
                </a:lnTo>
                <a:lnTo>
                  <a:pt x="236761" y="68420"/>
                </a:lnTo>
                <a:lnTo>
                  <a:pt x="236455" y="68216"/>
                </a:lnTo>
                <a:close/>
                <a:moveTo>
                  <a:pt x="193091" y="69852"/>
                </a:moveTo>
                <a:lnTo>
                  <a:pt x="193295" y="70261"/>
                </a:lnTo>
                <a:lnTo>
                  <a:pt x="193160" y="69965"/>
                </a:lnTo>
                <a:lnTo>
                  <a:pt x="193091" y="69852"/>
                </a:lnTo>
                <a:close/>
                <a:moveTo>
                  <a:pt x="235636" y="68830"/>
                </a:moveTo>
                <a:lnTo>
                  <a:pt x="235227" y="69034"/>
                </a:lnTo>
                <a:lnTo>
                  <a:pt x="235125" y="69239"/>
                </a:lnTo>
                <a:lnTo>
                  <a:pt x="235227" y="69648"/>
                </a:lnTo>
                <a:lnTo>
                  <a:pt x="234818" y="69955"/>
                </a:lnTo>
                <a:lnTo>
                  <a:pt x="235636" y="70670"/>
                </a:lnTo>
                <a:lnTo>
                  <a:pt x="235636" y="68830"/>
                </a:lnTo>
                <a:close/>
                <a:moveTo>
                  <a:pt x="232057" y="68420"/>
                </a:moveTo>
                <a:lnTo>
                  <a:pt x="230318" y="71284"/>
                </a:lnTo>
                <a:lnTo>
                  <a:pt x="230318" y="71386"/>
                </a:lnTo>
                <a:lnTo>
                  <a:pt x="232261" y="69341"/>
                </a:lnTo>
                <a:lnTo>
                  <a:pt x="232057" y="68420"/>
                </a:lnTo>
                <a:close/>
                <a:moveTo>
                  <a:pt x="196568" y="70159"/>
                </a:moveTo>
                <a:lnTo>
                  <a:pt x="196364" y="71795"/>
                </a:lnTo>
                <a:lnTo>
                  <a:pt x="196364" y="72000"/>
                </a:lnTo>
                <a:lnTo>
                  <a:pt x="197591" y="73739"/>
                </a:lnTo>
                <a:lnTo>
                  <a:pt x="198102" y="72102"/>
                </a:lnTo>
                <a:lnTo>
                  <a:pt x="196875" y="70261"/>
                </a:lnTo>
                <a:lnTo>
                  <a:pt x="196568" y="70159"/>
                </a:lnTo>
                <a:close/>
                <a:moveTo>
                  <a:pt x="237580" y="70261"/>
                </a:moveTo>
                <a:lnTo>
                  <a:pt x="237580" y="70773"/>
                </a:lnTo>
                <a:lnTo>
                  <a:pt x="237068" y="70977"/>
                </a:lnTo>
                <a:lnTo>
                  <a:pt x="237068" y="71182"/>
                </a:lnTo>
                <a:lnTo>
                  <a:pt x="236761" y="71182"/>
                </a:lnTo>
                <a:lnTo>
                  <a:pt x="236659" y="71591"/>
                </a:lnTo>
                <a:lnTo>
                  <a:pt x="236250" y="71795"/>
                </a:lnTo>
                <a:lnTo>
                  <a:pt x="236148" y="71182"/>
                </a:lnTo>
                <a:lnTo>
                  <a:pt x="235739" y="71284"/>
                </a:lnTo>
                <a:lnTo>
                  <a:pt x="235432" y="71693"/>
                </a:lnTo>
                <a:lnTo>
                  <a:pt x="234818" y="71898"/>
                </a:lnTo>
                <a:lnTo>
                  <a:pt x="234818" y="72818"/>
                </a:lnTo>
                <a:lnTo>
                  <a:pt x="235227" y="72000"/>
                </a:lnTo>
                <a:lnTo>
                  <a:pt x="235636" y="72102"/>
                </a:lnTo>
                <a:lnTo>
                  <a:pt x="235943" y="72409"/>
                </a:lnTo>
                <a:lnTo>
                  <a:pt x="236045" y="72000"/>
                </a:lnTo>
                <a:lnTo>
                  <a:pt x="236455" y="72205"/>
                </a:lnTo>
                <a:lnTo>
                  <a:pt x="236557" y="73125"/>
                </a:lnTo>
                <a:lnTo>
                  <a:pt x="237580" y="73943"/>
                </a:lnTo>
                <a:lnTo>
                  <a:pt x="237682" y="73841"/>
                </a:lnTo>
                <a:lnTo>
                  <a:pt x="237682" y="74045"/>
                </a:lnTo>
                <a:lnTo>
                  <a:pt x="238091" y="73841"/>
                </a:lnTo>
                <a:lnTo>
                  <a:pt x="237784" y="73227"/>
                </a:lnTo>
                <a:lnTo>
                  <a:pt x="237989" y="72614"/>
                </a:lnTo>
                <a:lnTo>
                  <a:pt x="238295" y="72818"/>
                </a:lnTo>
                <a:lnTo>
                  <a:pt x="238500" y="73534"/>
                </a:lnTo>
                <a:lnTo>
                  <a:pt x="238500" y="73023"/>
                </a:lnTo>
                <a:lnTo>
                  <a:pt x="238807" y="72614"/>
                </a:lnTo>
                <a:lnTo>
                  <a:pt x="238500" y="71284"/>
                </a:lnTo>
                <a:lnTo>
                  <a:pt x="238398" y="71182"/>
                </a:lnTo>
                <a:lnTo>
                  <a:pt x="238500" y="70977"/>
                </a:lnTo>
                <a:lnTo>
                  <a:pt x="238295" y="70466"/>
                </a:lnTo>
                <a:lnTo>
                  <a:pt x="237580" y="70261"/>
                </a:lnTo>
                <a:close/>
                <a:moveTo>
                  <a:pt x="240443" y="77727"/>
                </a:moveTo>
                <a:lnTo>
                  <a:pt x="240034" y="78545"/>
                </a:lnTo>
                <a:lnTo>
                  <a:pt x="240136" y="80284"/>
                </a:lnTo>
                <a:lnTo>
                  <a:pt x="240852" y="81000"/>
                </a:lnTo>
                <a:lnTo>
                  <a:pt x="240341" y="79568"/>
                </a:lnTo>
                <a:lnTo>
                  <a:pt x="241261" y="79773"/>
                </a:lnTo>
                <a:lnTo>
                  <a:pt x="240750" y="79057"/>
                </a:lnTo>
                <a:lnTo>
                  <a:pt x="241057" y="78852"/>
                </a:lnTo>
                <a:lnTo>
                  <a:pt x="241057" y="78545"/>
                </a:lnTo>
                <a:lnTo>
                  <a:pt x="240136" y="78955"/>
                </a:lnTo>
                <a:lnTo>
                  <a:pt x="240443" y="78648"/>
                </a:lnTo>
                <a:lnTo>
                  <a:pt x="240443" y="78341"/>
                </a:lnTo>
                <a:lnTo>
                  <a:pt x="240341" y="78136"/>
                </a:lnTo>
                <a:lnTo>
                  <a:pt x="240443" y="77727"/>
                </a:lnTo>
                <a:close/>
                <a:moveTo>
                  <a:pt x="79875" y="80284"/>
                </a:moveTo>
                <a:lnTo>
                  <a:pt x="78136" y="80591"/>
                </a:lnTo>
                <a:lnTo>
                  <a:pt x="78136" y="81511"/>
                </a:lnTo>
                <a:lnTo>
                  <a:pt x="78443" y="81818"/>
                </a:lnTo>
                <a:lnTo>
                  <a:pt x="79466" y="81511"/>
                </a:lnTo>
                <a:lnTo>
                  <a:pt x="80080" y="80693"/>
                </a:lnTo>
                <a:lnTo>
                  <a:pt x="79875" y="80284"/>
                </a:lnTo>
                <a:close/>
                <a:moveTo>
                  <a:pt x="261102" y="82636"/>
                </a:moveTo>
                <a:lnTo>
                  <a:pt x="261000" y="82841"/>
                </a:lnTo>
                <a:lnTo>
                  <a:pt x="261205" y="82943"/>
                </a:lnTo>
                <a:lnTo>
                  <a:pt x="261307" y="82943"/>
                </a:lnTo>
                <a:lnTo>
                  <a:pt x="261102" y="82636"/>
                </a:lnTo>
                <a:close/>
                <a:moveTo>
                  <a:pt x="220500" y="81818"/>
                </a:moveTo>
                <a:lnTo>
                  <a:pt x="219784" y="81920"/>
                </a:lnTo>
                <a:lnTo>
                  <a:pt x="219886" y="82227"/>
                </a:lnTo>
                <a:lnTo>
                  <a:pt x="220295" y="82534"/>
                </a:lnTo>
                <a:lnTo>
                  <a:pt x="220295" y="82841"/>
                </a:lnTo>
                <a:lnTo>
                  <a:pt x="221011" y="83148"/>
                </a:lnTo>
                <a:lnTo>
                  <a:pt x="221114" y="82636"/>
                </a:lnTo>
                <a:lnTo>
                  <a:pt x="220500" y="81818"/>
                </a:lnTo>
                <a:close/>
                <a:moveTo>
                  <a:pt x="222034" y="82636"/>
                </a:moveTo>
                <a:lnTo>
                  <a:pt x="221830" y="83045"/>
                </a:lnTo>
                <a:lnTo>
                  <a:pt x="221830" y="83352"/>
                </a:lnTo>
                <a:lnTo>
                  <a:pt x="222341" y="83148"/>
                </a:lnTo>
                <a:lnTo>
                  <a:pt x="222034" y="82636"/>
                </a:lnTo>
                <a:close/>
                <a:moveTo>
                  <a:pt x="240443" y="83352"/>
                </a:moveTo>
                <a:lnTo>
                  <a:pt x="240239" y="83659"/>
                </a:lnTo>
                <a:lnTo>
                  <a:pt x="240239" y="83659"/>
                </a:lnTo>
                <a:lnTo>
                  <a:pt x="240545" y="83352"/>
                </a:lnTo>
                <a:close/>
                <a:moveTo>
                  <a:pt x="240852" y="82943"/>
                </a:moveTo>
                <a:lnTo>
                  <a:pt x="240545" y="83352"/>
                </a:lnTo>
                <a:lnTo>
                  <a:pt x="240750" y="83557"/>
                </a:lnTo>
                <a:lnTo>
                  <a:pt x="241261" y="83455"/>
                </a:lnTo>
                <a:lnTo>
                  <a:pt x="241670" y="83557"/>
                </a:lnTo>
                <a:lnTo>
                  <a:pt x="241977" y="83455"/>
                </a:lnTo>
                <a:lnTo>
                  <a:pt x="242898" y="83966"/>
                </a:lnTo>
                <a:lnTo>
                  <a:pt x="241568" y="82943"/>
                </a:lnTo>
                <a:close/>
                <a:moveTo>
                  <a:pt x="230011" y="72818"/>
                </a:moveTo>
                <a:lnTo>
                  <a:pt x="228989" y="74250"/>
                </a:lnTo>
                <a:lnTo>
                  <a:pt x="228989" y="74761"/>
                </a:lnTo>
                <a:lnTo>
                  <a:pt x="228477" y="74966"/>
                </a:lnTo>
                <a:lnTo>
                  <a:pt x="228477" y="74864"/>
                </a:lnTo>
                <a:lnTo>
                  <a:pt x="227557" y="75375"/>
                </a:lnTo>
                <a:lnTo>
                  <a:pt x="227045" y="76398"/>
                </a:lnTo>
                <a:lnTo>
                  <a:pt x="225409" y="77216"/>
                </a:lnTo>
                <a:lnTo>
                  <a:pt x="225307" y="77420"/>
                </a:lnTo>
                <a:lnTo>
                  <a:pt x="225205" y="77523"/>
                </a:lnTo>
                <a:lnTo>
                  <a:pt x="225205" y="78648"/>
                </a:lnTo>
                <a:lnTo>
                  <a:pt x="223670" y="77932"/>
                </a:lnTo>
                <a:lnTo>
                  <a:pt x="223159" y="78750"/>
                </a:lnTo>
                <a:lnTo>
                  <a:pt x="223261" y="78750"/>
                </a:lnTo>
                <a:lnTo>
                  <a:pt x="224182" y="83045"/>
                </a:lnTo>
                <a:lnTo>
                  <a:pt x="225511" y="83045"/>
                </a:lnTo>
                <a:lnTo>
                  <a:pt x="225818" y="83659"/>
                </a:lnTo>
                <a:lnTo>
                  <a:pt x="226023" y="83455"/>
                </a:lnTo>
                <a:lnTo>
                  <a:pt x="226330" y="83557"/>
                </a:lnTo>
                <a:lnTo>
                  <a:pt x="226739" y="83045"/>
                </a:lnTo>
                <a:lnTo>
                  <a:pt x="227352" y="83557"/>
                </a:lnTo>
                <a:lnTo>
                  <a:pt x="227966" y="83352"/>
                </a:lnTo>
                <a:lnTo>
                  <a:pt x="228068" y="83557"/>
                </a:lnTo>
                <a:lnTo>
                  <a:pt x="228375" y="84273"/>
                </a:lnTo>
                <a:lnTo>
                  <a:pt x="229398" y="83659"/>
                </a:lnTo>
                <a:lnTo>
                  <a:pt x="229705" y="83250"/>
                </a:lnTo>
                <a:lnTo>
                  <a:pt x="229602" y="83045"/>
                </a:lnTo>
                <a:lnTo>
                  <a:pt x="229807" y="82739"/>
                </a:lnTo>
                <a:lnTo>
                  <a:pt x="229705" y="81920"/>
                </a:lnTo>
                <a:lnTo>
                  <a:pt x="230216" y="81102"/>
                </a:lnTo>
                <a:lnTo>
                  <a:pt x="230523" y="81102"/>
                </a:lnTo>
                <a:lnTo>
                  <a:pt x="231239" y="78955"/>
                </a:lnTo>
                <a:lnTo>
                  <a:pt x="231852" y="79159"/>
                </a:lnTo>
                <a:lnTo>
                  <a:pt x="232159" y="79159"/>
                </a:lnTo>
                <a:lnTo>
                  <a:pt x="232057" y="78955"/>
                </a:lnTo>
                <a:lnTo>
                  <a:pt x="231136" y="77932"/>
                </a:lnTo>
                <a:lnTo>
                  <a:pt x="231034" y="77114"/>
                </a:lnTo>
                <a:lnTo>
                  <a:pt x="230932" y="77011"/>
                </a:lnTo>
                <a:lnTo>
                  <a:pt x="230420" y="76295"/>
                </a:lnTo>
                <a:lnTo>
                  <a:pt x="230830" y="76193"/>
                </a:lnTo>
                <a:lnTo>
                  <a:pt x="230932" y="76091"/>
                </a:lnTo>
                <a:lnTo>
                  <a:pt x="230932" y="75580"/>
                </a:lnTo>
                <a:lnTo>
                  <a:pt x="231750" y="75580"/>
                </a:lnTo>
                <a:lnTo>
                  <a:pt x="231443" y="74864"/>
                </a:lnTo>
                <a:lnTo>
                  <a:pt x="232261" y="74761"/>
                </a:lnTo>
                <a:lnTo>
                  <a:pt x="231136" y="73841"/>
                </a:lnTo>
                <a:lnTo>
                  <a:pt x="230727" y="73943"/>
                </a:lnTo>
                <a:lnTo>
                  <a:pt x="230420" y="72920"/>
                </a:lnTo>
                <a:lnTo>
                  <a:pt x="230011" y="73227"/>
                </a:lnTo>
                <a:lnTo>
                  <a:pt x="230011" y="72818"/>
                </a:lnTo>
                <a:close/>
                <a:moveTo>
                  <a:pt x="261307" y="82943"/>
                </a:moveTo>
                <a:lnTo>
                  <a:pt x="262841" y="84989"/>
                </a:lnTo>
                <a:lnTo>
                  <a:pt x="262330" y="83761"/>
                </a:lnTo>
                <a:lnTo>
                  <a:pt x="261307" y="82943"/>
                </a:lnTo>
                <a:close/>
                <a:moveTo>
                  <a:pt x="237682" y="78239"/>
                </a:moveTo>
                <a:lnTo>
                  <a:pt x="237170" y="78852"/>
                </a:lnTo>
                <a:lnTo>
                  <a:pt x="234614" y="78955"/>
                </a:lnTo>
                <a:lnTo>
                  <a:pt x="234409" y="78750"/>
                </a:lnTo>
                <a:lnTo>
                  <a:pt x="233489" y="79057"/>
                </a:lnTo>
                <a:lnTo>
                  <a:pt x="232977" y="79875"/>
                </a:lnTo>
                <a:lnTo>
                  <a:pt x="232977" y="80080"/>
                </a:lnTo>
                <a:lnTo>
                  <a:pt x="232875" y="80182"/>
                </a:lnTo>
                <a:lnTo>
                  <a:pt x="232977" y="80898"/>
                </a:lnTo>
                <a:lnTo>
                  <a:pt x="232875" y="80693"/>
                </a:lnTo>
                <a:lnTo>
                  <a:pt x="232057" y="83455"/>
                </a:lnTo>
                <a:lnTo>
                  <a:pt x="232364" y="83659"/>
                </a:lnTo>
                <a:lnTo>
                  <a:pt x="232568" y="83864"/>
                </a:lnTo>
                <a:lnTo>
                  <a:pt x="232670" y="85909"/>
                </a:lnTo>
                <a:lnTo>
                  <a:pt x="233386" y="85807"/>
                </a:lnTo>
                <a:lnTo>
                  <a:pt x="233591" y="82841"/>
                </a:lnTo>
                <a:lnTo>
                  <a:pt x="234409" y="84784"/>
                </a:lnTo>
                <a:lnTo>
                  <a:pt x="235636" y="84375"/>
                </a:lnTo>
                <a:lnTo>
                  <a:pt x="235125" y="83761"/>
                </a:lnTo>
                <a:lnTo>
                  <a:pt x="235227" y="83148"/>
                </a:lnTo>
                <a:lnTo>
                  <a:pt x="234409" y="82023"/>
                </a:lnTo>
                <a:lnTo>
                  <a:pt x="234614" y="82023"/>
                </a:lnTo>
                <a:lnTo>
                  <a:pt x="235739" y="81000"/>
                </a:lnTo>
                <a:lnTo>
                  <a:pt x="236148" y="81102"/>
                </a:lnTo>
                <a:lnTo>
                  <a:pt x="235739" y="80693"/>
                </a:lnTo>
                <a:lnTo>
                  <a:pt x="235739" y="80795"/>
                </a:lnTo>
                <a:lnTo>
                  <a:pt x="233591" y="81205"/>
                </a:lnTo>
                <a:lnTo>
                  <a:pt x="233284" y="80693"/>
                </a:lnTo>
                <a:lnTo>
                  <a:pt x="233182" y="80182"/>
                </a:lnTo>
                <a:lnTo>
                  <a:pt x="235943" y="79568"/>
                </a:lnTo>
                <a:lnTo>
                  <a:pt x="236455" y="79773"/>
                </a:lnTo>
                <a:lnTo>
                  <a:pt x="236966" y="79670"/>
                </a:lnTo>
                <a:lnTo>
                  <a:pt x="237580" y="79057"/>
                </a:lnTo>
                <a:lnTo>
                  <a:pt x="237682" y="78239"/>
                </a:lnTo>
                <a:close/>
                <a:moveTo>
                  <a:pt x="210580" y="74659"/>
                </a:moveTo>
                <a:lnTo>
                  <a:pt x="219068" y="86114"/>
                </a:lnTo>
                <a:lnTo>
                  <a:pt x="219068" y="85705"/>
                </a:lnTo>
                <a:lnTo>
                  <a:pt x="219989" y="86011"/>
                </a:lnTo>
                <a:lnTo>
                  <a:pt x="220398" y="83250"/>
                </a:lnTo>
                <a:lnTo>
                  <a:pt x="219273" y="82636"/>
                </a:lnTo>
                <a:lnTo>
                  <a:pt x="218966" y="81102"/>
                </a:lnTo>
                <a:lnTo>
                  <a:pt x="218352" y="80898"/>
                </a:lnTo>
                <a:lnTo>
                  <a:pt x="218148" y="80489"/>
                </a:lnTo>
                <a:lnTo>
                  <a:pt x="218455" y="79977"/>
                </a:lnTo>
                <a:lnTo>
                  <a:pt x="218045" y="79466"/>
                </a:lnTo>
                <a:lnTo>
                  <a:pt x="217330" y="79773"/>
                </a:lnTo>
                <a:lnTo>
                  <a:pt x="217739" y="79568"/>
                </a:lnTo>
                <a:lnTo>
                  <a:pt x="216102" y="77830"/>
                </a:lnTo>
                <a:lnTo>
                  <a:pt x="215795" y="78034"/>
                </a:lnTo>
                <a:lnTo>
                  <a:pt x="212625" y="74659"/>
                </a:lnTo>
                <a:close/>
                <a:moveTo>
                  <a:pt x="246170" y="85602"/>
                </a:moveTo>
                <a:lnTo>
                  <a:pt x="245864" y="85909"/>
                </a:lnTo>
                <a:lnTo>
                  <a:pt x="245761" y="86216"/>
                </a:lnTo>
                <a:lnTo>
                  <a:pt x="246273" y="86523"/>
                </a:lnTo>
                <a:lnTo>
                  <a:pt x="246375" y="86011"/>
                </a:lnTo>
                <a:lnTo>
                  <a:pt x="246170" y="85602"/>
                </a:lnTo>
                <a:close/>
                <a:moveTo>
                  <a:pt x="261818" y="84375"/>
                </a:moveTo>
                <a:lnTo>
                  <a:pt x="261716" y="84886"/>
                </a:lnTo>
                <a:lnTo>
                  <a:pt x="260693" y="85705"/>
                </a:lnTo>
                <a:lnTo>
                  <a:pt x="260386" y="85705"/>
                </a:lnTo>
                <a:lnTo>
                  <a:pt x="260284" y="85193"/>
                </a:lnTo>
                <a:lnTo>
                  <a:pt x="260080" y="85705"/>
                </a:lnTo>
                <a:lnTo>
                  <a:pt x="258648" y="85909"/>
                </a:lnTo>
                <a:lnTo>
                  <a:pt x="259773" y="86523"/>
                </a:lnTo>
                <a:lnTo>
                  <a:pt x="262125" y="85500"/>
                </a:lnTo>
                <a:lnTo>
                  <a:pt x="262023" y="85295"/>
                </a:lnTo>
                <a:lnTo>
                  <a:pt x="262227" y="85193"/>
                </a:lnTo>
                <a:lnTo>
                  <a:pt x="262432" y="84477"/>
                </a:lnTo>
                <a:lnTo>
                  <a:pt x="261818" y="84375"/>
                </a:lnTo>
                <a:close/>
                <a:moveTo>
                  <a:pt x="249239" y="87852"/>
                </a:moveTo>
                <a:lnTo>
                  <a:pt x="248727" y="88670"/>
                </a:lnTo>
                <a:lnTo>
                  <a:pt x="249648" y="88466"/>
                </a:lnTo>
                <a:lnTo>
                  <a:pt x="249239" y="87852"/>
                </a:lnTo>
                <a:close/>
                <a:moveTo>
                  <a:pt x="220500" y="86216"/>
                </a:moveTo>
                <a:lnTo>
                  <a:pt x="219682" y="86932"/>
                </a:lnTo>
                <a:lnTo>
                  <a:pt x="219784" y="87136"/>
                </a:lnTo>
                <a:lnTo>
                  <a:pt x="227250" y="88875"/>
                </a:lnTo>
                <a:lnTo>
                  <a:pt x="227761" y="88977"/>
                </a:lnTo>
                <a:lnTo>
                  <a:pt x="227761" y="88057"/>
                </a:lnTo>
                <a:lnTo>
                  <a:pt x="226330" y="87648"/>
                </a:lnTo>
                <a:lnTo>
                  <a:pt x="226125" y="87136"/>
                </a:lnTo>
                <a:lnTo>
                  <a:pt x="224591" y="86727"/>
                </a:lnTo>
                <a:lnTo>
                  <a:pt x="224284" y="87136"/>
                </a:lnTo>
                <a:lnTo>
                  <a:pt x="222648" y="87034"/>
                </a:lnTo>
                <a:lnTo>
                  <a:pt x="222239" y="86523"/>
                </a:lnTo>
                <a:lnTo>
                  <a:pt x="220500" y="86216"/>
                </a:lnTo>
                <a:close/>
                <a:moveTo>
                  <a:pt x="227761" y="88364"/>
                </a:moveTo>
                <a:lnTo>
                  <a:pt x="228273" y="89080"/>
                </a:lnTo>
                <a:lnTo>
                  <a:pt x="228886" y="88670"/>
                </a:lnTo>
                <a:lnTo>
                  <a:pt x="228375" y="88364"/>
                </a:lnTo>
                <a:close/>
                <a:moveTo>
                  <a:pt x="229398" y="88568"/>
                </a:moveTo>
                <a:lnTo>
                  <a:pt x="228989" y="88977"/>
                </a:lnTo>
                <a:lnTo>
                  <a:pt x="229705" y="89182"/>
                </a:lnTo>
                <a:lnTo>
                  <a:pt x="229807" y="88670"/>
                </a:lnTo>
                <a:lnTo>
                  <a:pt x="229398" y="88568"/>
                </a:lnTo>
                <a:close/>
                <a:moveTo>
                  <a:pt x="235432" y="88466"/>
                </a:moveTo>
                <a:lnTo>
                  <a:pt x="234920" y="88875"/>
                </a:lnTo>
                <a:lnTo>
                  <a:pt x="233182" y="88568"/>
                </a:lnTo>
                <a:lnTo>
                  <a:pt x="232670" y="88670"/>
                </a:lnTo>
                <a:lnTo>
                  <a:pt x="232670" y="89182"/>
                </a:lnTo>
                <a:lnTo>
                  <a:pt x="234716" y="88977"/>
                </a:lnTo>
                <a:lnTo>
                  <a:pt x="235330" y="88773"/>
                </a:lnTo>
                <a:lnTo>
                  <a:pt x="235534" y="88466"/>
                </a:lnTo>
                <a:close/>
                <a:moveTo>
                  <a:pt x="230932" y="88364"/>
                </a:moveTo>
                <a:lnTo>
                  <a:pt x="230727" y="88568"/>
                </a:lnTo>
                <a:lnTo>
                  <a:pt x="231034" y="88977"/>
                </a:lnTo>
                <a:lnTo>
                  <a:pt x="231034" y="88977"/>
                </a:lnTo>
                <a:lnTo>
                  <a:pt x="230420" y="88670"/>
                </a:lnTo>
                <a:lnTo>
                  <a:pt x="230011" y="89386"/>
                </a:lnTo>
                <a:lnTo>
                  <a:pt x="231341" y="88977"/>
                </a:lnTo>
                <a:lnTo>
                  <a:pt x="231750" y="89080"/>
                </a:lnTo>
                <a:lnTo>
                  <a:pt x="231648" y="88977"/>
                </a:lnTo>
                <a:lnTo>
                  <a:pt x="231750" y="88977"/>
                </a:lnTo>
                <a:lnTo>
                  <a:pt x="231648" y="88670"/>
                </a:lnTo>
                <a:lnTo>
                  <a:pt x="231239" y="88568"/>
                </a:lnTo>
                <a:lnTo>
                  <a:pt x="230932" y="88364"/>
                </a:lnTo>
                <a:close/>
                <a:moveTo>
                  <a:pt x="232670" y="89591"/>
                </a:moveTo>
                <a:lnTo>
                  <a:pt x="231750" y="89898"/>
                </a:lnTo>
                <a:lnTo>
                  <a:pt x="232670" y="90409"/>
                </a:lnTo>
                <a:lnTo>
                  <a:pt x="233284" y="90205"/>
                </a:lnTo>
                <a:lnTo>
                  <a:pt x="232670" y="89591"/>
                </a:lnTo>
                <a:close/>
                <a:moveTo>
                  <a:pt x="239420" y="88670"/>
                </a:moveTo>
                <a:lnTo>
                  <a:pt x="237989" y="88773"/>
                </a:lnTo>
                <a:lnTo>
                  <a:pt x="235943" y="90102"/>
                </a:lnTo>
                <a:lnTo>
                  <a:pt x="235943" y="90511"/>
                </a:lnTo>
                <a:lnTo>
                  <a:pt x="237068" y="90102"/>
                </a:lnTo>
                <a:lnTo>
                  <a:pt x="239420" y="88670"/>
                </a:lnTo>
                <a:close/>
                <a:moveTo>
                  <a:pt x="244636" y="80386"/>
                </a:moveTo>
                <a:lnTo>
                  <a:pt x="243205" y="81409"/>
                </a:lnTo>
                <a:lnTo>
                  <a:pt x="243920" y="81614"/>
                </a:lnTo>
                <a:lnTo>
                  <a:pt x="244125" y="82125"/>
                </a:lnTo>
                <a:lnTo>
                  <a:pt x="244432" y="82330"/>
                </a:lnTo>
                <a:lnTo>
                  <a:pt x="245761" y="82227"/>
                </a:lnTo>
                <a:lnTo>
                  <a:pt x="245557" y="82739"/>
                </a:lnTo>
                <a:lnTo>
                  <a:pt x="244023" y="82943"/>
                </a:lnTo>
                <a:lnTo>
                  <a:pt x="244534" y="83250"/>
                </a:lnTo>
                <a:lnTo>
                  <a:pt x="244739" y="84068"/>
                </a:lnTo>
                <a:lnTo>
                  <a:pt x="245659" y="83148"/>
                </a:lnTo>
                <a:lnTo>
                  <a:pt x="245761" y="83966"/>
                </a:lnTo>
                <a:lnTo>
                  <a:pt x="246580" y="84068"/>
                </a:lnTo>
                <a:lnTo>
                  <a:pt x="246784" y="84580"/>
                </a:lnTo>
                <a:lnTo>
                  <a:pt x="249648" y="85909"/>
                </a:lnTo>
                <a:lnTo>
                  <a:pt x="249443" y="86011"/>
                </a:lnTo>
                <a:lnTo>
                  <a:pt x="249648" y="86011"/>
                </a:lnTo>
                <a:lnTo>
                  <a:pt x="250261" y="87443"/>
                </a:lnTo>
                <a:lnTo>
                  <a:pt x="249852" y="87545"/>
                </a:lnTo>
                <a:lnTo>
                  <a:pt x="250057" y="88057"/>
                </a:lnTo>
                <a:lnTo>
                  <a:pt x="249852" y="88466"/>
                </a:lnTo>
                <a:lnTo>
                  <a:pt x="251080" y="88159"/>
                </a:lnTo>
                <a:lnTo>
                  <a:pt x="251080" y="88670"/>
                </a:lnTo>
                <a:lnTo>
                  <a:pt x="251693" y="89386"/>
                </a:lnTo>
                <a:lnTo>
                  <a:pt x="253534" y="89386"/>
                </a:lnTo>
                <a:lnTo>
                  <a:pt x="253841" y="88977"/>
                </a:lnTo>
                <a:lnTo>
                  <a:pt x="252920" y="88466"/>
                </a:lnTo>
                <a:lnTo>
                  <a:pt x="254455" y="88261"/>
                </a:lnTo>
                <a:lnTo>
                  <a:pt x="254455" y="88159"/>
                </a:lnTo>
                <a:lnTo>
                  <a:pt x="254557" y="88159"/>
                </a:lnTo>
                <a:lnTo>
                  <a:pt x="254250" y="87750"/>
                </a:lnTo>
                <a:lnTo>
                  <a:pt x="254864" y="87955"/>
                </a:lnTo>
                <a:lnTo>
                  <a:pt x="255375" y="87852"/>
                </a:lnTo>
                <a:lnTo>
                  <a:pt x="257625" y="90307"/>
                </a:lnTo>
                <a:lnTo>
                  <a:pt x="260080" y="91023"/>
                </a:lnTo>
                <a:lnTo>
                  <a:pt x="260080" y="90716"/>
                </a:lnTo>
                <a:lnTo>
                  <a:pt x="260489" y="90614"/>
                </a:lnTo>
                <a:lnTo>
                  <a:pt x="259670" y="90307"/>
                </a:lnTo>
                <a:lnTo>
                  <a:pt x="259670" y="90102"/>
                </a:lnTo>
                <a:lnTo>
                  <a:pt x="259159" y="89386"/>
                </a:lnTo>
                <a:lnTo>
                  <a:pt x="258648" y="89386"/>
                </a:lnTo>
                <a:lnTo>
                  <a:pt x="257318" y="87034"/>
                </a:lnTo>
                <a:lnTo>
                  <a:pt x="258136" y="86932"/>
                </a:lnTo>
                <a:lnTo>
                  <a:pt x="256500" y="85705"/>
                </a:lnTo>
                <a:lnTo>
                  <a:pt x="256398" y="84989"/>
                </a:lnTo>
                <a:lnTo>
                  <a:pt x="251898" y="82636"/>
                </a:lnTo>
                <a:lnTo>
                  <a:pt x="249545" y="81716"/>
                </a:lnTo>
                <a:lnTo>
                  <a:pt x="248727" y="81920"/>
                </a:lnTo>
                <a:lnTo>
                  <a:pt x="248727" y="82125"/>
                </a:lnTo>
                <a:lnTo>
                  <a:pt x="246989" y="83455"/>
                </a:lnTo>
                <a:lnTo>
                  <a:pt x="246375" y="82636"/>
                </a:lnTo>
                <a:lnTo>
                  <a:pt x="246273" y="82943"/>
                </a:lnTo>
                <a:lnTo>
                  <a:pt x="245864" y="80795"/>
                </a:lnTo>
                <a:lnTo>
                  <a:pt x="244636" y="80386"/>
                </a:lnTo>
                <a:close/>
                <a:moveTo>
                  <a:pt x="242693" y="91534"/>
                </a:moveTo>
                <a:lnTo>
                  <a:pt x="241977" y="91636"/>
                </a:lnTo>
                <a:lnTo>
                  <a:pt x="241977" y="91841"/>
                </a:lnTo>
                <a:lnTo>
                  <a:pt x="242386" y="92352"/>
                </a:lnTo>
                <a:lnTo>
                  <a:pt x="242693" y="91534"/>
                </a:lnTo>
                <a:close/>
                <a:moveTo>
                  <a:pt x="285750" y="96648"/>
                </a:moveTo>
                <a:lnTo>
                  <a:pt x="285545" y="96750"/>
                </a:lnTo>
                <a:lnTo>
                  <a:pt x="284420" y="97159"/>
                </a:lnTo>
                <a:lnTo>
                  <a:pt x="284216" y="97261"/>
                </a:lnTo>
                <a:lnTo>
                  <a:pt x="285239" y="97261"/>
                </a:lnTo>
                <a:lnTo>
                  <a:pt x="285750" y="96648"/>
                </a:lnTo>
                <a:close/>
                <a:moveTo>
                  <a:pt x="285648" y="97057"/>
                </a:moveTo>
                <a:lnTo>
                  <a:pt x="285239" y="97261"/>
                </a:lnTo>
                <a:lnTo>
                  <a:pt x="285545" y="97261"/>
                </a:lnTo>
                <a:lnTo>
                  <a:pt x="285648" y="97057"/>
                </a:lnTo>
                <a:close/>
                <a:moveTo>
                  <a:pt x="284011" y="98080"/>
                </a:moveTo>
                <a:lnTo>
                  <a:pt x="282886" y="98591"/>
                </a:lnTo>
                <a:lnTo>
                  <a:pt x="283807" y="98693"/>
                </a:lnTo>
                <a:lnTo>
                  <a:pt x="284114" y="98386"/>
                </a:lnTo>
                <a:lnTo>
                  <a:pt x="284011" y="98080"/>
                </a:lnTo>
                <a:close/>
                <a:moveTo>
                  <a:pt x="168852" y="92761"/>
                </a:moveTo>
                <a:lnTo>
                  <a:pt x="168136" y="92864"/>
                </a:lnTo>
                <a:lnTo>
                  <a:pt x="168136" y="93682"/>
                </a:lnTo>
                <a:lnTo>
                  <a:pt x="167318" y="94295"/>
                </a:lnTo>
                <a:lnTo>
                  <a:pt x="167318" y="95114"/>
                </a:lnTo>
                <a:lnTo>
                  <a:pt x="166807" y="95420"/>
                </a:lnTo>
                <a:lnTo>
                  <a:pt x="166705" y="95318"/>
                </a:lnTo>
                <a:lnTo>
                  <a:pt x="165886" y="96341"/>
                </a:lnTo>
                <a:lnTo>
                  <a:pt x="165375" y="96239"/>
                </a:lnTo>
                <a:lnTo>
                  <a:pt x="164966" y="96443"/>
                </a:lnTo>
                <a:lnTo>
                  <a:pt x="164761" y="96443"/>
                </a:lnTo>
                <a:lnTo>
                  <a:pt x="164045" y="96955"/>
                </a:lnTo>
                <a:lnTo>
                  <a:pt x="163330" y="105955"/>
                </a:lnTo>
                <a:lnTo>
                  <a:pt x="163943" y="106261"/>
                </a:lnTo>
                <a:lnTo>
                  <a:pt x="165477" y="105852"/>
                </a:lnTo>
                <a:lnTo>
                  <a:pt x="168750" y="96034"/>
                </a:lnTo>
                <a:lnTo>
                  <a:pt x="169159" y="96341"/>
                </a:lnTo>
                <a:lnTo>
                  <a:pt x="169364" y="96136"/>
                </a:lnTo>
                <a:lnTo>
                  <a:pt x="168852" y="92761"/>
                </a:lnTo>
                <a:close/>
                <a:moveTo>
                  <a:pt x="79364" y="112500"/>
                </a:moveTo>
                <a:lnTo>
                  <a:pt x="79057" y="112807"/>
                </a:lnTo>
                <a:lnTo>
                  <a:pt x="79057" y="113011"/>
                </a:lnTo>
                <a:lnTo>
                  <a:pt x="79364" y="112500"/>
                </a:lnTo>
                <a:close/>
                <a:moveTo>
                  <a:pt x="185114" y="3784"/>
                </a:moveTo>
                <a:lnTo>
                  <a:pt x="184091" y="4398"/>
                </a:lnTo>
                <a:lnTo>
                  <a:pt x="184909" y="4705"/>
                </a:lnTo>
                <a:lnTo>
                  <a:pt x="183273" y="4705"/>
                </a:lnTo>
                <a:lnTo>
                  <a:pt x="183989" y="5011"/>
                </a:lnTo>
                <a:lnTo>
                  <a:pt x="184193" y="5318"/>
                </a:lnTo>
                <a:lnTo>
                  <a:pt x="184193" y="5318"/>
                </a:lnTo>
                <a:lnTo>
                  <a:pt x="183784" y="5011"/>
                </a:lnTo>
                <a:lnTo>
                  <a:pt x="180102" y="5114"/>
                </a:lnTo>
                <a:lnTo>
                  <a:pt x="180920" y="5216"/>
                </a:lnTo>
                <a:lnTo>
                  <a:pt x="177341" y="5727"/>
                </a:lnTo>
                <a:lnTo>
                  <a:pt x="177545" y="5932"/>
                </a:lnTo>
                <a:lnTo>
                  <a:pt x="177341" y="6239"/>
                </a:lnTo>
                <a:lnTo>
                  <a:pt x="176830" y="6136"/>
                </a:lnTo>
                <a:lnTo>
                  <a:pt x="177955" y="6443"/>
                </a:lnTo>
                <a:lnTo>
                  <a:pt x="177239" y="6443"/>
                </a:lnTo>
                <a:lnTo>
                  <a:pt x="178568" y="6852"/>
                </a:lnTo>
                <a:lnTo>
                  <a:pt x="178057" y="7057"/>
                </a:lnTo>
                <a:lnTo>
                  <a:pt x="178261" y="6852"/>
                </a:lnTo>
                <a:lnTo>
                  <a:pt x="178261" y="6852"/>
                </a:lnTo>
                <a:lnTo>
                  <a:pt x="174477" y="7057"/>
                </a:lnTo>
                <a:lnTo>
                  <a:pt x="174682" y="7466"/>
                </a:lnTo>
                <a:lnTo>
                  <a:pt x="174989" y="7568"/>
                </a:lnTo>
                <a:lnTo>
                  <a:pt x="175091" y="7773"/>
                </a:lnTo>
                <a:lnTo>
                  <a:pt x="177648" y="8795"/>
                </a:lnTo>
                <a:lnTo>
                  <a:pt x="177852" y="9205"/>
                </a:lnTo>
                <a:lnTo>
                  <a:pt x="178261" y="9511"/>
                </a:lnTo>
                <a:lnTo>
                  <a:pt x="178169" y="9789"/>
                </a:lnTo>
                <a:lnTo>
                  <a:pt x="177852" y="9409"/>
                </a:lnTo>
                <a:lnTo>
                  <a:pt x="177545" y="9716"/>
                </a:lnTo>
                <a:lnTo>
                  <a:pt x="177034" y="8591"/>
                </a:lnTo>
                <a:lnTo>
                  <a:pt x="173352" y="8182"/>
                </a:lnTo>
                <a:lnTo>
                  <a:pt x="173352" y="8182"/>
                </a:lnTo>
                <a:lnTo>
                  <a:pt x="173966" y="8489"/>
                </a:lnTo>
                <a:lnTo>
                  <a:pt x="172636" y="8489"/>
                </a:lnTo>
                <a:lnTo>
                  <a:pt x="175193" y="9205"/>
                </a:lnTo>
                <a:lnTo>
                  <a:pt x="175193" y="9205"/>
                </a:lnTo>
                <a:lnTo>
                  <a:pt x="172432" y="8898"/>
                </a:lnTo>
                <a:lnTo>
                  <a:pt x="172432" y="8693"/>
                </a:lnTo>
                <a:lnTo>
                  <a:pt x="172227" y="8591"/>
                </a:lnTo>
                <a:lnTo>
                  <a:pt x="172227" y="8182"/>
                </a:lnTo>
                <a:lnTo>
                  <a:pt x="171307" y="7670"/>
                </a:lnTo>
                <a:lnTo>
                  <a:pt x="171307" y="7670"/>
                </a:lnTo>
                <a:lnTo>
                  <a:pt x="171716" y="8284"/>
                </a:lnTo>
                <a:lnTo>
                  <a:pt x="171102" y="8898"/>
                </a:lnTo>
                <a:lnTo>
                  <a:pt x="172227" y="9511"/>
                </a:lnTo>
                <a:lnTo>
                  <a:pt x="172330" y="10330"/>
                </a:lnTo>
                <a:lnTo>
                  <a:pt x="174886" y="11148"/>
                </a:lnTo>
                <a:lnTo>
                  <a:pt x="173966" y="11045"/>
                </a:lnTo>
                <a:lnTo>
                  <a:pt x="174170" y="12068"/>
                </a:lnTo>
                <a:lnTo>
                  <a:pt x="173966" y="12375"/>
                </a:lnTo>
                <a:lnTo>
                  <a:pt x="173966" y="12580"/>
                </a:lnTo>
                <a:lnTo>
                  <a:pt x="173250" y="13398"/>
                </a:lnTo>
                <a:lnTo>
                  <a:pt x="170898" y="12886"/>
                </a:lnTo>
                <a:lnTo>
                  <a:pt x="172023" y="12886"/>
                </a:lnTo>
                <a:lnTo>
                  <a:pt x="172125" y="13091"/>
                </a:lnTo>
                <a:lnTo>
                  <a:pt x="172636" y="12989"/>
                </a:lnTo>
                <a:lnTo>
                  <a:pt x="172330" y="12784"/>
                </a:lnTo>
                <a:lnTo>
                  <a:pt x="173045" y="11761"/>
                </a:lnTo>
                <a:lnTo>
                  <a:pt x="173045" y="11352"/>
                </a:lnTo>
                <a:lnTo>
                  <a:pt x="172330" y="11045"/>
                </a:lnTo>
                <a:lnTo>
                  <a:pt x="171307" y="9920"/>
                </a:lnTo>
                <a:lnTo>
                  <a:pt x="171307" y="9716"/>
                </a:lnTo>
                <a:lnTo>
                  <a:pt x="171102" y="9307"/>
                </a:lnTo>
                <a:lnTo>
                  <a:pt x="170284" y="8898"/>
                </a:lnTo>
                <a:lnTo>
                  <a:pt x="170182" y="7875"/>
                </a:lnTo>
                <a:lnTo>
                  <a:pt x="168545" y="7670"/>
                </a:lnTo>
                <a:lnTo>
                  <a:pt x="167727" y="8080"/>
                </a:lnTo>
                <a:lnTo>
                  <a:pt x="167625" y="8795"/>
                </a:lnTo>
                <a:lnTo>
                  <a:pt x="167114" y="9205"/>
                </a:lnTo>
                <a:lnTo>
                  <a:pt x="167727" y="9409"/>
                </a:lnTo>
                <a:lnTo>
                  <a:pt x="168034" y="10432"/>
                </a:lnTo>
                <a:lnTo>
                  <a:pt x="169875" y="10943"/>
                </a:lnTo>
                <a:lnTo>
                  <a:pt x="169568" y="11557"/>
                </a:lnTo>
                <a:lnTo>
                  <a:pt x="164148" y="10227"/>
                </a:lnTo>
                <a:lnTo>
                  <a:pt x="163636" y="10432"/>
                </a:lnTo>
                <a:lnTo>
                  <a:pt x="164352" y="10841"/>
                </a:lnTo>
                <a:lnTo>
                  <a:pt x="163841" y="11250"/>
                </a:lnTo>
                <a:lnTo>
                  <a:pt x="159648" y="11557"/>
                </a:lnTo>
                <a:lnTo>
                  <a:pt x="159648" y="11557"/>
                </a:lnTo>
                <a:lnTo>
                  <a:pt x="159955" y="11455"/>
                </a:lnTo>
                <a:lnTo>
                  <a:pt x="159852" y="11045"/>
                </a:lnTo>
                <a:lnTo>
                  <a:pt x="159750" y="11045"/>
                </a:lnTo>
                <a:lnTo>
                  <a:pt x="158830" y="11250"/>
                </a:lnTo>
                <a:lnTo>
                  <a:pt x="159136" y="11352"/>
                </a:lnTo>
                <a:lnTo>
                  <a:pt x="158830" y="11455"/>
                </a:lnTo>
                <a:lnTo>
                  <a:pt x="158625" y="11352"/>
                </a:lnTo>
                <a:lnTo>
                  <a:pt x="156682" y="11966"/>
                </a:lnTo>
                <a:lnTo>
                  <a:pt x="156886" y="12068"/>
                </a:lnTo>
                <a:lnTo>
                  <a:pt x="155250" y="12886"/>
                </a:lnTo>
                <a:lnTo>
                  <a:pt x="154330" y="12273"/>
                </a:lnTo>
                <a:lnTo>
                  <a:pt x="155352" y="11966"/>
                </a:lnTo>
                <a:lnTo>
                  <a:pt x="152898" y="11250"/>
                </a:lnTo>
                <a:lnTo>
                  <a:pt x="153614" y="11659"/>
                </a:lnTo>
                <a:lnTo>
                  <a:pt x="153614" y="12375"/>
                </a:lnTo>
                <a:lnTo>
                  <a:pt x="154227" y="12784"/>
                </a:lnTo>
                <a:lnTo>
                  <a:pt x="154227" y="13602"/>
                </a:lnTo>
                <a:lnTo>
                  <a:pt x="152795" y="13193"/>
                </a:lnTo>
                <a:lnTo>
                  <a:pt x="151466" y="14011"/>
                </a:lnTo>
                <a:lnTo>
                  <a:pt x="152080" y="14727"/>
                </a:lnTo>
                <a:lnTo>
                  <a:pt x="151568" y="14932"/>
                </a:lnTo>
                <a:lnTo>
                  <a:pt x="149625" y="14318"/>
                </a:lnTo>
                <a:lnTo>
                  <a:pt x="149420" y="14523"/>
                </a:lnTo>
                <a:lnTo>
                  <a:pt x="150545" y="15239"/>
                </a:lnTo>
                <a:lnTo>
                  <a:pt x="150341" y="15545"/>
                </a:lnTo>
                <a:lnTo>
                  <a:pt x="146864" y="13295"/>
                </a:lnTo>
                <a:lnTo>
                  <a:pt x="147068" y="13193"/>
                </a:lnTo>
                <a:lnTo>
                  <a:pt x="145636" y="12580"/>
                </a:lnTo>
                <a:lnTo>
                  <a:pt x="151057" y="13398"/>
                </a:lnTo>
                <a:lnTo>
                  <a:pt x="151977" y="12886"/>
                </a:lnTo>
                <a:lnTo>
                  <a:pt x="151875" y="12375"/>
                </a:lnTo>
                <a:lnTo>
                  <a:pt x="150648" y="11659"/>
                </a:lnTo>
                <a:lnTo>
                  <a:pt x="150750" y="11761"/>
                </a:lnTo>
                <a:lnTo>
                  <a:pt x="150750" y="11761"/>
                </a:lnTo>
                <a:lnTo>
                  <a:pt x="146455" y="10636"/>
                </a:lnTo>
                <a:lnTo>
                  <a:pt x="146045" y="10841"/>
                </a:lnTo>
                <a:lnTo>
                  <a:pt x="145841" y="10636"/>
                </a:lnTo>
                <a:lnTo>
                  <a:pt x="145841" y="10534"/>
                </a:lnTo>
                <a:lnTo>
                  <a:pt x="145227" y="10432"/>
                </a:lnTo>
                <a:lnTo>
                  <a:pt x="145739" y="10330"/>
                </a:lnTo>
                <a:lnTo>
                  <a:pt x="145023" y="10125"/>
                </a:lnTo>
                <a:lnTo>
                  <a:pt x="145023" y="10125"/>
                </a:lnTo>
                <a:lnTo>
                  <a:pt x="145125" y="10227"/>
                </a:lnTo>
                <a:lnTo>
                  <a:pt x="143591" y="10330"/>
                </a:lnTo>
                <a:lnTo>
                  <a:pt x="143489" y="10125"/>
                </a:lnTo>
                <a:lnTo>
                  <a:pt x="142875" y="9920"/>
                </a:lnTo>
                <a:lnTo>
                  <a:pt x="144102" y="9920"/>
                </a:lnTo>
                <a:lnTo>
                  <a:pt x="143080" y="9409"/>
                </a:lnTo>
                <a:lnTo>
                  <a:pt x="142466" y="9920"/>
                </a:lnTo>
                <a:lnTo>
                  <a:pt x="141955" y="9409"/>
                </a:lnTo>
                <a:lnTo>
                  <a:pt x="141443" y="9716"/>
                </a:lnTo>
                <a:lnTo>
                  <a:pt x="141341" y="9511"/>
                </a:lnTo>
                <a:lnTo>
                  <a:pt x="141136" y="9409"/>
                </a:lnTo>
                <a:lnTo>
                  <a:pt x="140727" y="9920"/>
                </a:lnTo>
                <a:lnTo>
                  <a:pt x="140830" y="9409"/>
                </a:lnTo>
                <a:lnTo>
                  <a:pt x="140318" y="9307"/>
                </a:lnTo>
                <a:lnTo>
                  <a:pt x="139398" y="10023"/>
                </a:lnTo>
                <a:lnTo>
                  <a:pt x="138886" y="9716"/>
                </a:lnTo>
                <a:lnTo>
                  <a:pt x="138068" y="9920"/>
                </a:lnTo>
                <a:lnTo>
                  <a:pt x="138477" y="10227"/>
                </a:lnTo>
                <a:lnTo>
                  <a:pt x="137864" y="10125"/>
                </a:lnTo>
                <a:lnTo>
                  <a:pt x="137557" y="10330"/>
                </a:lnTo>
                <a:lnTo>
                  <a:pt x="137761" y="10534"/>
                </a:lnTo>
                <a:lnTo>
                  <a:pt x="137352" y="10636"/>
                </a:lnTo>
                <a:lnTo>
                  <a:pt x="137352" y="10125"/>
                </a:lnTo>
                <a:lnTo>
                  <a:pt x="137045" y="10534"/>
                </a:lnTo>
                <a:lnTo>
                  <a:pt x="136330" y="10534"/>
                </a:lnTo>
                <a:lnTo>
                  <a:pt x="136636" y="10636"/>
                </a:lnTo>
                <a:lnTo>
                  <a:pt x="136125" y="10636"/>
                </a:lnTo>
                <a:lnTo>
                  <a:pt x="136125" y="10841"/>
                </a:lnTo>
                <a:lnTo>
                  <a:pt x="135818" y="10841"/>
                </a:lnTo>
                <a:lnTo>
                  <a:pt x="135716" y="11045"/>
                </a:lnTo>
                <a:lnTo>
                  <a:pt x="135102" y="11352"/>
                </a:lnTo>
                <a:lnTo>
                  <a:pt x="135818" y="11455"/>
                </a:lnTo>
                <a:lnTo>
                  <a:pt x="135307" y="11455"/>
                </a:lnTo>
                <a:lnTo>
                  <a:pt x="135102" y="11761"/>
                </a:lnTo>
                <a:lnTo>
                  <a:pt x="135102" y="11966"/>
                </a:lnTo>
                <a:lnTo>
                  <a:pt x="134795" y="11659"/>
                </a:lnTo>
                <a:lnTo>
                  <a:pt x="134386" y="11761"/>
                </a:lnTo>
                <a:lnTo>
                  <a:pt x="134591" y="11864"/>
                </a:lnTo>
                <a:lnTo>
                  <a:pt x="134080" y="12068"/>
                </a:lnTo>
                <a:lnTo>
                  <a:pt x="134386" y="12068"/>
                </a:lnTo>
                <a:lnTo>
                  <a:pt x="134693" y="12273"/>
                </a:lnTo>
                <a:lnTo>
                  <a:pt x="134693" y="12375"/>
                </a:lnTo>
                <a:lnTo>
                  <a:pt x="133875" y="12477"/>
                </a:lnTo>
                <a:lnTo>
                  <a:pt x="134591" y="12477"/>
                </a:lnTo>
                <a:lnTo>
                  <a:pt x="133364" y="12784"/>
                </a:lnTo>
                <a:lnTo>
                  <a:pt x="133568" y="12886"/>
                </a:lnTo>
                <a:lnTo>
                  <a:pt x="133057" y="13091"/>
                </a:lnTo>
                <a:lnTo>
                  <a:pt x="133670" y="13295"/>
                </a:lnTo>
                <a:lnTo>
                  <a:pt x="132852" y="13500"/>
                </a:lnTo>
                <a:lnTo>
                  <a:pt x="133057" y="13602"/>
                </a:lnTo>
                <a:lnTo>
                  <a:pt x="133057" y="14216"/>
                </a:lnTo>
                <a:lnTo>
                  <a:pt x="132750" y="14420"/>
                </a:lnTo>
                <a:lnTo>
                  <a:pt x="132545" y="14318"/>
                </a:lnTo>
                <a:lnTo>
                  <a:pt x="131932" y="14727"/>
                </a:lnTo>
                <a:lnTo>
                  <a:pt x="132239" y="14625"/>
                </a:lnTo>
                <a:lnTo>
                  <a:pt x="130909" y="15750"/>
                </a:lnTo>
                <a:lnTo>
                  <a:pt x="131114" y="15852"/>
                </a:lnTo>
                <a:lnTo>
                  <a:pt x="131830" y="15545"/>
                </a:lnTo>
                <a:lnTo>
                  <a:pt x="131727" y="15443"/>
                </a:lnTo>
                <a:lnTo>
                  <a:pt x="132136" y="15443"/>
                </a:lnTo>
                <a:lnTo>
                  <a:pt x="131932" y="15545"/>
                </a:lnTo>
                <a:lnTo>
                  <a:pt x="132136" y="15545"/>
                </a:lnTo>
                <a:lnTo>
                  <a:pt x="131727" y="15852"/>
                </a:lnTo>
                <a:lnTo>
                  <a:pt x="130091" y="15955"/>
                </a:lnTo>
                <a:lnTo>
                  <a:pt x="129886" y="16057"/>
                </a:lnTo>
                <a:lnTo>
                  <a:pt x="130193" y="16466"/>
                </a:lnTo>
                <a:lnTo>
                  <a:pt x="128864" y="16568"/>
                </a:lnTo>
                <a:lnTo>
                  <a:pt x="129886" y="16568"/>
                </a:lnTo>
                <a:lnTo>
                  <a:pt x="128785" y="16804"/>
                </a:lnTo>
                <a:lnTo>
                  <a:pt x="128785" y="16804"/>
                </a:lnTo>
                <a:lnTo>
                  <a:pt x="127841" y="17182"/>
                </a:lnTo>
                <a:lnTo>
                  <a:pt x="128966" y="17386"/>
                </a:lnTo>
                <a:lnTo>
                  <a:pt x="127739" y="17386"/>
                </a:lnTo>
                <a:lnTo>
                  <a:pt x="128045" y="18102"/>
                </a:lnTo>
                <a:lnTo>
                  <a:pt x="129477" y="17795"/>
                </a:lnTo>
                <a:lnTo>
                  <a:pt x="129580" y="18000"/>
                </a:lnTo>
                <a:lnTo>
                  <a:pt x="129273" y="18205"/>
                </a:lnTo>
                <a:lnTo>
                  <a:pt x="127739" y="18307"/>
                </a:lnTo>
                <a:lnTo>
                  <a:pt x="128250" y="18511"/>
                </a:lnTo>
                <a:lnTo>
                  <a:pt x="127943" y="18818"/>
                </a:lnTo>
                <a:lnTo>
                  <a:pt x="128250" y="19023"/>
                </a:lnTo>
                <a:lnTo>
                  <a:pt x="127943" y="19227"/>
                </a:lnTo>
                <a:lnTo>
                  <a:pt x="128045" y="19330"/>
                </a:lnTo>
                <a:lnTo>
                  <a:pt x="129170" y="18614"/>
                </a:lnTo>
                <a:lnTo>
                  <a:pt x="128864" y="19023"/>
                </a:lnTo>
                <a:lnTo>
                  <a:pt x="128557" y="19023"/>
                </a:lnTo>
                <a:lnTo>
                  <a:pt x="128659" y="19330"/>
                </a:lnTo>
                <a:lnTo>
                  <a:pt x="127943" y="19841"/>
                </a:lnTo>
                <a:lnTo>
                  <a:pt x="128864" y="19534"/>
                </a:lnTo>
                <a:lnTo>
                  <a:pt x="128557" y="19841"/>
                </a:lnTo>
                <a:lnTo>
                  <a:pt x="128864" y="20045"/>
                </a:lnTo>
                <a:lnTo>
                  <a:pt x="128250" y="20352"/>
                </a:lnTo>
                <a:lnTo>
                  <a:pt x="129068" y="20761"/>
                </a:lnTo>
                <a:lnTo>
                  <a:pt x="128966" y="20864"/>
                </a:lnTo>
                <a:lnTo>
                  <a:pt x="131011" y="20148"/>
                </a:lnTo>
                <a:lnTo>
                  <a:pt x="131114" y="19943"/>
                </a:lnTo>
                <a:lnTo>
                  <a:pt x="131727" y="19841"/>
                </a:lnTo>
                <a:lnTo>
                  <a:pt x="131727" y="19534"/>
                </a:lnTo>
                <a:lnTo>
                  <a:pt x="131830" y="19330"/>
                </a:lnTo>
                <a:lnTo>
                  <a:pt x="132034" y="19841"/>
                </a:lnTo>
                <a:lnTo>
                  <a:pt x="132443" y="20045"/>
                </a:lnTo>
                <a:lnTo>
                  <a:pt x="132443" y="20659"/>
                </a:lnTo>
                <a:lnTo>
                  <a:pt x="133670" y="22295"/>
                </a:lnTo>
                <a:lnTo>
                  <a:pt x="133670" y="22500"/>
                </a:lnTo>
                <a:lnTo>
                  <a:pt x="133773" y="22705"/>
                </a:lnTo>
                <a:lnTo>
                  <a:pt x="133466" y="22705"/>
                </a:lnTo>
                <a:lnTo>
                  <a:pt x="133875" y="23523"/>
                </a:lnTo>
                <a:lnTo>
                  <a:pt x="135000" y="23318"/>
                </a:lnTo>
                <a:lnTo>
                  <a:pt x="135205" y="22909"/>
                </a:lnTo>
                <a:lnTo>
                  <a:pt x="136023" y="22807"/>
                </a:lnTo>
                <a:lnTo>
                  <a:pt x="136432" y="20557"/>
                </a:lnTo>
                <a:lnTo>
                  <a:pt x="136636" y="20557"/>
                </a:lnTo>
                <a:lnTo>
                  <a:pt x="136023" y="20455"/>
                </a:lnTo>
                <a:lnTo>
                  <a:pt x="137761" y="19739"/>
                </a:lnTo>
                <a:lnTo>
                  <a:pt x="137250" y="19739"/>
                </a:lnTo>
                <a:lnTo>
                  <a:pt x="137966" y="19227"/>
                </a:lnTo>
                <a:lnTo>
                  <a:pt x="136636" y="18307"/>
                </a:lnTo>
                <a:lnTo>
                  <a:pt x="136432" y="17489"/>
                </a:lnTo>
                <a:lnTo>
                  <a:pt x="136636" y="17591"/>
                </a:lnTo>
                <a:lnTo>
                  <a:pt x="136636" y="17080"/>
                </a:lnTo>
                <a:lnTo>
                  <a:pt x="136432" y="16773"/>
                </a:lnTo>
                <a:lnTo>
                  <a:pt x="136943" y="16670"/>
                </a:lnTo>
                <a:lnTo>
                  <a:pt x="136841" y="16670"/>
                </a:lnTo>
                <a:lnTo>
                  <a:pt x="136739" y="16466"/>
                </a:lnTo>
                <a:lnTo>
                  <a:pt x="137148" y="16364"/>
                </a:lnTo>
                <a:lnTo>
                  <a:pt x="137045" y="16364"/>
                </a:lnTo>
                <a:lnTo>
                  <a:pt x="137455" y="16159"/>
                </a:lnTo>
                <a:lnTo>
                  <a:pt x="137352" y="16057"/>
                </a:lnTo>
                <a:lnTo>
                  <a:pt x="137864" y="15955"/>
                </a:lnTo>
                <a:lnTo>
                  <a:pt x="137864" y="15852"/>
                </a:lnTo>
                <a:lnTo>
                  <a:pt x="139091" y="15034"/>
                </a:lnTo>
                <a:lnTo>
                  <a:pt x="138784" y="14625"/>
                </a:lnTo>
                <a:lnTo>
                  <a:pt x="138886" y="14216"/>
                </a:lnTo>
                <a:lnTo>
                  <a:pt x="138989" y="14216"/>
                </a:lnTo>
                <a:lnTo>
                  <a:pt x="139193" y="14011"/>
                </a:lnTo>
                <a:lnTo>
                  <a:pt x="139398" y="14011"/>
                </a:lnTo>
                <a:lnTo>
                  <a:pt x="139295" y="13909"/>
                </a:lnTo>
                <a:lnTo>
                  <a:pt x="141034" y="13705"/>
                </a:lnTo>
                <a:lnTo>
                  <a:pt x="141545" y="14011"/>
                </a:lnTo>
                <a:lnTo>
                  <a:pt x="141648" y="14625"/>
                </a:lnTo>
                <a:lnTo>
                  <a:pt x="139807" y="15852"/>
                </a:lnTo>
                <a:lnTo>
                  <a:pt x="139807" y="15955"/>
                </a:lnTo>
                <a:lnTo>
                  <a:pt x="139295" y="16159"/>
                </a:lnTo>
                <a:lnTo>
                  <a:pt x="139602" y="18511"/>
                </a:lnTo>
                <a:lnTo>
                  <a:pt x="140523" y="18716"/>
                </a:lnTo>
                <a:lnTo>
                  <a:pt x="140523" y="18920"/>
                </a:lnTo>
                <a:lnTo>
                  <a:pt x="140727" y="18920"/>
                </a:lnTo>
                <a:lnTo>
                  <a:pt x="140830" y="19330"/>
                </a:lnTo>
                <a:lnTo>
                  <a:pt x="142977" y="18818"/>
                </a:lnTo>
                <a:lnTo>
                  <a:pt x="142875" y="18716"/>
                </a:lnTo>
                <a:lnTo>
                  <a:pt x="143386" y="18511"/>
                </a:lnTo>
                <a:lnTo>
                  <a:pt x="143284" y="18716"/>
                </a:lnTo>
                <a:lnTo>
                  <a:pt x="144731" y="18619"/>
                </a:lnTo>
                <a:lnTo>
                  <a:pt x="144731" y="18619"/>
                </a:lnTo>
                <a:lnTo>
                  <a:pt x="146045" y="19125"/>
                </a:lnTo>
                <a:lnTo>
                  <a:pt x="144920" y="19227"/>
                </a:lnTo>
                <a:lnTo>
                  <a:pt x="144818" y="19432"/>
                </a:lnTo>
                <a:lnTo>
                  <a:pt x="144614" y="19330"/>
                </a:lnTo>
                <a:lnTo>
                  <a:pt x="144511" y="19636"/>
                </a:lnTo>
                <a:lnTo>
                  <a:pt x="141750" y="19739"/>
                </a:lnTo>
                <a:lnTo>
                  <a:pt x="141341" y="20045"/>
                </a:lnTo>
                <a:lnTo>
                  <a:pt x="142261" y="20864"/>
                </a:lnTo>
                <a:lnTo>
                  <a:pt x="142261" y="21784"/>
                </a:lnTo>
                <a:lnTo>
                  <a:pt x="140318" y="21375"/>
                </a:lnTo>
                <a:lnTo>
                  <a:pt x="139909" y="22398"/>
                </a:lnTo>
                <a:lnTo>
                  <a:pt x="140011" y="23318"/>
                </a:lnTo>
                <a:lnTo>
                  <a:pt x="140114" y="23932"/>
                </a:lnTo>
                <a:lnTo>
                  <a:pt x="139807" y="23932"/>
                </a:lnTo>
                <a:lnTo>
                  <a:pt x="140011" y="23318"/>
                </a:lnTo>
                <a:lnTo>
                  <a:pt x="138886" y="24545"/>
                </a:lnTo>
                <a:lnTo>
                  <a:pt x="138375" y="24239"/>
                </a:lnTo>
                <a:lnTo>
                  <a:pt x="134693" y="24750"/>
                </a:lnTo>
                <a:lnTo>
                  <a:pt x="135307" y="25261"/>
                </a:lnTo>
                <a:lnTo>
                  <a:pt x="134795" y="25057"/>
                </a:lnTo>
                <a:lnTo>
                  <a:pt x="134693" y="24750"/>
                </a:lnTo>
                <a:lnTo>
                  <a:pt x="133773" y="24443"/>
                </a:lnTo>
                <a:lnTo>
                  <a:pt x="132852" y="24955"/>
                </a:lnTo>
                <a:lnTo>
                  <a:pt x="131625" y="24443"/>
                </a:lnTo>
                <a:lnTo>
                  <a:pt x="131625" y="24136"/>
                </a:lnTo>
                <a:lnTo>
                  <a:pt x="131318" y="23830"/>
                </a:lnTo>
                <a:lnTo>
                  <a:pt x="131420" y="23420"/>
                </a:lnTo>
                <a:lnTo>
                  <a:pt x="131727" y="23216"/>
                </a:lnTo>
                <a:lnTo>
                  <a:pt x="131625" y="23114"/>
                </a:lnTo>
                <a:lnTo>
                  <a:pt x="132341" y="22500"/>
                </a:lnTo>
                <a:lnTo>
                  <a:pt x="131932" y="22398"/>
                </a:lnTo>
                <a:lnTo>
                  <a:pt x="132034" y="21273"/>
                </a:lnTo>
                <a:lnTo>
                  <a:pt x="132034" y="21273"/>
                </a:lnTo>
                <a:lnTo>
                  <a:pt x="130602" y="21886"/>
                </a:lnTo>
                <a:lnTo>
                  <a:pt x="130602" y="22193"/>
                </a:lnTo>
                <a:lnTo>
                  <a:pt x="131011" y="22295"/>
                </a:lnTo>
                <a:lnTo>
                  <a:pt x="130705" y="22398"/>
                </a:lnTo>
                <a:lnTo>
                  <a:pt x="130295" y="22398"/>
                </a:lnTo>
                <a:lnTo>
                  <a:pt x="130295" y="23318"/>
                </a:lnTo>
                <a:lnTo>
                  <a:pt x="130909" y="24341"/>
                </a:lnTo>
                <a:lnTo>
                  <a:pt x="130807" y="24545"/>
                </a:lnTo>
                <a:lnTo>
                  <a:pt x="131625" y="25261"/>
                </a:lnTo>
                <a:lnTo>
                  <a:pt x="131011" y="25057"/>
                </a:lnTo>
                <a:lnTo>
                  <a:pt x="130705" y="25466"/>
                </a:lnTo>
                <a:lnTo>
                  <a:pt x="128864" y="25466"/>
                </a:lnTo>
                <a:lnTo>
                  <a:pt x="127739" y="26080"/>
                </a:lnTo>
                <a:lnTo>
                  <a:pt x="127432" y="27205"/>
                </a:lnTo>
                <a:lnTo>
                  <a:pt x="127227" y="27205"/>
                </a:lnTo>
                <a:lnTo>
                  <a:pt x="127534" y="27409"/>
                </a:lnTo>
                <a:lnTo>
                  <a:pt x="127534" y="27409"/>
                </a:lnTo>
                <a:lnTo>
                  <a:pt x="126818" y="27307"/>
                </a:lnTo>
                <a:lnTo>
                  <a:pt x="126818" y="27307"/>
                </a:lnTo>
                <a:lnTo>
                  <a:pt x="127432" y="27409"/>
                </a:lnTo>
                <a:lnTo>
                  <a:pt x="125386" y="28023"/>
                </a:lnTo>
                <a:lnTo>
                  <a:pt x="124977" y="28841"/>
                </a:lnTo>
                <a:lnTo>
                  <a:pt x="124261" y="29148"/>
                </a:lnTo>
                <a:lnTo>
                  <a:pt x="124466" y="29352"/>
                </a:lnTo>
                <a:lnTo>
                  <a:pt x="123239" y="29455"/>
                </a:lnTo>
                <a:lnTo>
                  <a:pt x="123136" y="29148"/>
                </a:lnTo>
                <a:lnTo>
                  <a:pt x="122727" y="29352"/>
                </a:lnTo>
                <a:lnTo>
                  <a:pt x="123034" y="30170"/>
                </a:lnTo>
                <a:lnTo>
                  <a:pt x="120375" y="30375"/>
                </a:lnTo>
                <a:lnTo>
                  <a:pt x="120784" y="30477"/>
                </a:lnTo>
                <a:lnTo>
                  <a:pt x="120477" y="30580"/>
                </a:lnTo>
                <a:lnTo>
                  <a:pt x="120682" y="30682"/>
                </a:lnTo>
                <a:lnTo>
                  <a:pt x="120375" y="30784"/>
                </a:lnTo>
                <a:lnTo>
                  <a:pt x="122011" y="31193"/>
                </a:lnTo>
                <a:lnTo>
                  <a:pt x="121909" y="31295"/>
                </a:lnTo>
                <a:lnTo>
                  <a:pt x="122114" y="31295"/>
                </a:lnTo>
                <a:lnTo>
                  <a:pt x="122114" y="31398"/>
                </a:lnTo>
                <a:lnTo>
                  <a:pt x="122727" y="31602"/>
                </a:lnTo>
                <a:lnTo>
                  <a:pt x="122420" y="31705"/>
                </a:lnTo>
                <a:lnTo>
                  <a:pt x="122523" y="32114"/>
                </a:lnTo>
                <a:lnTo>
                  <a:pt x="123239" y="32523"/>
                </a:lnTo>
                <a:lnTo>
                  <a:pt x="123341" y="33136"/>
                </a:lnTo>
                <a:lnTo>
                  <a:pt x="123136" y="33034"/>
                </a:lnTo>
                <a:lnTo>
                  <a:pt x="123750" y="33852"/>
                </a:lnTo>
                <a:lnTo>
                  <a:pt x="123750" y="33852"/>
                </a:lnTo>
                <a:lnTo>
                  <a:pt x="123239" y="33341"/>
                </a:lnTo>
                <a:lnTo>
                  <a:pt x="123136" y="34261"/>
                </a:lnTo>
                <a:lnTo>
                  <a:pt x="123239" y="34159"/>
                </a:lnTo>
                <a:lnTo>
                  <a:pt x="123239" y="34261"/>
                </a:lnTo>
                <a:lnTo>
                  <a:pt x="122830" y="35386"/>
                </a:lnTo>
                <a:lnTo>
                  <a:pt x="117409" y="35284"/>
                </a:lnTo>
                <a:lnTo>
                  <a:pt x="117307" y="35489"/>
                </a:lnTo>
                <a:lnTo>
                  <a:pt x="116898" y="35591"/>
                </a:lnTo>
                <a:lnTo>
                  <a:pt x="116693" y="36307"/>
                </a:lnTo>
                <a:lnTo>
                  <a:pt x="116898" y="36307"/>
                </a:lnTo>
                <a:lnTo>
                  <a:pt x="116898" y="36614"/>
                </a:lnTo>
                <a:lnTo>
                  <a:pt x="117000" y="36614"/>
                </a:lnTo>
                <a:lnTo>
                  <a:pt x="116182" y="40091"/>
                </a:lnTo>
                <a:lnTo>
                  <a:pt x="116795" y="39784"/>
                </a:lnTo>
                <a:lnTo>
                  <a:pt x="116386" y="40295"/>
                </a:lnTo>
                <a:lnTo>
                  <a:pt x="116687" y="40446"/>
                </a:lnTo>
                <a:lnTo>
                  <a:pt x="116687" y="40446"/>
                </a:lnTo>
                <a:lnTo>
                  <a:pt x="116489" y="41932"/>
                </a:lnTo>
                <a:lnTo>
                  <a:pt x="118330" y="41625"/>
                </a:lnTo>
                <a:lnTo>
                  <a:pt x="118739" y="42136"/>
                </a:lnTo>
                <a:lnTo>
                  <a:pt x="118841" y="42034"/>
                </a:lnTo>
                <a:lnTo>
                  <a:pt x="119455" y="42955"/>
                </a:lnTo>
                <a:lnTo>
                  <a:pt x="122420" y="42034"/>
                </a:lnTo>
                <a:lnTo>
                  <a:pt x="122727" y="41625"/>
                </a:lnTo>
                <a:lnTo>
                  <a:pt x="123545" y="41318"/>
                </a:lnTo>
                <a:lnTo>
                  <a:pt x="123852" y="40500"/>
                </a:lnTo>
                <a:lnTo>
                  <a:pt x="124261" y="40193"/>
                </a:lnTo>
                <a:lnTo>
                  <a:pt x="123955" y="39784"/>
                </a:lnTo>
                <a:lnTo>
                  <a:pt x="124773" y="38045"/>
                </a:lnTo>
                <a:lnTo>
                  <a:pt x="126818" y="36920"/>
                </a:lnTo>
                <a:lnTo>
                  <a:pt x="126818" y="35693"/>
                </a:lnTo>
                <a:lnTo>
                  <a:pt x="129682" y="35591"/>
                </a:lnTo>
                <a:lnTo>
                  <a:pt x="131318" y="34466"/>
                </a:lnTo>
                <a:lnTo>
                  <a:pt x="136943" y="38864"/>
                </a:lnTo>
                <a:lnTo>
                  <a:pt x="137250" y="38864"/>
                </a:lnTo>
                <a:lnTo>
                  <a:pt x="137761" y="40091"/>
                </a:lnTo>
                <a:lnTo>
                  <a:pt x="137557" y="40193"/>
                </a:lnTo>
                <a:lnTo>
                  <a:pt x="137352" y="40807"/>
                </a:lnTo>
                <a:lnTo>
                  <a:pt x="137761" y="41011"/>
                </a:lnTo>
                <a:lnTo>
                  <a:pt x="138170" y="39989"/>
                </a:lnTo>
                <a:lnTo>
                  <a:pt x="138580" y="39886"/>
                </a:lnTo>
                <a:lnTo>
                  <a:pt x="138477" y="39375"/>
                </a:lnTo>
                <a:lnTo>
                  <a:pt x="138068" y="39170"/>
                </a:lnTo>
                <a:lnTo>
                  <a:pt x="138375" y="38455"/>
                </a:lnTo>
                <a:lnTo>
                  <a:pt x="139602" y="38966"/>
                </a:lnTo>
                <a:lnTo>
                  <a:pt x="137455" y="37432"/>
                </a:lnTo>
                <a:lnTo>
                  <a:pt x="137557" y="37023"/>
                </a:lnTo>
                <a:lnTo>
                  <a:pt x="136432" y="36818"/>
                </a:lnTo>
                <a:lnTo>
                  <a:pt x="134182" y="34057"/>
                </a:lnTo>
                <a:lnTo>
                  <a:pt x="134284" y="33341"/>
                </a:lnTo>
                <a:lnTo>
                  <a:pt x="135307" y="33239"/>
                </a:lnTo>
                <a:lnTo>
                  <a:pt x="135205" y="33750"/>
                </a:lnTo>
                <a:lnTo>
                  <a:pt x="135716" y="33750"/>
                </a:lnTo>
                <a:lnTo>
                  <a:pt x="135818" y="33545"/>
                </a:lnTo>
                <a:lnTo>
                  <a:pt x="136841" y="34670"/>
                </a:lnTo>
                <a:lnTo>
                  <a:pt x="136534" y="34670"/>
                </a:lnTo>
                <a:lnTo>
                  <a:pt x="138784" y="36102"/>
                </a:lnTo>
                <a:lnTo>
                  <a:pt x="138170" y="35898"/>
                </a:lnTo>
                <a:lnTo>
                  <a:pt x="140420" y="37330"/>
                </a:lnTo>
                <a:lnTo>
                  <a:pt x="140420" y="38557"/>
                </a:lnTo>
                <a:lnTo>
                  <a:pt x="140318" y="38557"/>
                </a:lnTo>
                <a:lnTo>
                  <a:pt x="141955" y="39989"/>
                </a:lnTo>
                <a:lnTo>
                  <a:pt x="141648" y="39989"/>
                </a:lnTo>
                <a:lnTo>
                  <a:pt x="141955" y="40398"/>
                </a:lnTo>
                <a:lnTo>
                  <a:pt x="143080" y="40500"/>
                </a:lnTo>
                <a:lnTo>
                  <a:pt x="143489" y="40807"/>
                </a:lnTo>
                <a:lnTo>
                  <a:pt x="143489" y="40909"/>
                </a:lnTo>
                <a:lnTo>
                  <a:pt x="142159" y="40909"/>
                </a:lnTo>
                <a:lnTo>
                  <a:pt x="142773" y="42239"/>
                </a:lnTo>
                <a:lnTo>
                  <a:pt x="143284" y="42545"/>
                </a:lnTo>
                <a:lnTo>
                  <a:pt x="143898" y="42545"/>
                </a:lnTo>
                <a:lnTo>
                  <a:pt x="143489" y="41318"/>
                </a:lnTo>
                <a:lnTo>
                  <a:pt x="144102" y="41523"/>
                </a:lnTo>
                <a:lnTo>
                  <a:pt x="144102" y="41523"/>
                </a:lnTo>
                <a:lnTo>
                  <a:pt x="143591" y="41011"/>
                </a:lnTo>
                <a:lnTo>
                  <a:pt x="144205" y="41011"/>
                </a:lnTo>
                <a:lnTo>
                  <a:pt x="144409" y="40807"/>
                </a:lnTo>
                <a:lnTo>
                  <a:pt x="143182" y="39989"/>
                </a:lnTo>
                <a:lnTo>
                  <a:pt x="143591" y="39784"/>
                </a:lnTo>
                <a:lnTo>
                  <a:pt x="143386" y="39682"/>
                </a:lnTo>
                <a:lnTo>
                  <a:pt x="143591" y="39580"/>
                </a:lnTo>
                <a:lnTo>
                  <a:pt x="143693" y="39784"/>
                </a:lnTo>
                <a:lnTo>
                  <a:pt x="143591" y="39477"/>
                </a:lnTo>
                <a:lnTo>
                  <a:pt x="143080" y="38761"/>
                </a:lnTo>
                <a:lnTo>
                  <a:pt x="143284" y="38352"/>
                </a:lnTo>
                <a:lnTo>
                  <a:pt x="143740" y="38678"/>
                </a:lnTo>
                <a:lnTo>
                  <a:pt x="143740" y="38678"/>
                </a:lnTo>
                <a:lnTo>
                  <a:pt x="144205" y="38864"/>
                </a:lnTo>
                <a:lnTo>
                  <a:pt x="144102" y="38557"/>
                </a:lnTo>
                <a:lnTo>
                  <a:pt x="144511" y="38761"/>
                </a:lnTo>
                <a:lnTo>
                  <a:pt x="144000" y="38250"/>
                </a:lnTo>
                <a:lnTo>
                  <a:pt x="145636" y="38045"/>
                </a:lnTo>
                <a:lnTo>
                  <a:pt x="145943" y="38250"/>
                </a:lnTo>
                <a:lnTo>
                  <a:pt x="146557" y="38250"/>
                </a:lnTo>
                <a:lnTo>
                  <a:pt x="146045" y="38864"/>
                </a:lnTo>
                <a:lnTo>
                  <a:pt x="146864" y="39989"/>
                </a:lnTo>
                <a:lnTo>
                  <a:pt x="146761" y="40295"/>
                </a:lnTo>
                <a:lnTo>
                  <a:pt x="147068" y="40398"/>
                </a:lnTo>
                <a:lnTo>
                  <a:pt x="146659" y="40602"/>
                </a:lnTo>
                <a:lnTo>
                  <a:pt x="146455" y="40295"/>
                </a:lnTo>
                <a:lnTo>
                  <a:pt x="146352" y="40705"/>
                </a:lnTo>
                <a:lnTo>
                  <a:pt x="146864" y="40807"/>
                </a:lnTo>
                <a:lnTo>
                  <a:pt x="147477" y="41727"/>
                </a:lnTo>
                <a:lnTo>
                  <a:pt x="147375" y="41830"/>
                </a:lnTo>
                <a:lnTo>
                  <a:pt x="147273" y="41932"/>
                </a:lnTo>
                <a:lnTo>
                  <a:pt x="148091" y="41932"/>
                </a:lnTo>
                <a:lnTo>
                  <a:pt x="147477" y="42239"/>
                </a:lnTo>
                <a:lnTo>
                  <a:pt x="147989" y="42239"/>
                </a:lnTo>
                <a:lnTo>
                  <a:pt x="147989" y="42341"/>
                </a:lnTo>
                <a:lnTo>
                  <a:pt x="148602" y="42239"/>
                </a:lnTo>
                <a:lnTo>
                  <a:pt x="149523" y="42852"/>
                </a:lnTo>
                <a:lnTo>
                  <a:pt x="150136" y="42648"/>
                </a:lnTo>
                <a:lnTo>
                  <a:pt x="150341" y="42136"/>
                </a:lnTo>
                <a:lnTo>
                  <a:pt x="152080" y="42955"/>
                </a:lnTo>
                <a:lnTo>
                  <a:pt x="152898" y="42852"/>
                </a:lnTo>
                <a:lnTo>
                  <a:pt x="153511" y="42239"/>
                </a:lnTo>
                <a:lnTo>
                  <a:pt x="154227" y="42443"/>
                </a:lnTo>
                <a:lnTo>
                  <a:pt x="154636" y="42136"/>
                </a:lnTo>
                <a:lnTo>
                  <a:pt x="154023" y="47659"/>
                </a:lnTo>
                <a:lnTo>
                  <a:pt x="152489" y="48068"/>
                </a:lnTo>
                <a:lnTo>
                  <a:pt x="152080" y="47864"/>
                </a:lnTo>
                <a:lnTo>
                  <a:pt x="151773" y="47864"/>
                </a:lnTo>
                <a:lnTo>
                  <a:pt x="151773" y="47761"/>
                </a:lnTo>
                <a:lnTo>
                  <a:pt x="151261" y="47557"/>
                </a:lnTo>
                <a:lnTo>
                  <a:pt x="150648" y="47761"/>
                </a:lnTo>
                <a:lnTo>
                  <a:pt x="150955" y="47557"/>
                </a:lnTo>
                <a:lnTo>
                  <a:pt x="150955" y="47557"/>
                </a:lnTo>
                <a:lnTo>
                  <a:pt x="149114" y="48170"/>
                </a:lnTo>
                <a:lnTo>
                  <a:pt x="146148" y="47659"/>
                </a:lnTo>
                <a:lnTo>
                  <a:pt x="145739" y="47148"/>
                </a:lnTo>
                <a:lnTo>
                  <a:pt x="144102" y="46739"/>
                </a:lnTo>
                <a:lnTo>
                  <a:pt x="144000" y="46432"/>
                </a:lnTo>
                <a:lnTo>
                  <a:pt x="143489" y="46227"/>
                </a:lnTo>
                <a:lnTo>
                  <a:pt x="141955" y="46534"/>
                </a:lnTo>
                <a:lnTo>
                  <a:pt x="141443" y="47250"/>
                </a:lnTo>
                <a:lnTo>
                  <a:pt x="141648" y="48170"/>
                </a:lnTo>
                <a:lnTo>
                  <a:pt x="140114" y="48580"/>
                </a:lnTo>
                <a:lnTo>
                  <a:pt x="133773" y="45818"/>
                </a:lnTo>
                <a:lnTo>
                  <a:pt x="133875" y="45818"/>
                </a:lnTo>
                <a:lnTo>
                  <a:pt x="132750" y="44898"/>
                </a:lnTo>
                <a:lnTo>
                  <a:pt x="133568" y="43670"/>
                </a:lnTo>
                <a:lnTo>
                  <a:pt x="133159" y="43057"/>
                </a:lnTo>
                <a:lnTo>
                  <a:pt x="133466" y="41932"/>
                </a:lnTo>
                <a:lnTo>
                  <a:pt x="132852" y="42136"/>
                </a:lnTo>
                <a:lnTo>
                  <a:pt x="132852" y="41830"/>
                </a:lnTo>
                <a:lnTo>
                  <a:pt x="132545" y="41727"/>
                </a:lnTo>
                <a:lnTo>
                  <a:pt x="132545" y="41625"/>
                </a:lnTo>
                <a:lnTo>
                  <a:pt x="130807" y="42136"/>
                </a:lnTo>
                <a:lnTo>
                  <a:pt x="130295" y="41830"/>
                </a:lnTo>
                <a:lnTo>
                  <a:pt x="122318" y="43977"/>
                </a:lnTo>
                <a:lnTo>
                  <a:pt x="121602" y="43670"/>
                </a:lnTo>
                <a:lnTo>
                  <a:pt x="120477" y="43875"/>
                </a:lnTo>
                <a:lnTo>
                  <a:pt x="119659" y="43057"/>
                </a:lnTo>
                <a:lnTo>
                  <a:pt x="115568" y="48477"/>
                </a:lnTo>
                <a:lnTo>
                  <a:pt x="115773" y="48784"/>
                </a:lnTo>
                <a:lnTo>
                  <a:pt x="114034" y="50932"/>
                </a:lnTo>
                <a:lnTo>
                  <a:pt x="112909" y="51239"/>
                </a:lnTo>
                <a:lnTo>
                  <a:pt x="109943" y="55739"/>
                </a:lnTo>
                <a:lnTo>
                  <a:pt x="109943" y="55739"/>
                </a:lnTo>
                <a:lnTo>
                  <a:pt x="110148" y="55534"/>
                </a:lnTo>
                <a:lnTo>
                  <a:pt x="110148" y="55534"/>
                </a:lnTo>
                <a:lnTo>
                  <a:pt x="108920" y="58602"/>
                </a:lnTo>
                <a:lnTo>
                  <a:pt x="109432" y="58807"/>
                </a:lnTo>
                <a:lnTo>
                  <a:pt x="109432" y="60034"/>
                </a:lnTo>
                <a:lnTo>
                  <a:pt x="109636" y="59932"/>
                </a:lnTo>
                <a:lnTo>
                  <a:pt x="109330" y="63716"/>
                </a:lnTo>
                <a:lnTo>
                  <a:pt x="108409" y="64841"/>
                </a:lnTo>
                <a:lnTo>
                  <a:pt x="109023" y="65659"/>
                </a:lnTo>
                <a:lnTo>
                  <a:pt x="109227" y="65557"/>
                </a:lnTo>
                <a:lnTo>
                  <a:pt x="109227" y="66170"/>
                </a:lnTo>
                <a:lnTo>
                  <a:pt x="110250" y="66170"/>
                </a:lnTo>
                <a:lnTo>
                  <a:pt x="109330" y="66375"/>
                </a:lnTo>
                <a:lnTo>
                  <a:pt x="109227" y="66273"/>
                </a:lnTo>
                <a:lnTo>
                  <a:pt x="109023" y="67091"/>
                </a:lnTo>
                <a:lnTo>
                  <a:pt x="109023" y="67091"/>
                </a:lnTo>
                <a:lnTo>
                  <a:pt x="109227" y="66989"/>
                </a:lnTo>
                <a:lnTo>
                  <a:pt x="109739" y="67909"/>
                </a:lnTo>
                <a:lnTo>
                  <a:pt x="110557" y="67705"/>
                </a:lnTo>
                <a:lnTo>
                  <a:pt x="110557" y="67705"/>
                </a:lnTo>
                <a:lnTo>
                  <a:pt x="110148" y="67909"/>
                </a:lnTo>
                <a:lnTo>
                  <a:pt x="110557" y="68114"/>
                </a:lnTo>
                <a:lnTo>
                  <a:pt x="110148" y="68318"/>
                </a:lnTo>
                <a:lnTo>
                  <a:pt x="110250" y="68318"/>
                </a:lnTo>
                <a:lnTo>
                  <a:pt x="110455" y="68523"/>
                </a:lnTo>
                <a:lnTo>
                  <a:pt x="110352" y="68727"/>
                </a:lnTo>
                <a:lnTo>
                  <a:pt x="110557" y="68625"/>
                </a:lnTo>
                <a:lnTo>
                  <a:pt x="110659" y="68932"/>
                </a:lnTo>
                <a:lnTo>
                  <a:pt x="110864" y="69034"/>
                </a:lnTo>
                <a:lnTo>
                  <a:pt x="110966" y="68932"/>
                </a:lnTo>
                <a:lnTo>
                  <a:pt x="111375" y="69648"/>
                </a:lnTo>
                <a:lnTo>
                  <a:pt x="111784" y="69852"/>
                </a:lnTo>
                <a:lnTo>
                  <a:pt x="111784" y="70261"/>
                </a:lnTo>
                <a:lnTo>
                  <a:pt x="112295" y="70875"/>
                </a:lnTo>
                <a:lnTo>
                  <a:pt x="112193" y="71182"/>
                </a:lnTo>
                <a:lnTo>
                  <a:pt x="112500" y="71182"/>
                </a:lnTo>
                <a:lnTo>
                  <a:pt x="112193" y="71284"/>
                </a:lnTo>
                <a:lnTo>
                  <a:pt x="117511" y="75477"/>
                </a:lnTo>
                <a:lnTo>
                  <a:pt x="119557" y="74761"/>
                </a:lnTo>
                <a:lnTo>
                  <a:pt x="119250" y="74761"/>
                </a:lnTo>
                <a:lnTo>
                  <a:pt x="120477" y="74659"/>
                </a:lnTo>
                <a:lnTo>
                  <a:pt x="119966" y="74659"/>
                </a:lnTo>
                <a:lnTo>
                  <a:pt x="121295" y="74557"/>
                </a:lnTo>
                <a:lnTo>
                  <a:pt x="121398" y="74761"/>
                </a:lnTo>
                <a:lnTo>
                  <a:pt x="127534" y="73227"/>
                </a:lnTo>
                <a:lnTo>
                  <a:pt x="127330" y="73432"/>
                </a:lnTo>
                <a:lnTo>
                  <a:pt x="129170" y="74455"/>
                </a:lnTo>
                <a:lnTo>
                  <a:pt x="129170" y="74761"/>
                </a:lnTo>
                <a:lnTo>
                  <a:pt x="129068" y="74761"/>
                </a:lnTo>
                <a:lnTo>
                  <a:pt x="129886" y="75477"/>
                </a:lnTo>
                <a:lnTo>
                  <a:pt x="130091" y="75477"/>
                </a:lnTo>
                <a:lnTo>
                  <a:pt x="130398" y="75580"/>
                </a:lnTo>
                <a:lnTo>
                  <a:pt x="130295" y="75170"/>
                </a:lnTo>
                <a:lnTo>
                  <a:pt x="130398" y="75477"/>
                </a:lnTo>
                <a:lnTo>
                  <a:pt x="130602" y="75170"/>
                </a:lnTo>
                <a:lnTo>
                  <a:pt x="131420" y="75375"/>
                </a:lnTo>
                <a:lnTo>
                  <a:pt x="131625" y="74966"/>
                </a:lnTo>
                <a:lnTo>
                  <a:pt x="132341" y="75784"/>
                </a:lnTo>
                <a:lnTo>
                  <a:pt x="132955" y="75886"/>
                </a:lnTo>
                <a:lnTo>
                  <a:pt x="132852" y="79466"/>
                </a:lnTo>
                <a:lnTo>
                  <a:pt x="132648" y="79568"/>
                </a:lnTo>
                <a:lnTo>
                  <a:pt x="133261" y="79875"/>
                </a:lnTo>
                <a:lnTo>
                  <a:pt x="133057" y="79977"/>
                </a:lnTo>
                <a:lnTo>
                  <a:pt x="132648" y="79670"/>
                </a:lnTo>
                <a:lnTo>
                  <a:pt x="132443" y="80591"/>
                </a:lnTo>
                <a:lnTo>
                  <a:pt x="132034" y="80693"/>
                </a:lnTo>
                <a:lnTo>
                  <a:pt x="132852" y="81716"/>
                </a:lnTo>
                <a:lnTo>
                  <a:pt x="132852" y="81716"/>
                </a:lnTo>
                <a:lnTo>
                  <a:pt x="132341" y="81409"/>
                </a:lnTo>
                <a:lnTo>
                  <a:pt x="132750" y="82023"/>
                </a:lnTo>
                <a:lnTo>
                  <a:pt x="132648" y="82023"/>
                </a:lnTo>
                <a:lnTo>
                  <a:pt x="133261" y="82636"/>
                </a:lnTo>
                <a:lnTo>
                  <a:pt x="132955" y="82534"/>
                </a:lnTo>
                <a:lnTo>
                  <a:pt x="135205" y="85909"/>
                </a:lnTo>
                <a:lnTo>
                  <a:pt x="136023" y="86114"/>
                </a:lnTo>
                <a:lnTo>
                  <a:pt x="135307" y="86318"/>
                </a:lnTo>
                <a:lnTo>
                  <a:pt x="135920" y="89284"/>
                </a:lnTo>
                <a:lnTo>
                  <a:pt x="136023" y="89182"/>
                </a:lnTo>
                <a:lnTo>
                  <a:pt x="136432" y="92557"/>
                </a:lnTo>
                <a:lnTo>
                  <a:pt x="134795" y="96648"/>
                </a:lnTo>
                <a:lnTo>
                  <a:pt x="137045" y="103602"/>
                </a:lnTo>
                <a:lnTo>
                  <a:pt x="136943" y="103602"/>
                </a:lnTo>
                <a:lnTo>
                  <a:pt x="140011" y="115364"/>
                </a:lnTo>
                <a:lnTo>
                  <a:pt x="146148" y="114955"/>
                </a:lnTo>
                <a:lnTo>
                  <a:pt x="146557" y="114648"/>
                </a:lnTo>
                <a:lnTo>
                  <a:pt x="147068" y="114648"/>
                </a:lnTo>
                <a:lnTo>
                  <a:pt x="152693" y="109125"/>
                </a:lnTo>
                <a:lnTo>
                  <a:pt x="153205" y="106977"/>
                </a:lnTo>
                <a:lnTo>
                  <a:pt x="153102" y="107080"/>
                </a:lnTo>
                <a:lnTo>
                  <a:pt x="153205" y="106875"/>
                </a:lnTo>
                <a:lnTo>
                  <a:pt x="153205" y="106977"/>
                </a:lnTo>
                <a:lnTo>
                  <a:pt x="155659" y="104523"/>
                </a:lnTo>
                <a:lnTo>
                  <a:pt x="155659" y="102784"/>
                </a:lnTo>
                <a:lnTo>
                  <a:pt x="155557" y="103091"/>
                </a:lnTo>
                <a:lnTo>
                  <a:pt x="155045" y="100330"/>
                </a:lnTo>
                <a:lnTo>
                  <a:pt x="160670" y="95932"/>
                </a:lnTo>
                <a:lnTo>
                  <a:pt x="160875" y="91125"/>
                </a:lnTo>
                <a:lnTo>
                  <a:pt x="160057" y="90307"/>
                </a:lnTo>
                <a:lnTo>
                  <a:pt x="159955" y="87136"/>
                </a:lnTo>
                <a:lnTo>
                  <a:pt x="159341" y="86523"/>
                </a:lnTo>
                <a:lnTo>
                  <a:pt x="161284" y="82125"/>
                </a:lnTo>
                <a:lnTo>
                  <a:pt x="161693" y="82023"/>
                </a:lnTo>
                <a:lnTo>
                  <a:pt x="170591" y="69341"/>
                </a:lnTo>
                <a:lnTo>
                  <a:pt x="170386" y="69136"/>
                </a:lnTo>
                <a:lnTo>
                  <a:pt x="170284" y="69341"/>
                </a:lnTo>
                <a:lnTo>
                  <a:pt x="170182" y="67807"/>
                </a:lnTo>
                <a:lnTo>
                  <a:pt x="164557" y="69341"/>
                </a:lnTo>
                <a:lnTo>
                  <a:pt x="162511" y="68114"/>
                </a:lnTo>
                <a:lnTo>
                  <a:pt x="163330" y="67602"/>
                </a:lnTo>
                <a:lnTo>
                  <a:pt x="162920" y="66784"/>
                </a:lnTo>
                <a:lnTo>
                  <a:pt x="162920" y="66886"/>
                </a:lnTo>
                <a:lnTo>
                  <a:pt x="159955" y="64125"/>
                </a:lnTo>
                <a:lnTo>
                  <a:pt x="159955" y="64534"/>
                </a:lnTo>
                <a:lnTo>
                  <a:pt x="157193" y="58295"/>
                </a:lnTo>
                <a:lnTo>
                  <a:pt x="157193" y="58295"/>
                </a:lnTo>
                <a:lnTo>
                  <a:pt x="157295" y="58398"/>
                </a:lnTo>
                <a:lnTo>
                  <a:pt x="156375" y="56761"/>
                </a:lnTo>
                <a:lnTo>
                  <a:pt x="155966" y="56557"/>
                </a:lnTo>
                <a:lnTo>
                  <a:pt x="155659" y="56148"/>
                </a:lnTo>
                <a:lnTo>
                  <a:pt x="155864" y="55432"/>
                </a:lnTo>
                <a:lnTo>
                  <a:pt x="152591" y="49193"/>
                </a:lnTo>
                <a:lnTo>
                  <a:pt x="152591" y="49193"/>
                </a:lnTo>
                <a:lnTo>
                  <a:pt x="153716" y="51136"/>
                </a:lnTo>
                <a:lnTo>
                  <a:pt x="154330" y="50830"/>
                </a:lnTo>
                <a:lnTo>
                  <a:pt x="154739" y="49602"/>
                </a:lnTo>
                <a:lnTo>
                  <a:pt x="154534" y="51136"/>
                </a:lnTo>
                <a:lnTo>
                  <a:pt x="158727" y="56557"/>
                </a:lnTo>
                <a:lnTo>
                  <a:pt x="158625" y="56557"/>
                </a:lnTo>
                <a:lnTo>
                  <a:pt x="162614" y="64330"/>
                </a:lnTo>
                <a:lnTo>
                  <a:pt x="162511" y="64227"/>
                </a:lnTo>
                <a:lnTo>
                  <a:pt x="162511" y="64227"/>
                </a:lnTo>
                <a:lnTo>
                  <a:pt x="163330" y="66989"/>
                </a:lnTo>
                <a:lnTo>
                  <a:pt x="171102" y="63818"/>
                </a:lnTo>
                <a:lnTo>
                  <a:pt x="171102" y="63409"/>
                </a:lnTo>
                <a:lnTo>
                  <a:pt x="173557" y="62489"/>
                </a:lnTo>
                <a:lnTo>
                  <a:pt x="173659" y="61977"/>
                </a:lnTo>
                <a:lnTo>
                  <a:pt x="174580" y="61568"/>
                </a:lnTo>
                <a:lnTo>
                  <a:pt x="174989" y="60750"/>
                </a:lnTo>
                <a:lnTo>
                  <a:pt x="175807" y="60443"/>
                </a:lnTo>
                <a:lnTo>
                  <a:pt x="175705" y="59625"/>
                </a:lnTo>
                <a:lnTo>
                  <a:pt x="176114" y="58807"/>
                </a:lnTo>
                <a:lnTo>
                  <a:pt x="176216" y="59114"/>
                </a:lnTo>
                <a:lnTo>
                  <a:pt x="177341" y="57170"/>
                </a:lnTo>
                <a:lnTo>
                  <a:pt x="174273" y="54920"/>
                </a:lnTo>
                <a:lnTo>
                  <a:pt x="173864" y="52977"/>
                </a:lnTo>
                <a:lnTo>
                  <a:pt x="172330" y="55023"/>
                </a:lnTo>
                <a:lnTo>
                  <a:pt x="170080" y="55330"/>
                </a:lnTo>
                <a:lnTo>
                  <a:pt x="169875" y="55023"/>
                </a:lnTo>
                <a:lnTo>
                  <a:pt x="169568" y="55023"/>
                </a:lnTo>
                <a:lnTo>
                  <a:pt x="169670" y="54818"/>
                </a:lnTo>
                <a:lnTo>
                  <a:pt x="169466" y="54716"/>
                </a:lnTo>
                <a:lnTo>
                  <a:pt x="169670" y="54000"/>
                </a:lnTo>
                <a:lnTo>
                  <a:pt x="169466" y="53284"/>
                </a:lnTo>
                <a:lnTo>
                  <a:pt x="169057" y="53795"/>
                </a:lnTo>
                <a:lnTo>
                  <a:pt x="169057" y="54511"/>
                </a:lnTo>
                <a:lnTo>
                  <a:pt x="168239" y="53182"/>
                </a:lnTo>
                <a:lnTo>
                  <a:pt x="168341" y="53182"/>
                </a:lnTo>
                <a:lnTo>
                  <a:pt x="168239" y="52568"/>
                </a:lnTo>
                <a:lnTo>
                  <a:pt x="168341" y="52568"/>
                </a:lnTo>
                <a:lnTo>
                  <a:pt x="165886" y="49807"/>
                </a:lnTo>
                <a:lnTo>
                  <a:pt x="166193" y="49602"/>
                </a:lnTo>
                <a:lnTo>
                  <a:pt x="165989" y="49193"/>
                </a:lnTo>
                <a:lnTo>
                  <a:pt x="166398" y="49295"/>
                </a:lnTo>
                <a:lnTo>
                  <a:pt x="166807" y="48682"/>
                </a:lnTo>
                <a:lnTo>
                  <a:pt x="166807" y="48784"/>
                </a:lnTo>
                <a:lnTo>
                  <a:pt x="171409" y="52568"/>
                </a:lnTo>
                <a:lnTo>
                  <a:pt x="172943" y="52466"/>
                </a:lnTo>
                <a:lnTo>
                  <a:pt x="173557" y="52057"/>
                </a:lnTo>
                <a:lnTo>
                  <a:pt x="174273" y="52364"/>
                </a:lnTo>
                <a:lnTo>
                  <a:pt x="174580" y="53182"/>
                </a:lnTo>
                <a:lnTo>
                  <a:pt x="177545" y="54000"/>
                </a:lnTo>
                <a:lnTo>
                  <a:pt x="177648" y="53898"/>
                </a:lnTo>
                <a:lnTo>
                  <a:pt x="177750" y="54000"/>
                </a:lnTo>
                <a:lnTo>
                  <a:pt x="182761" y="53898"/>
                </a:lnTo>
                <a:lnTo>
                  <a:pt x="182557" y="53795"/>
                </a:lnTo>
                <a:lnTo>
                  <a:pt x="182557" y="53795"/>
                </a:lnTo>
                <a:lnTo>
                  <a:pt x="182864" y="53898"/>
                </a:lnTo>
                <a:lnTo>
                  <a:pt x="182966" y="53898"/>
                </a:lnTo>
                <a:lnTo>
                  <a:pt x="184091" y="55432"/>
                </a:lnTo>
                <a:lnTo>
                  <a:pt x="184500" y="55636"/>
                </a:lnTo>
                <a:lnTo>
                  <a:pt x="184500" y="55534"/>
                </a:lnTo>
                <a:lnTo>
                  <a:pt x="185114" y="55534"/>
                </a:lnTo>
                <a:lnTo>
                  <a:pt x="184909" y="56045"/>
                </a:lnTo>
                <a:lnTo>
                  <a:pt x="185727" y="56557"/>
                </a:lnTo>
                <a:lnTo>
                  <a:pt x="186750" y="56250"/>
                </a:lnTo>
                <a:lnTo>
                  <a:pt x="185727" y="57068"/>
                </a:lnTo>
                <a:lnTo>
                  <a:pt x="185420" y="57068"/>
                </a:lnTo>
                <a:lnTo>
                  <a:pt x="187568" y="58602"/>
                </a:lnTo>
                <a:lnTo>
                  <a:pt x="188386" y="58193"/>
                </a:lnTo>
                <a:lnTo>
                  <a:pt x="188284" y="57170"/>
                </a:lnTo>
                <a:lnTo>
                  <a:pt x="188898" y="57170"/>
                </a:lnTo>
                <a:lnTo>
                  <a:pt x="188693" y="57682"/>
                </a:lnTo>
                <a:lnTo>
                  <a:pt x="189205" y="57682"/>
                </a:lnTo>
                <a:lnTo>
                  <a:pt x="188795" y="57989"/>
                </a:lnTo>
                <a:lnTo>
                  <a:pt x="188898" y="57989"/>
                </a:lnTo>
                <a:lnTo>
                  <a:pt x="189307" y="60239"/>
                </a:lnTo>
                <a:lnTo>
                  <a:pt x="189205" y="60239"/>
                </a:lnTo>
                <a:lnTo>
                  <a:pt x="189205" y="60545"/>
                </a:lnTo>
                <a:lnTo>
                  <a:pt x="189307" y="60341"/>
                </a:lnTo>
                <a:lnTo>
                  <a:pt x="190636" y="64227"/>
                </a:lnTo>
                <a:lnTo>
                  <a:pt x="190534" y="64227"/>
                </a:lnTo>
                <a:lnTo>
                  <a:pt x="193160" y="69965"/>
                </a:lnTo>
                <a:lnTo>
                  <a:pt x="194216" y="71693"/>
                </a:lnTo>
                <a:lnTo>
                  <a:pt x="195955" y="70568"/>
                </a:lnTo>
                <a:lnTo>
                  <a:pt x="195545" y="70261"/>
                </a:lnTo>
                <a:lnTo>
                  <a:pt x="195852" y="69443"/>
                </a:lnTo>
                <a:lnTo>
                  <a:pt x="196364" y="69239"/>
                </a:lnTo>
                <a:lnTo>
                  <a:pt x="196568" y="66375"/>
                </a:lnTo>
                <a:lnTo>
                  <a:pt x="196466" y="66170"/>
                </a:lnTo>
                <a:lnTo>
                  <a:pt x="196261" y="63920"/>
                </a:lnTo>
                <a:lnTo>
                  <a:pt x="196875" y="63818"/>
                </a:lnTo>
                <a:lnTo>
                  <a:pt x="200455" y="59830"/>
                </a:lnTo>
                <a:lnTo>
                  <a:pt x="200250" y="59932"/>
                </a:lnTo>
                <a:lnTo>
                  <a:pt x="200250" y="59932"/>
                </a:lnTo>
                <a:lnTo>
                  <a:pt x="201580" y="58705"/>
                </a:lnTo>
                <a:lnTo>
                  <a:pt x="201477" y="58091"/>
                </a:lnTo>
                <a:lnTo>
                  <a:pt x="202398" y="57580"/>
                </a:lnTo>
                <a:lnTo>
                  <a:pt x="202295" y="57068"/>
                </a:lnTo>
                <a:lnTo>
                  <a:pt x="202500" y="57580"/>
                </a:lnTo>
                <a:lnTo>
                  <a:pt x="202705" y="57682"/>
                </a:lnTo>
                <a:lnTo>
                  <a:pt x="202909" y="57273"/>
                </a:lnTo>
                <a:lnTo>
                  <a:pt x="203114" y="57886"/>
                </a:lnTo>
                <a:lnTo>
                  <a:pt x="203216" y="57682"/>
                </a:lnTo>
                <a:lnTo>
                  <a:pt x="203420" y="57784"/>
                </a:lnTo>
                <a:lnTo>
                  <a:pt x="203420" y="57784"/>
                </a:lnTo>
                <a:lnTo>
                  <a:pt x="203216" y="57477"/>
                </a:lnTo>
                <a:lnTo>
                  <a:pt x="203318" y="57273"/>
                </a:lnTo>
                <a:lnTo>
                  <a:pt x="203625" y="57682"/>
                </a:lnTo>
                <a:lnTo>
                  <a:pt x="203625" y="57170"/>
                </a:lnTo>
                <a:lnTo>
                  <a:pt x="203830" y="57682"/>
                </a:lnTo>
                <a:lnTo>
                  <a:pt x="204136" y="56966"/>
                </a:lnTo>
                <a:lnTo>
                  <a:pt x="204136" y="57375"/>
                </a:lnTo>
                <a:lnTo>
                  <a:pt x="204341" y="57273"/>
                </a:lnTo>
                <a:lnTo>
                  <a:pt x="204341" y="57580"/>
                </a:lnTo>
                <a:lnTo>
                  <a:pt x="204648" y="57170"/>
                </a:lnTo>
                <a:lnTo>
                  <a:pt x="204545" y="56250"/>
                </a:lnTo>
                <a:lnTo>
                  <a:pt x="204239" y="55943"/>
                </a:lnTo>
                <a:lnTo>
                  <a:pt x="204443" y="55943"/>
                </a:lnTo>
                <a:lnTo>
                  <a:pt x="204443" y="55739"/>
                </a:lnTo>
                <a:lnTo>
                  <a:pt x="205773" y="57068"/>
                </a:lnTo>
                <a:lnTo>
                  <a:pt x="206795" y="59216"/>
                </a:lnTo>
                <a:lnTo>
                  <a:pt x="206795" y="58909"/>
                </a:lnTo>
                <a:lnTo>
                  <a:pt x="207102" y="59011"/>
                </a:lnTo>
                <a:lnTo>
                  <a:pt x="207307" y="59625"/>
                </a:lnTo>
                <a:lnTo>
                  <a:pt x="207307" y="59420"/>
                </a:lnTo>
                <a:lnTo>
                  <a:pt x="207818" y="59523"/>
                </a:lnTo>
                <a:lnTo>
                  <a:pt x="208125" y="60136"/>
                </a:lnTo>
                <a:lnTo>
                  <a:pt x="207716" y="60136"/>
                </a:lnTo>
                <a:lnTo>
                  <a:pt x="208125" y="60648"/>
                </a:lnTo>
                <a:lnTo>
                  <a:pt x="208125" y="60239"/>
                </a:lnTo>
                <a:lnTo>
                  <a:pt x="208432" y="60750"/>
                </a:lnTo>
                <a:lnTo>
                  <a:pt x="208330" y="60750"/>
                </a:lnTo>
                <a:lnTo>
                  <a:pt x="208739" y="63614"/>
                </a:lnTo>
                <a:lnTo>
                  <a:pt x="209148" y="63102"/>
                </a:lnTo>
                <a:lnTo>
                  <a:pt x="209148" y="63716"/>
                </a:lnTo>
                <a:lnTo>
                  <a:pt x="209352" y="63409"/>
                </a:lnTo>
                <a:lnTo>
                  <a:pt x="210170" y="63409"/>
                </a:lnTo>
                <a:lnTo>
                  <a:pt x="210477" y="63205"/>
                </a:lnTo>
                <a:lnTo>
                  <a:pt x="210477" y="62795"/>
                </a:lnTo>
                <a:lnTo>
                  <a:pt x="210886" y="62898"/>
                </a:lnTo>
                <a:lnTo>
                  <a:pt x="210989" y="62182"/>
                </a:lnTo>
                <a:lnTo>
                  <a:pt x="211807" y="63000"/>
                </a:lnTo>
                <a:lnTo>
                  <a:pt x="212318" y="64943"/>
                </a:lnTo>
                <a:lnTo>
                  <a:pt x="212216" y="64943"/>
                </a:lnTo>
                <a:lnTo>
                  <a:pt x="212523" y="65966"/>
                </a:lnTo>
                <a:lnTo>
                  <a:pt x="212625" y="65659"/>
                </a:lnTo>
                <a:lnTo>
                  <a:pt x="213239" y="69750"/>
                </a:lnTo>
                <a:lnTo>
                  <a:pt x="213341" y="69545"/>
                </a:lnTo>
                <a:lnTo>
                  <a:pt x="213136" y="71386"/>
                </a:lnTo>
                <a:lnTo>
                  <a:pt x="218045" y="78545"/>
                </a:lnTo>
                <a:lnTo>
                  <a:pt x="218455" y="78545"/>
                </a:lnTo>
                <a:lnTo>
                  <a:pt x="218557" y="78341"/>
                </a:lnTo>
                <a:lnTo>
                  <a:pt x="218864" y="78341"/>
                </a:lnTo>
                <a:lnTo>
                  <a:pt x="217739" y="74659"/>
                </a:lnTo>
                <a:lnTo>
                  <a:pt x="215182" y="72307"/>
                </a:lnTo>
                <a:lnTo>
                  <a:pt x="215284" y="72614"/>
                </a:lnTo>
                <a:lnTo>
                  <a:pt x="214875" y="72102"/>
                </a:lnTo>
                <a:lnTo>
                  <a:pt x="215182" y="72307"/>
                </a:lnTo>
                <a:lnTo>
                  <a:pt x="214875" y="71284"/>
                </a:lnTo>
                <a:lnTo>
                  <a:pt x="214773" y="71386"/>
                </a:lnTo>
                <a:lnTo>
                  <a:pt x="213852" y="69852"/>
                </a:lnTo>
                <a:lnTo>
                  <a:pt x="214364" y="66580"/>
                </a:lnTo>
                <a:lnTo>
                  <a:pt x="214261" y="66375"/>
                </a:lnTo>
                <a:lnTo>
                  <a:pt x="215080" y="66273"/>
                </a:lnTo>
                <a:lnTo>
                  <a:pt x="215080" y="66784"/>
                </a:lnTo>
                <a:lnTo>
                  <a:pt x="216409" y="67398"/>
                </a:lnTo>
                <a:lnTo>
                  <a:pt x="216409" y="67295"/>
                </a:lnTo>
                <a:lnTo>
                  <a:pt x="216716" y="67602"/>
                </a:lnTo>
                <a:lnTo>
                  <a:pt x="216716" y="67500"/>
                </a:lnTo>
                <a:lnTo>
                  <a:pt x="217023" y="68011"/>
                </a:lnTo>
                <a:lnTo>
                  <a:pt x="217125" y="67909"/>
                </a:lnTo>
                <a:lnTo>
                  <a:pt x="217330" y="68625"/>
                </a:lnTo>
                <a:lnTo>
                  <a:pt x="217636" y="68625"/>
                </a:lnTo>
                <a:lnTo>
                  <a:pt x="217739" y="69034"/>
                </a:lnTo>
                <a:lnTo>
                  <a:pt x="219068" y="69648"/>
                </a:lnTo>
                <a:lnTo>
                  <a:pt x="218966" y="71182"/>
                </a:lnTo>
                <a:lnTo>
                  <a:pt x="218966" y="71182"/>
                </a:lnTo>
                <a:lnTo>
                  <a:pt x="219886" y="70568"/>
                </a:lnTo>
                <a:lnTo>
                  <a:pt x="219886" y="69750"/>
                </a:lnTo>
                <a:lnTo>
                  <a:pt x="220500" y="70159"/>
                </a:lnTo>
                <a:lnTo>
                  <a:pt x="220091" y="69545"/>
                </a:lnTo>
                <a:lnTo>
                  <a:pt x="220602" y="69852"/>
                </a:lnTo>
                <a:lnTo>
                  <a:pt x="220398" y="69443"/>
                </a:lnTo>
                <a:lnTo>
                  <a:pt x="222545" y="68318"/>
                </a:lnTo>
                <a:lnTo>
                  <a:pt x="222737" y="67743"/>
                </a:lnTo>
                <a:lnTo>
                  <a:pt x="222648" y="67295"/>
                </a:lnTo>
                <a:lnTo>
                  <a:pt x="222750" y="67295"/>
                </a:lnTo>
                <a:lnTo>
                  <a:pt x="222750" y="66886"/>
                </a:lnTo>
                <a:lnTo>
                  <a:pt x="222852" y="67091"/>
                </a:lnTo>
                <a:lnTo>
                  <a:pt x="222545" y="65864"/>
                </a:lnTo>
                <a:lnTo>
                  <a:pt x="219375" y="61773"/>
                </a:lnTo>
                <a:lnTo>
                  <a:pt x="219477" y="61773"/>
                </a:lnTo>
                <a:lnTo>
                  <a:pt x="218659" y="60239"/>
                </a:lnTo>
                <a:lnTo>
                  <a:pt x="219170" y="58398"/>
                </a:lnTo>
                <a:lnTo>
                  <a:pt x="219682" y="58500"/>
                </a:lnTo>
                <a:lnTo>
                  <a:pt x="220602" y="57477"/>
                </a:lnTo>
                <a:lnTo>
                  <a:pt x="221216" y="57989"/>
                </a:lnTo>
                <a:lnTo>
                  <a:pt x="221625" y="57682"/>
                </a:lnTo>
                <a:lnTo>
                  <a:pt x="221830" y="57886"/>
                </a:lnTo>
                <a:lnTo>
                  <a:pt x="221830" y="58500"/>
                </a:lnTo>
                <a:lnTo>
                  <a:pt x="222239" y="59011"/>
                </a:lnTo>
                <a:lnTo>
                  <a:pt x="222136" y="59011"/>
                </a:lnTo>
                <a:lnTo>
                  <a:pt x="222545" y="59114"/>
                </a:lnTo>
                <a:lnTo>
                  <a:pt x="222239" y="58500"/>
                </a:lnTo>
                <a:lnTo>
                  <a:pt x="222443" y="58091"/>
                </a:lnTo>
                <a:lnTo>
                  <a:pt x="224080" y="57477"/>
                </a:lnTo>
                <a:lnTo>
                  <a:pt x="224591" y="57477"/>
                </a:lnTo>
                <a:lnTo>
                  <a:pt x="224693" y="57170"/>
                </a:lnTo>
                <a:lnTo>
                  <a:pt x="225102" y="57068"/>
                </a:lnTo>
                <a:lnTo>
                  <a:pt x="224795" y="56455"/>
                </a:lnTo>
                <a:lnTo>
                  <a:pt x="225000" y="56250"/>
                </a:lnTo>
                <a:lnTo>
                  <a:pt x="225716" y="57068"/>
                </a:lnTo>
                <a:lnTo>
                  <a:pt x="226023" y="56659"/>
                </a:lnTo>
                <a:lnTo>
                  <a:pt x="226125" y="56761"/>
                </a:lnTo>
                <a:lnTo>
                  <a:pt x="226534" y="56659"/>
                </a:lnTo>
                <a:lnTo>
                  <a:pt x="226739" y="56659"/>
                </a:lnTo>
                <a:lnTo>
                  <a:pt x="226739" y="56557"/>
                </a:lnTo>
                <a:lnTo>
                  <a:pt x="227352" y="56455"/>
                </a:lnTo>
                <a:lnTo>
                  <a:pt x="227761" y="55739"/>
                </a:lnTo>
                <a:lnTo>
                  <a:pt x="228170" y="55739"/>
                </a:lnTo>
                <a:lnTo>
                  <a:pt x="228375" y="55534"/>
                </a:lnTo>
                <a:lnTo>
                  <a:pt x="228477" y="54920"/>
                </a:lnTo>
                <a:lnTo>
                  <a:pt x="229807" y="54000"/>
                </a:lnTo>
                <a:lnTo>
                  <a:pt x="229705" y="53386"/>
                </a:lnTo>
                <a:lnTo>
                  <a:pt x="229193" y="53182"/>
                </a:lnTo>
                <a:lnTo>
                  <a:pt x="229807" y="52977"/>
                </a:lnTo>
                <a:lnTo>
                  <a:pt x="229398" y="52466"/>
                </a:lnTo>
                <a:lnTo>
                  <a:pt x="229602" y="52466"/>
                </a:lnTo>
                <a:lnTo>
                  <a:pt x="229807" y="52670"/>
                </a:lnTo>
                <a:lnTo>
                  <a:pt x="230318" y="50932"/>
                </a:lnTo>
                <a:lnTo>
                  <a:pt x="230727" y="50932"/>
                </a:lnTo>
                <a:lnTo>
                  <a:pt x="230523" y="50318"/>
                </a:lnTo>
                <a:lnTo>
                  <a:pt x="230625" y="50318"/>
                </a:lnTo>
                <a:lnTo>
                  <a:pt x="230318" y="50114"/>
                </a:lnTo>
                <a:lnTo>
                  <a:pt x="230727" y="50114"/>
                </a:lnTo>
                <a:lnTo>
                  <a:pt x="230625" y="49602"/>
                </a:lnTo>
                <a:lnTo>
                  <a:pt x="230318" y="49705"/>
                </a:lnTo>
                <a:lnTo>
                  <a:pt x="230625" y="49295"/>
                </a:lnTo>
                <a:lnTo>
                  <a:pt x="229807" y="48886"/>
                </a:lnTo>
                <a:lnTo>
                  <a:pt x="229295" y="49091"/>
                </a:lnTo>
                <a:lnTo>
                  <a:pt x="228886" y="48989"/>
                </a:lnTo>
                <a:lnTo>
                  <a:pt x="230011" y="48273"/>
                </a:lnTo>
                <a:lnTo>
                  <a:pt x="229909" y="47966"/>
                </a:lnTo>
                <a:lnTo>
                  <a:pt x="228682" y="47148"/>
                </a:lnTo>
                <a:lnTo>
                  <a:pt x="228170" y="47250"/>
                </a:lnTo>
                <a:lnTo>
                  <a:pt x="228477" y="47045"/>
                </a:lnTo>
                <a:lnTo>
                  <a:pt x="229807" y="47455"/>
                </a:lnTo>
                <a:lnTo>
                  <a:pt x="226227" y="44080"/>
                </a:lnTo>
                <a:lnTo>
                  <a:pt x="226739" y="43057"/>
                </a:lnTo>
                <a:lnTo>
                  <a:pt x="226534" y="42750"/>
                </a:lnTo>
                <a:lnTo>
                  <a:pt x="226534" y="42750"/>
                </a:lnTo>
                <a:lnTo>
                  <a:pt x="226739" y="42955"/>
                </a:lnTo>
                <a:lnTo>
                  <a:pt x="227045" y="42545"/>
                </a:lnTo>
                <a:lnTo>
                  <a:pt x="226943" y="42341"/>
                </a:lnTo>
                <a:lnTo>
                  <a:pt x="228170" y="41932"/>
                </a:lnTo>
                <a:lnTo>
                  <a:pt x="228170" y="41523"/>
                </a:lnTo>
                <a:lnTo>
                  <a:pt x="225920" y="41216"/>
                </a:lnTo>
                <a:lnTo>
                  <a:pt x="225511" y="41830"/>
                </a:lnTo>
                <a:lnTo>
                  <a:pt x="225000" y="41625"/>
                </a:lnTo>
                <a:lnTo>
                  <a:pt x="224898" y="41216"/>
                </a:lnTo>
                <a:lnTo>
                  <a:pt x="223159" y="39989"/>
                </a:lnTo>
                <a:lnTo>
                  <a:pt x="224182" y="39580"/>
                </a:lnTo>
                <a:lnTo>
                  <a:pt x="224284" y="38966"/>
                </a:lnTo>
                <a:lnTo>
                  <a:pt x="224898" y="38659"/>
                </a:lnTo>
                <a:lnTo>
                  <a:pt x="225000" y="38250"/>
                </a:lnTo>
                <a:lnTo>
                  <a:pt x="225614" y="37943"/>
                </a:lnTo>
                <a:lnTo>
                  <a:pt x="226227" y="38557"/>
                </a:lnTo>
                <a:lnTo>
                  <a:pt x="226023" y="39477"/>
                </a:lnTo>
                <a:lnTo>
                  <a:pt x="226432" y="39477"/>
                </a:lnTo>
                <a:lnTo>
                  <a:pt x="226432" y="39784"/>
                </a:lnTo>
                <a:lnTo>
                  <a:pt x="226125" y="39989"/>
                </a:lnTo>
                <a:lnTo>
                  <a:pt x="226534" y="39989"/>
                </a:lnTo>
                <a:lnTo>
                  <a:pt x="226636" y="39886"/>
                </a:lnTo>
                <a:lnTo>
                  <a:pt x="228273" y="38864"/>
                </a:lnTo>
                <a:lnTo>
                  <a:pt x="228682" y="39273"/>
                </a:lnTo>
                <a:lnTo>
                  <a:pt x="228784" y="39068"/>
                </a:lnTo>
                <a:lnTo>
                  <a:pt x="229500" y="39580"/>
                </a:lnTo>
                <a:lnTo>
                  <a:pt x="229602" y="40091"/>
                </a:lnTo>
                <a:lnTo>
                  <a:pt x="229909" y="40193"/>
                </a:lnTo>
                <a:lnTo>
                  <a:pt x="229500" y="40807"/>
                </a:lnTo>
                <a:lnTo>
                  <a:pt x="230011" y="40807"/>
                </a:lnTo>
                <a:lnTo>
                  <a:pt x="229807" y="41011"/>
                </a:lnTo>
                <a:lnTo>
                  <a:pt x="230114" y="41114"/>
                </a:lnTo>
                <a:lnTo>
                  <a:pt x="230216" y="41216"/>
                </a:lnTo>
                <a:lnTo>
                  <a:pt x="230420" y="41114"/>
                </a:lnTo>
                <a:lnTo>
                  <a:pt x="230523" y="40909"/>
                </a:lnTo>
                <a:lnTo>
                  <a:pt x="231955" y="42136"/>
                </a:lnTo>
                <a:lnTo>
                  <a:pt x="231341" y="42136"/>
                </a:lnTo>
                <a:lnTo>
                  <a:pt x="232670" y="44182"/>
                </a:lnTo>
                <a:lnTo>
                  <a:pt x="232568" y="44284"/>
                </a:lnTo>
                <a:lnTo>
                  <a:pt x="232670" y="44386"/>
                </a:lnTo>
                <a:lnTo>
                  <a:pt x="232466" y="44386"/>
                </a:lnTo>
                <a:lnTo>
                  <a:pt x="232875" y="44795"/>
                </a:lnTo>
                <a:lnTo>
                  <a:pt x="233080" y="44591"/>
                </a:lnTo>
                <a:lnTo>
                  <a:pt x="233182" y="44284"/>
                </a:lnTo>
                <a:lnTo>
                  <a:pt x="233489" y="44489"/>
                </a:lnTo>
                <a:lnTo>
                  <a:pt x="233386" y="44284"/>
                </a:lnTo>
                <a:lnTo>
                  <a:pt x="233591" y="44284"/>
                </a:lnTo>
                <a:lnTo>
                  <a:pt x="233693" y="44080"/>
                </a:lnTo>
                <a:lnTo>
                  <a:pt x="234205" y="44182"/>
                </a:lnTo>
                <a:lnTo>
                  <a:pt x="234614" y="43875"/>
                </a:lnTo>
                <a:lnTo>
                  <a:pt x="234614" y="42955"/>
                </a:lnTo>
                <a:lnTo>
                  <a:pt x="231034" y="39170"/>
                </a:lnTo>
                <a:lnTo>
                  <a:pt x="232261" y="38045"/>
                </a:lnTo>
                <a:lnTo>
                  <a:pt x="232057" y="36205"/>
                </a:lnTo>
                <a:lnTo>
                  <a:pt x="232057" y="36205"/>
                </a:lnTo>
                <a:lnTo>
                  <a:pt x="232364" y="36307"/>
                </a:lnTo>
                <a:lnTo>
                  <a:pt x="232670" y="35591"/>
                </a:lnTo>
                <a:lnTo>
                  <a:pt x="232977" y="35591"/>
                </a:lnTo>
                <a:lnTo>
                  <a:pt x="234102" y="36102"/>
                </a:lnTo>
                <a:lnTo>
                  <a:pt x="235739" y="30273"/>
                </a:lnTo>
                <a:lnTo>
                  <a:pt x="232670" y="25773"/>
                </a:lnTo>
                <a:lnTo>
                  <a:pt x="232670" y="25466"/>
                </a:lnTo>
                <a:lnTo>
                  <a:pt x="229909" y="24545"/>
                </a:lnTo>
                <a:lnTo>
                  <a:pt x="230420" y="25159"/>
                </a:lnTo>
                <a:lnTo>
                  <a:pt x="230318" y="25364"/>
                </a:lnTo>
                <a:lnTo>
                  <a:pt x="230114" y="24955"/>
                </a:lnTo>
                <a:lnTo>
                  <a:pt x="230114" y="25159"/>
                </a:lnTo>
                <a:lnTo>
                  <a:pt x="229500" y="25261"/>
                </a:lnTo>
                <a:lnTo>
                  <a:pt x="229602" y="24955"/>
                </a:lnTo>
                <a:lnTo>
                  <a:pt x="228886" y="24648"/>
                </a:lnTo>
                <a:lnTo>
                  <a:pt x="229193" y="25057"/>
                </a:lnTo>
                <a:lnTo>
                  <a:pt x="226841" y="23830"/>
                </a:lnTo>
                <a:lnTo>
                  <a:pt x="228068" y="21068"/>
                </a:lnTo>
                <a:lnTo>
                  <a:pt x="227864" y="20761"/>
                </a:lnTo>
                <a:lnTo>
                  <a:pt x="228170" y="20455"/>
                </a:lnTo>
                <a:lnTo>
                  <a:pt x="228170" y="20045"/>
                </a:lnTo>
                <a:lnTo>
                  <a:pt x="231034" y="19841"/>
                </a:lnTo>
                <a:lnTo>
                  <a:pt x="231034" y="19636"/>
                </a:lnTo>
                <a:lnTo>
                  <a:pt x="232875" y="19841"/>
                </a:lnTo>
                <a:lnTo>
                  <a:pt x="232568" y="19534"/>
                </a:lnTo>
                <a:lnTo>
                  <a:pt x="232875" y="19636"/>
                </a:lnTo>
                <a:lnTo>
                  <a:pt x="232670" y="19432"/>
                </a:lnTo>
                <a:lnTo>
                  <a:pt x="233898" y="19534"/>
                </a:lnTo>
                <a:lnTo>
                  <a:pt x="233795" y="19636"/>
                </a:lnTo>
                <a:lnTo>
                  <a:pt x="235432" y="19841"/>
                </a:lnTo>
                <a:lnTo>
                  <a:pt x="234716" y="19943"/>
                </a:lnTo>
                <a:lnTo>
                  <a:pt x="236250" y="19943"/>
                </a:lnTo>
                <a:lnTo>
                  <a:pt x="236250" y="19841"/>
                </a:lnTo>
                <a:lnTo>
                  <a:pt x="236966" y="19943"/>
                </a:lnTo>
                <a:lnTo>
                  <a:pt x="237068" y="19841"/>
                </a:lnTo>
                <a:lnTo>
                  <a:pt x="237580" y="19841"/>
                </a:lnTo>
                <a:lnTo>
                  <a:pt x="236557" y="19636"/>
                </a:lnTo>
                <a:lnTo>
                  <a:pt x="236148" y="18818"/>
                </a:lnTo>
                <a:lnTo>
                  <a:pt x="236352" y="17489"/>
                </a:lnTo>
                <a:lnTo>
                  <a:pt x="238602" y="17693"/>
                </a:lnTo>
                <a:lnTo>
                  <a:pt x="239011" y="18205"/>
                </a:lnTo>
                <a:lnTo>
                  <a:pt x="239216" y="18102"/>
                </a:lnTo>
                <a:lnTo>
                  <a:pt x="239625" y="18511"/>
                </a:lnTo>
                <a:lnTo>
                  <a:pt x="239932" y="18409"/>
                </a:lnTo>
                <a:lnTo>
                  <a:pt x="240341" y="17591"/>
                </a:lnTo>
                <a:lnTo>
                  <a:pt x="240239" y="17489"/>
                </a:lnTo>
                <a:lnTo>
                  <a:pt x="240648" y="17693"/>
                </a:lnTo>
                <a:lnTo>
                  <a:pt x="239727" y="16773"/>
                </a:lnTo>
                <a:lnTo>
                  <a:pt x="241364" y="16875"/>
                </a:lnTo>
                <a:lnTo>
                  <a:pt x="240648" y="16875"/>
                </a:lnTo>
                <a:lnTo>
                  <a:pt x="241875" y="18307"/>
                </a:lnTo>
                <a:lnTo>
                  <a:pt x="241261" y="18614"/>
                </a:lnTo>
                <a:lnTo>
                  <a:pt x="241261" y="19432"/>
                </a:lnTo>
                <a:lnTo>
                  <a:pt x="241159" y="19534"/>
                </a:lnTo>
                <a:lnTo>
                  <a:pt x="241057" y="20966"/>
                </a:lnTo>
                <a:lnTo>
                  <a:pt x="240648" y="20966"/>
                </a:lnTo>
                <a:lnTo>
                  <a:pt x="240750" y="21170"/>
                </a:lnTo>
                <a:lnTo>
                  <a:pt x="240443" y="21273"/>
                </a:lnTo>
                <a:lnTo>
                  <a:pt x="240852" y="21784"/>
                </a:lnTo>
                <a:lnTo>
                  <a:pt x="240852" y="22398"/>
                </a:lnTo>
                <a:lnTo>
                  <a:pt x="246784" y="27716"/>
                </a:lnTo>
                <a:lnTo>
                  <a:pt x="247091" y="26898"/>
                </a:lnTo>
                <a:lnTo>
                  <a:pt x="246273" y="25773"/>
                </a:lnTo>
                <a:lnTo>
                  <a:pt x="246273" y="25773"/>
                </a:lnTo>
                <a:lnTo>
                  <a:pt x="246580" y="25977"/>
                </a:lnTo>
                <a:lnTo>
                  <a:pt x="247398" y="25773"/>
                </a:lnTo>
                <a:lnTo>
                  <a:pt x="246477" y="24852"/>
                </a:lnTo>
                <a:lnTo>
                  <a:pt x="246580" y="24341"/>
                </a:lnTo>
                <a:lnTo>
                  <a:pt x="247193" y="24341"/>
                </a:lnTo>
                <a:lnTo>
                  <a:pt x="246068" y="22705"/>
                </a:lnTo>
                <a:lnTo>
                  <a:pt x="246170" y="22398"/>
                </a:lnTo>
                <a:lnTo>
                  <a:pt x="246375" y="22807"/>
                </a:lnTo>
                <a:lnTo>
                  <a:pt x="246784" y="22705"/>
                </a:lnTo>
                <a:lnTo>
                  <a:pt x="245045" y="21170"/>
                </a:lnTo>
                <a:lnTo>
                  <a:pt x="244330" y="21068"/>
                </a:lnTo>
                <a:lnTo>
                  <a:pt x="244432" y="21273"/>
                </a:lnTo>
                <a:lnTo>
                  <a:pt x="243614" y="20761"/>
                </a:lnTo>
                <a:lnTo>
                  <a:pt x="243307" y="19943"/>
                </a:lnTo>
                <a:lnTo>
                  <a:pt x="243409" y="19943"/>
                </a:lnTo>
                <a:lnTo>
                  <a:pt x="242898" y="19227"/>
                </a:lnTo>
                <a:lnTo>
                  <a:pt x="244023" y="19227"/>
                </a:lnTo>
                <a:lnTo>
                  <a:pt x="243818" y="19023"/>
                </a:lnTo>
                <a:lnTo>
                  <a:pt x="244330" y="18716"/>
                </a:lnTo>
                <a:lnTo>
                  <a:pt x="244943" y="19227"/>
                </a:lnTo>
                <a:lnTo>
                  <a:pt x="244943" y="18920"/>
                </a:lnTo>
                <a:lnTo>
                  <a:pt x="245250" y="18716"/>
                </a:lnTo>
                <a:lnTo>
                  <a:pt x="247807" y="19125"/>
                </a:lnTo>
                <a:lnTo>
                  <a:pt x="247398" y="18716"/>
                </a:lnTo>
                <a:lnTo>
                  <a:pt x="247909" y="18102"/>
                </a:lnTo>
                <a:lnTo>
                  <a:pt x="247807" y="18000"/>
                </a:lnTo>
                <a:lnTo>
                  <a:pt x="247909" y="17898"/>
                </a:lnTo>
                <a:lnTo>
                  <a:pt x="248011" y="17898"/>
                </a:lnTo>
                <a:lnTo>
                  <a:pt x="247807" y="17693"/>
                </a:lnTo>
                <a:lnTo>
                  <a:pt x="248011" y="17795"/>
                </a:lnTo>
                <a:lnTo>
                  <a:pt x="248011" y="17489"/>
                </a:lnTo>
                <a:lnTo>
                  <a:pt x="249545" y="16773"/>
                </a:lnTo>
                <a:lnTo>
                  <a:pt x="249136" y="16568"/>
                </a:lnTo>
                <a:lnTo>
                  <a:pt x="251182" y="16977"/>
                </a:lnTo>
                <a:lnTo>
                  <a:pt x="251080" y="16670"/>
                </a:lnTo>
                <a:lnTo>
                  <a:pt x="249443" y="15852"/>
                </a:lnTo>
                <a:lnTo>
                  <a:pt x="249443" y="15852"/>
                </a:lnTo>
                <a:lnTo>
                  <a:pt x="249545" y="15955"/>
                </a:lnTo>
                <a:lnTo>
                  <a:pt x="249545" y="15955"/>
                </a:lnTo>
                <a:lnTo>
                  <a:pt x="249136" y="15750"/>
                </a:lnTo>
                <a:lnTo>
                  <a:pt x="249239" y="15750"/>
                </a:lnTo>
                <a:lnTo>
                  <a:pt x="248011" y="15034"/>
                </a:lnTo>
                <a:lnTo>
                  <a:pt x="248114" y="15239"/>
                </a:lnTo>
                <a:lnTo>
                  <a:pt x="245045" y="14830"/>
                </a:lnTo>
                <a:lnTo>
                  <a:pt x="246682" y="14625"/>
                </a:lnTo>
                <a:lnTo>
                  <a:pt x="245761" y="14420"/>
                </a:lnTo>
                <a:lnTo>
                  <a:pt x="248318" y="14420"/>
                </a:lnTo>
                <a:lnTo>
                  <a:pt x="237375" y="10125"/>
                </a:lnTo>
                <a:lnTo>
                  <a:pt x="237477" y="10227"/>
                </a:lnTo>
                <a:lnTo>
                  <a:pt x="235330" y="10023"/>
                </a:lnTo>
                <a:lnTo>
                  <a:pt x="236864" y="11148"/>
                </a:lnTo>
                <a:lnTo>
                  <a:pt x="236864" y="11148"/>
                </a:lnTo>
                <a:lnTo>
                  <a:pt x="234000" y="10330"/>
                </a:lnTo>
                <a:lnTo>
                  <a:pt x="233795" y="10432"/>
                </a:lnTo>
                <a:lnTo>
                  <a:pt x="230523" y="10432"/>
                </a:lnTo>
                <a:lnTo>
                  <a:pt x="231136" y="11352"/>
                </a:lnTo>
                <a:lnTo>
                  <a:pt x="231136" y="11352"/>
                </a:lnTo>
                <a:lnTo>
                  <a:pt x="222034" y="9205"/>
                </a:lnTo>
                <a:lnTo>
                  <a:pt x="222239" y="9205"/>
                </a:lnTo>
                <a:lnTo>
                  <a:pt x="219375" y="8591"/>
                </a:lnTo>
                <a:lnTo>
                  <a:pt x="219886" y="8489"/>
                </a:lnTo>
                <a:lnTo>
                  <a:pt x="217636" y="8080"/>
                </a:lnTo>
                <a:lnTo>
                  <a:pt x="217330" y="8591"/>
                </a:lnTo>
                <a:lnTo>
                  <a:pt x="216614" y="8489"/>
                </a:lnTo>
                <a:lnTo>
                  <a:pt x="217023" y="8489"/>
                </a:lnTo>
                <a:lnTo>
                  <a:pt x="216716" y="8182"/>
                </a:lnTo>
                <a:lnTo>
                  <a:pt x="215693" y="8182"/>
                </a:lnTo>
                <a:lnTo>
                  <a:pt x="216920" y="8080"/>
                </a:lnTo>
                <a:lnTo>
                  <a:pt x="212727" y="7670"/>
                </a:lnTo>
                <a:lnTo>
                  <a:pt x="213341" y="7875"/>
                </a:lnTo>
                <a:lnTo>
                  <a:pt x="212420" y="8080"/>
                </a:lnTo>
                <a:lnTo>
                  <a:pt x="213239" y="8182"/>
                </a:lnTo>
                <a:lnTo>
                  <a:pt x="213034" y="8284"/>
                </a:lnTo>
                <a:lnTo>
                  <a:pt x="212932" y="8386"/>
                </a:lnTo>
                <a:lnTo>
                  <a:pt x="213852" y="8795"/>
                </a:lnTo>
                <a:lnTo>
                  <a:pt x="212830" y="8795"/>
                </a:lnTo>
                <a:lnTo>
                  <a:pt x="213034" y="9000"/>
                </a:lnTo>
                <a:lnTo>
                  <a:pt x="212830" y="9000"/>
                </a:lnTo>
                <a:lnTo>
                  <a:pt x="213034" y="9102"/>
                </a:lnTo>
                <a:lnTo>
                  <a:pt x="210886" y="8693"/>
                </a:lnTo>
                <a:lnTo>
                  <a:pt x="210580" y="8898"/>
                </a:lnTo>
                <a:lnTo>
                  <a:pt x="208739" y="8591"/>
                </a:lnTo>
                <a:lnTo>
                  <a:pt x="209045" y="9000"/>
                </a:lnTo>
                <a:lnTo>
                  <a:pt x="209045" y="9409"/>
                </a:lnTo>
                <a:lnTo>
                  <a:pt x="208534" y="9307"/>
                </a:lnTo>
                <a:lnTo>
                  <a:pt x="206591" y="8693"/>
                </a:lnTo>
                <a:lnTo>
                  <a:pt x="206898" y="8591"/>
                </a:lnTo>
                <a:lnTo>
                  <a:pt x="205057" y="8080"/>
                </a:lnTo>
                <a:lnTo>
                  <a:pt x="206386" y="8284"/>
                </a:lnTo>
                <a:lnTo>
                  <a:pt x="205364" y="7977"/>
                </a:lnTo>
                <a:lnTo>
                  <a:pt x="205773" y="7773"/>
                </a:lnTo>
                <a:lnTo>
                  <a:pt x="201068" y="7057"/>
                </a:lnTo>
                <a:lnTo>
                  <a:pt x="201682" y="7364"/>
                </a:lnTo>
                <a:lnTo>
                  <a:pt x="201170" y="7568"/>
                </a:lnTo>
                <a:lnTo>
                  <a:pt x="201477" y="7670"/>
                </a:lnTo>
                <a:lnTo>
                  <a:pt x="198205" y="7159"/>
                </a:lnTo>
                <a:lnTo>
                  <a:pt x="195034" y="7159"/>
                </a:lnTo>
                <a:lnTo>
                  <a:pt x="195443" y="7261"/>
                </a:lnTo>
                <a:lnTo>
                  <a:pt x="195545" y="7568"/>
                </a:lnTo>
                <a:lnTo>
                  <a:pt x="195955" y="7875"/>
                </a:lnTo>
                <a:lnTo>
                  <a:pt x="195545" y="7670"/>
                </a:lnTo>
                <a:lnTo>
                  <a:pt x="195545" y="7568"/>
                </a:lnTo>
                <a:lnTo>
                  <a:pt x="194830" y="7159"/>
                </a:lnTo>
                <a:lnTo>
                  <a:pt x="194830" y="6955"/>
                </a:lnTo>
                <a:lnTo>
                  <a:pt x="194216" y="6750"/>
                </a:lnTo>
                <a:lnTo>
                  <a:pt x="194011" y="6955"/>
                </a:lnTo>
                <a:lnTo>
                  <a:pt x="193193" y="6750"/>
                </a:lnTo>
                <a:lnTo>
                  <a:pt x="193295" y="6750"/>
                </a:lnTo>
                <a:lnTo>
                  <a:pt x="192989" y="6648"/>
                </a:lnTo>
                <a:lnTo>
                  <a:pt x="193091" y="6750"/>
                </a:lnTo>
                <a:lnTo>
                  <a:pt x="192375" y="6955"/>
                </a:lnTo>
                <a:lnTo>
                  <a:pt x="193193" y="6955"/>
                </a:lnTo>
                <a:lnTo>
                  <a:pt x="190432" y="7773"/>
                </a:lnTo>
                <a:lnTo>
                  <a:pt x="191966" y="6648"/>
                </a:lnTo>
                <a:lnTo>
                  <a:pt x="191966" y="6443"/>
                </a:lnTo>
                <a:lnTo>
                  <a:pt x="193193" y="5830"/>
                </a:lnTo>
                <a:lnTo>
                  <a:pt x="192068" y="5216"/>
                </a:lnTo>
                <a:lnTo>
                  <a:pt x="192068" y="5216"/>
                </a:lnTo>
                <a:lnTo>
                  <a:pt x="192989" y="5523"/>
                </a:lnTo>
                <a:lnTo>
                  <a:pt x="191966" y="4909"/>
                </a:lnTo>
                <a:lnTo>
                  <a:pt x="191966" y="5114"/>
                </a:lnTo>
                <a:lnTo>
                  <a:pt x="188489" y="4602"/>
                </a:lnTo>
                <a:lnTo>
                  <a:pt x="188489" y="4602"/>
                </a:lnTo>
                <a:lnTo>
                  <a:pt x="188591" y="4705"/>
                </a:lnTo>
                <a:lnTo>
                  <a:pt x="187670" y="4705"/>
                </a:lnTo>
                <a:lnTo>
                  <a:pt x="187977" y="4398"/>
                </a:lnTo>
                <a:lnTo>
                  <a:pt x="185830" y="4295"/>
                </a:lnTo>
                <a:lnTo>
                  <a:pt x="186648" y="4091"/>
                </a:lnTo>
                <a:lnTo>
                  <a:pt x="185114" y="3784"/>
                </a:lnTo>
                <a:close/>
                <a:moveTo>
                  <a:pt x="252818" y="91125"/>
                </a:moveTo>
                <a:lnTo>
                  <a:pt x="252307" y="92455"/>
                </a:lnTo>
                <a:lnTo>
                  <a:pt x="252205" y="92352"/>
                </a:lnTo>
                <a:lnTo>
                  <a:pt x="252000" y="92966"/>
                </a:lnTo>
                <a:lnTo>
                  <a:pt x="252102" y="93170"/>
                </a:lnTo>
                <a:lnTo>
                  <a:pt x="250364" y="97875"/>
                </a:lnTo>
                <a:lnTo>
                  <a:pt x="249341" y="98080"/>
                </a:lnTo>
                <a:lnTo>
                  <a:pt x="246375" y="95727"/>
                </a:lnTo>
                <a:lnTo>
                  <a:pt x="246170" y="95011"/>
                </a:lnTo>
                <a:lnTo>
                  <a:pt x="246886" y="93580"/>
                </a:lnTo>
                <a:lnTo>
                  <a:pt x="247091" y="93682"/>
                </a:lnTo>
                <a:lnTo>
                  <a:pt x="247705" y="92761"/>
                </a:lnTo>
                <a:lnTo>
                  <a:pt x="247193" y="92455"/>
                </a:lnTo>
                <a:lnTo>
                  <a:pt x="247091" y="92864"/>
                </a:lnTo>
                <a:lnTo>
                  <a:pt x="246784" y="92352"/>
                </a:lnTo>
                <a:lnTo>
                  <a:pt x="246886" y="92148"/>
                </a:lnTo>
                <a:lnTo>
                  <a:pt x="246886" y="92148"/>
                </a:lnTo>
                <a:lnTo>
                  <a:pt x="246170" y="92557"/>
                </a:lnTo>
                <a:lnTo>
                  <a:pt x="244227" y="91841"/>
                </a:lnTo>
                <a:lnTo>
                  <a:pt x="244023" y="91841"/>
                </a:lnTo>
                <a:lnTo>
                  <a:pt x="243716" y="91534"/>
                </a:lnTo>
                <a:lnTo>
                  <a:pt x="243307" y="91534"/>
                </a:lnTo>
                <a:lnTo>
                  <a:pt x="243818" y="91841"/>
                </a:lnTo>
                <a:lnTo>
                  <a:pt x="243920" y="92455"/>
                </a:lnTo>
                <a:lnTo>
                  <a:pt x="243614" y="92659"/>
                </a:lnTo>
                <a:lnTo>
                  <a:pt x="242591" y="92455"/>
                </a:lnTo>
                <a:lnTo>
                  <a:pt x="242182" y="92966"/>
                </a:lnTo>
                <a:lnTo>
                  <a:pt x="241977" y="92864"/>
                </a:lnTo>
                <a:lnTo>
                  <a:pt x="241977" y="93068"/>
                </a:lnTo>
                <a:lnTo>
                  <a:pt x="241773" y="93068"/>
                </a:lnTo>
                <a:lnTo>
                  <a:pt x="241466" y="93375"/>
                </a:lnTo>
                <a:lnTo>
                  <a:pt x="241466" y="93784"/>
                </a:lnTo>
                <a:lnTo>
                  <a:pt x="241159" y="93989"/>
                </a:lnTo>
                <a:lnTo>
                  <a:pt x="240852" y="95011"/>
                </a:lnTo>
                <a:lnTo>
                  <a:pt x="240955" y="95318"/>
                </a:lnTo>
                <a:lnTo>
                  <a:pt x="240750" y="95625"/>
                </a:lnTo>
                <a:lnTo>
                  <a:pt x="239420" y="95727"/>
                </a:lnTo>
                <a:lnTo>
                  <a:pt x="239318" y="95727"/>
                </a:lnTo>
                <a:lnTo>
                  <a:pt x="239318" y="95011"/>
                </a:lnTo>
                <a:lnTo>
                  <a:pt x="238500" y="94193"/>
                </a:lnTo>
                <a:lnTo>
                  <a:pt x="238295" y="94500"/>
                </a:lnTo>
                <a:lnTo>
                  <a:pt x="237784" y="94602"/>
                </a:lnTo>
                <a:lnTo>
                  <a:pt x="237375" y="95114"/>
                </a:lnTo>
                <a:lnTo>
                  <a:pt x="237273" y="95011"/>
                </a:lnTo>
                <a:lnTo>
                  <a:pt x="237273" y="94705"/>
                </a:lnTo>
                <a:lnTo>
                  <a:pt x="236557" y="95932"/>
                </a:lnTo>
                <a:lnTo>
                  <a:pt x="236250" y="95727"/>
                </a:lnTo>
                <a:lnTo>
                  <a:pt x="235943" y="96443"/>
                </a:lnTo>
                <a:lnTo>
                  <a:pt x="236148" y="96341"/>
                </a:lnTo>
                <a:lnTo>
                  <a:pt x="236045" y="96545"/>
                </a:lnTo>
                <a:lnTo>
                  <a:pt x="235841" y="96648"/>
                </a:lnTo>
                <a:lnTo>
                  <a:pt x="236148" y="96955"/>
                </a:lnTo>
                <a:lnTo>
                  <a:pt x="235023" y="97057"/>
                </a:lnTo>
                <a:lnTo>
                  <a:pt x="235125" y="97670"/>
                </a:lnTo>
                <a:lnTo>
                  <a:pt x="234818" y="98080"/>
                </a:lnTo>
                <a:lnTo>
                  <a:pt x="234614" y="97364"/>
                </a:lnTo>
                <a:lnTo>
                  <a:pt x="234307" y="97159"/>
                </a:lnTo>
                <a:lnTo>
                  <a:pt x="233795" y="97568"/>
                </a:lnTo>
                <a:lnTo>
                  <a:pt x="233489" y="98795"/>
                </a:lnTo>
                <a:lnTo>
                  <a:pt x="225511" y="103193"/>
                </a:lnTo>
                <a:lnTo>
                  <a:pt x="225614" y="102477"/>
                </a:lnTo>
                <a:lnTo>
                  <a:pt x="224591" y="105034"/>
                </a:lnTo>
                <a:lnTo>
                  <a:pt x="224795" y="106466"/>
                </a:lnTo>
                <a:lnTo>
                  <a:pt x="224386" y="106977"/>
                </a:lnTo>
                <a:lnTo>
                  <a:pt x="224386" y="107386"/>
                </a:lnTo>
                <a:lnTo>
                  <a:pt x="224080" y="106875"/>
                </a:lnTo>
                <a:lnTo>
                  <a:pt x="223977" y="106977"/>
                </a:lnTo>
                <a:lnTo>
                  <a:pt x="223875" y="106977"/>
                </a:lnTo>
                <a:lnTo>
                  <a:pt x="224284" y="113318"/>
                </a:lnTo>
                <a:lnTo>
                  <a:pt x="222955" y="115261"/>
                </a:lnTo>
                <a:lnTo>
                  <a:pt x="223159" y="115364"/>
                </a:lnTo>
                <a:lnTo>
                  <a:pt x="223568" y="115773"/>
                </a:lnTo>
                <a:lnTo>
                  <a:pt x="228989" y="114852"/>
                </a:lnTo>
                <a:lnTo>
                  <a:pt x="229193" y="114955"/>
                </a:lnTo>
                <a:lnTo>
                  <a:pt x="237068" y="112500"/>
                </a:lnTo>
                <a:lnTo>
                  <a:pt x="239932" y="113216"/>
                </a:lnTo>
                <a:lnTo>
                  <a:pt x="240136" y="113523"/>
                </a:lnTo>
                <a:lnTo>
                  <a:pt x="240034" y="113727"/>
                </a:lnTo>
                <a:lnTo>
                  <a:pt x="240341" y="115364"/>
                </a:lnTo>
                <a:lnTo>
                  <a:pt x="240034" y="115568"/>
                </a:lnTo>
                <a:lnTo>
                  <a:pt x="240341" y="115977"/>
                </a:lnTo>
                <a:lnTo>
                  <a:pt x="240648" y="115977"/>
                </a:lnTo>
                <a:lnTo>
                  <a:pt x="240648" y="115670"/>
                </a:lnTo>
                <a:lnTo>
                  <a:pt x="243205" y="113523"/>
                </a:lnTo>
                <a:lnTo>
                  <a:pt x="241261" y="116284"/>
                </a:lnTo>
                <a:lnTo>
                  <a:pt x="242795" y="115159"/>
                </a:lnTo>
                <a:lnTo>
                  <a:pt x="242795" y="115977"/>
                </a:lnTo>
                <a:lnTo>
                  <a:pt x="242182" y="116693"/>
                </a:lnTo>
                <a:lnTo>
                  <a:pt x="242182" y="116693"/>
                </a:lnTo>
                <a:lnTo>
                  <a:pt x="242898" y="116489"/>
                </a:lnTo>
                <a:lnTo>
                  <a:pt x="243000" y="116591"/>
                </a:lnTo>
                <a:lnTo>
                  <a:pt x="243102" y="116591"/>
                </a:lnTo>
                <a:lnTo>
                  <a:pt x="243102" y="116693"/>
                </a:lnTo>
                <a:lnTo>
                  <a:pt x="243000" y="116591"/>
                </a:lnTo>
                <a:lnTo>
                  <a:pt x="242898" y="116591"/>
                </a:lnTo>
                <a:lnTo>
                  <a:pt x="243000" y="119148"/>
                </a:lnTo>
                <a:lnTo>
                  <a:pt x="244739" y="119864"/>
                </a:lnTo>
                <a:lnTo>
                  <a:pt x="246273" y="119352"/>
                </a:lnTo>
                <a:lnTo>
                  <a:pt x="246170" y="119352"/>
                </a:lnTo>
                <a:lnTo>
                  <a:pt x="246784" y="119148"/>
                </a:lnTo>
                <a:lnTo>
                  <a:pt x="246784" y="119148"/>
                </a:lnTo>
                <a:lnTo>
                  <a:pt x="246273" y="119557"/>
                </a:lnTo>
                <a:lnTo>
                  <a:pt x="246989" y="119557"/>
                </a:lnTo>
                <a:lnTo>
                  <a:pt x="246784" y="119761"/>
                </a:lnTo>
                <a:lnTo>
                  <a:pt x="247193" y="120375"/>
                </a:lnTo>
                <a:lnTo>
                  <a:pt x="247500" y="120068"/>
                </a:lnTo>
                <a:lnTo>
                  <a:pt x="247295" y="120068"/>
                </a:lnTo>
                <a:lnTo>
                  <a:pt x="254148" y="115057"/>
                </a:lnTo>
                <a:lnTo>
                  <a:pt x="254045" y="114955"/>
                </a:lnTo>
                <a:lnTo>
                  <a:pt x="258648" y="109432"/>
                </a:lnTo>
                <a:lnTo>
                  <a:pt x="259261" y="106773"/>
                </a:lnTo>
                <a:lnTo>
                  <a:pt x="258648" y="104932"/>
                </a:lnTo>
                <a:lnTo>
                  <a:pt x="258034" y="104420"/>
                </a:lnTo>
                <a:lnTo>
                  <a:pt x="257932" y="103193"/>
                </a:lnTo>
                <a:lnTo>
                  <a:pt x="257318" y="103193"/>
                </a:lnTo>
                <a:lnTo>
                  <a:pt x="257318" y="103091"/>
                </a:lnTo>
                <a:lnTo>
                  <a:pt x="257114" y="103091"/>
                </a:lnTo>
                <a:lnTo>
                  <a:pt x="256909" y="101148"/>
                </a:lnTo>
                <a:lnTo>
                  <a:pt x="254966" y="99614"/>
                </a:lnTo>
                <a:lnTo>
                  <a:pt x="254761" y="95318"/>
                </a:lnTo>
                <a:lnTo>
                  <a:pt x="254250" y="94807"/>
                </a:lnTo>
                <a:lnTo>
                  <a:pt x="253739" y="94909"/>
                </a:lnTo>
                <a:lnTo>
                  <a:pt x="252920" y="91227"/>
                </a:lnTo>
                <a:lnTo>
                  <a:pt x="252818" y="91125"/>
                </a:lnTo>
                <a:close/>
                <a:moveTo>
                  <a:pt x="272352" y="115466"/>
                </a:moveTo>
                <a:lnTo>
                  <a:pt x="272352" y="116591"/>
                </a:lnTo>
                <a:lnTo>
                  <a:pt x="272659" y="116386"/>
                </a:lnTo>
                <a:lnTo>
                  <a:pt x="272352" y="116693"/>
                </a:lnTo>
                <a:lnTo>
                  <a:pt x="272352" y="117511"/>
                </a:lnTo>
                <a:lnTo>
                  <a:pt x="272557" y="117000"/>
                </a:lnTo>
                <a:lnTo>
                  <a:pt x="272557" y="117307"/>
                </a:lnTo>
                <a:lnTo>
                  <a:pt x="272659" y="117205"/>
                </a:lnTo>
                <a:lnTo>
                  <a:pt x="272455" y="117716"/>
                </a:lnTo>
                <a:lnTo>
                  <a:pt x="272352" y="117614"/>
                </a:lnTo>
                <a:lnTo>
                  <a:pt x="272352" y="118125"/>
                </a:lnTo>
                <a:lnTo>
                  <a:pt x="272659" y="118227"/>
                </a:lnTo>
                <a:lnTo>
                  <a:pt x="272352" y="118330"/>
                </a:lnTo>
                <a:lnTo>
                  <a:pt x="272352" y="118227"/>
                </a:lnTo>
                <a:lnTo>
                  <a:pt x="270920" y="120170"/>
                </a:lnTo>
                <a:lnTo>
                  <a:pt x="270205" y="120477"/>
                </a:lnTo>
                <a:lnTo>
                  <a:pt x="270716" y="121398"/>
                </a:lnTo>
                <a:lnTo>
                  <a:pt x="269386" y="122523"/>
                </a:lnTo>
                <a:lnTo>
                  <a:pt x="269591" y="122420"/>
                </a:lnTo>
                <a:lnTo>
                  <a:pt x="269489" y="122625"/>
                </a:lnTo>
                <a:lnTo>
                  <a:pt x="270102" y="122625"/>
                </a:lnTo>
                <a:lnTo>
                  <a:pt x="275216" y="118739"/>
                </a:lnTo>
                <a:lnTo>
                  <a:pt x="274091" y="119148"/>
                </a:lnTo>
                <a:lnTo>
                  <a:pt x="273273" y="118739"/>
                </a:lnTo>
                <a:lnTo>
                  <a:pt x="273580" y="117818"/>
                </a:lnTo>
                <a:lnTo>
                  <a:pt x="273477" y="117818"/>
                </a:lnTo>
                <a:lnTo>
                  <a:pt x="273477" y="117614"/>
                </a:lnTo>
                <a:lnTo>
                  <a:pt x="273170" y="118330"/>
                </a:lnTo>
                <a:lnTo>
                  <a:pt x="272659" y="117920"/>
                </a:lnTo>
                <a:lnTo>
                  <a:pt x="273273" y="116284"/>
                </a:lnTo>
                <a:lnTo>
                  <a:pt x="273068" y="116386"/>
                </a:lnTo>
                <a:lnTo>
                  <a:pt x="272761" y="115875"/>
                </a:lnTo>
                <a:lnTo>
                  <a:pt x="272557" y="115977"/>
                </a:lnTo>
                <a:lnTo>
                  <a:pt x="272557" y="115977"/>
                </a:lnTo>
                <a:lnTo>
                  <a:pt x="272659" y="115466"/>
                </a:lnTo>
                <a:close/>
                <a:moveTo>
                  <a:pt x="246959" y="123166"/>
                </a:moveTo>
                <a:lnTo>
                  <a:pt x="246901" y="123224"/>
                </a:lnTo>
                <a:lnTo>
                  <a:pt x="246901" y="123224"/>
                </a:lnTo>
                <a:lnTo>
                  <a:pt x="246959" y="123166"/>
                </a:lnTo>
                <a:close/>
                <a:moveTo>
                  <a:pt x="246901" y="123224"/>
                </a:moveTo>
                <a:lnTo>
                  <a:pt x="246886" y="123239"/>
                </a:lnTo>
                <a:lnTo>
                  <a:pt x="246784" y="123443"/>
                </a:lnTo>
                <a:lnTo>
                  <a:pt x="246784" y="123443"/>
                </a:lnTo>
                <a:lnTo>
                  <a:pt x="246901" y="123224"/>
                </a:lnTo>
                <a:close/>
                <a:moveTo>
                  <a:pt x="244841" y="121807"/>
                </a:moveTo>
                <a:lnTo>
                  <a:pt x="244330" y="123341"/>
                </a:lnTo>
                <a:lnTo>
                  <a:pt x="244432" y="123341"/>
                </a:lnTo>
                <a:lnTo>
                  <a:pt x="244330" y="123648"/>
                </a:lnTo>
                <a:lnTo>
                  <a:pt x="244227" y="123443"/>
                </a:lnTo>
                <a:lnTo>
                  <a:pt x="244330" y="124466"/>
                </a:lnTo>
                <a:lnTo>
                  <a:pt x="244023" y="124670"/>
                </a:lnTo>
                <a:lnTo>
                  <a:pt x="244739" y="124670"/>
                </a:lnTo>
                <a:lnTo>
                  <a:pt x="245659" y="123955"/>
                </a:lnTo>
                <a:lnTo>
                  <a:pt x="245557" y="124159"/>
                </a:lnTo>
                <a:lnTo>
                  <a:pt x="245557" y="124159"/>
                </a:lnTo>
                <a:lnTo>
                  <a:pt x="245966" y="124057"/>
                </a:lnTo>
                <a:lnTo>
                  <a:pt x="245761" y="124364"/>
                </a:lnTo>
                <a:lnTo>
                  <a:pt x="246901" y="123224"/>
                </a:lnTo>
                <a:lnTo>
                  <a:pt x="247602" y="121909"/>
                </a:lnTo>
                <a:lnTo>
                  <a:pt x="246375" y="122318"/>
                </a:lnTo>
                <a:lnTo>
                  <a:pt x="244841" y="121807"/>
                </a:lnTo>
                <a:close/>
                <a:moveTo>
                  <a:pt x="265623" y="124957"/>
                </a:moveTo>
                <a:lnTo>
                  <a:pt x="265500" y="124977"/>
                </a:lnTo>
                <a:lnTo>
                  <a:pt x="265705" y="124977"/>
                </a:lnTo>
                <a:lnTo>
                  <a:pt x="265623" y="124957"/>
                </a:lnTo>
                <a:close/>
                <a:moveTo>
                  <a:pt x="268568" y="121705"/>
                </a:moveTo>
                <a:lnTo>
                  <a:pt x="265091" y="124057"/>
                </a:lnTo>
                <a:lnTo>
                  <a:pt x="265193" y="123852"/>
                </a:lnTo>
                <a:lnTo>
                  <a:pt x="265193" y="123852"/>
                </a:lnTo>
                <a:lnTo>
                  <a:pt x="264784" y="124159"/>
                </a:lnTo>
                <a:lnTo>
                  <a:pt x="264580" y="124261"/>
                </a:lnTo>
                <a:lnTo>
                  <a:pt x="264375" y="124261"/>
                </a:lnTo>
                <a:lnTo>
                  <a:pt x="264375" y="124364"/>
                </a:lnTo>
                <a:lnTo>
                  <a:pt x="260489" y="126102"/>
                </a:lnTo>
                <a:lnTo>
                  <a:pt x="260489" y="126102"/>
                </a:lnTo>
                <a:lnTo>
                  <a:pt x="260591" y="126000"/>
                </a:lnTo>
                <a:lnTo>
                  <a:pt x="259466" y="126818"/>
                </a:lnTo>
                <a:lnTo>
                  <a:pt x="259670" y="126818"/>
                </a:lnTo>
                <a:lnTo>
                  <a:pt x="259364" y="126920"/>
                </a:lnTo>
                <a:lnTo>
                  <a:pt x="259568" y="126920"/>
                </a:lnTo>
                <a:lnTo>
                  <a:pt x="259063" y="127173"/>
                </a:lnTo>
                <a:lnTo>
                  <a:pt x="259063" y="127173"/>
                </a:lnTo>
                <a:lnTo>
                  <a:pt x="259159" y="127125"/>
                </a:lnTo>
                <a:lnTo>
                  <a:pt x="258955" y="127330"/>
                </a:lnTo>
                <a:lnTo>
                  <a:pt x="259261" y="127227"/>
                </a:lnTo>
                <a:lnTo>
                  <a:pt x="258955" y="127432"/>
                </a:lnTo>
                <a:lnTo>
                  <a:pt x="259670" y="127636"/>
                </a:lnTo>
                <a:lnTo>
                  <a:pt x="259875" y="127841"/>
                </a:lnTo>
                <a:lnTo>
                  <a:pt x="265295" y="124875"/>
                </a:lnTo>
                <a:lnTo>
                  <a:pt x="265623" y="124957"/>
                </a:lnTo>
                <a:lnTo>
                  <a:pt x="265623" y="124957"/>
                </a:lnTo>
                <a:lnTo>
                  <a:pt x="266114" y="124875"/>
                </a:lnTo>
                <a:lnTo>
                  <a:pt x="266011" y="124670"/>
                </a:lnTo>
                <a:lnTo>
                  <a:pt x="265909" y="124670"/>
                </a:lnTo>
                <a:lnTo>
                  <a:pt x="269284" y="122318"/>
                </a:lnTo>
                <a:lnTo>
                  <a:pt x="268875" y="122420"/>
                </a:lnTo>
                <a:lnTo>
                  <a:pt x="268875" y="122420"/>
                </a:lnTo>
                <a:lnTo>
                  <a:pt x="269080" y="122318"/>
                </a:lnTo>
                <a:lnTo>
                  <a:pt x="269284" y="122216"/>
                </a:lnTo>
                <a:lnTo>
                  <a:pt x="269284" y="122216"/>
                </a:lnTo>
                <a:lnTo>
                  <a:pt x="268670" y="122420"/>
                </a:lnTo>
                <a:lnTo>
                  <a:pt x="269080" y="122114"/>
                </a:lnTo>
                <a:lnTo>
                  <a:pt x="268159" y="122420"/>
                </a:lnTo>
                <a:lnTo>
                  <a:pt x="268261" y="122011"/>
                </a:lnTo>
                <a:lnTo>
                  <a:pt x="268568" y="121705"/>
                </a:lnTo>
                <a:close/>
                <a:moveTo>
                  <a:pt x="76909" y="132648"/>
                </a:moveTo>
                <a:lnTo>
                  <a:pt x="77216" y="132852"/>
                </a:lnTo>
                <a:lnTo>
                  <a:pt x="77011" y="132955"/>
                </a:lnTo>
                <a:lnTo>
                  <a:pt x="77216" y="133057"/>
                </a:lnTo>
                <a:lnTo>
                  <a:pt x="76807" y="133261"/>
                </a:lnTo>
                <a:lnTo>
                  <a:pt x="77625" y="133057"/>
                </a:lnTo>
                <a:lnTo>
                  <a:pt x="77830" y="132750"/>
                </a:lnTo>
                <a:lnTo>
                  <a:pt x="76909" y="132648"/>
                </a:lnTo>
                <a:close/>
                <a:moveTo>
                  <a:pt x="78136" y="132545"/>
                </a:moveTo>
                <a:lnTo>
                  <a:pt x="78136" y="133261"/>
                </a:lnTo>
                <a:lnTo>
                  <a:pt x="78648" y="133364"/>
                </a:lnTo>
                <a:lnTo>
                  <a:pt x="78545" y="133159"/>
                </a:lnTo>
                <a:lnTo>
                  <a:pt x="78852" y="133057"/>
                </a:lnTo>
                <a:lnTo>
                  <a:pt x="78955" y="132852"/>
                </a:lnTo>
                <a:lnTo>
                  <a:pt x="79057" y="132750"/>
                </a:lnTo>
                <a:lnTo>
                  <a:pt x="78750" y="132852"/>
                </a:lnTo>
                <a:lnTo>
                  <a:pt x="78443" y="132648"/>
                </a:lnTo>
                <a:lnTo>
                  <a:pt x="78545" y="132648"/>
                </a:lnTo>
                <a:lnTo>
                  <a:pt x="78136" y="132545"/>
                </a:lnTo>
                <a:close/>
                <a:moveTo>
                  <a:pt x="78136" y="133261"/>
                </a:moveTo>
                <a:lnTo>
                  <a:pt x="78136" y="133568"/>
                </a:lnTo>
                <a:lnTo>
                  <a:pt x="78341" y="133364"/>
                </a:lnTo>
                <a:lnTo>
                  <a:pt x="78136" y="133261"/>
                </a:lnTo>
                <a:close/>
                <a:moveTo>
                  <a:pt x="68830" y="133875"/>
                </a:moveTo>
                <a:lnTo>
                  <a:pt x="67970" y="133970"/>
                </a:lnTo>
                <a:lnTo>
                  <a:pt x="67970" y="133970"/>
                </a:lnTo>
                <a:lnTo>
                  <a:pt x="68114" y="133875"/>
                </a:lnTo>
                <a:close/>
                <a:moveTo>
                  <a:pt x="63920" y="8386"/>
                </a:moveTo>
                <a:lnTo>
                  <a:pt x="62795" y="8795"/>
                </a:lnTo>
                <a:lnTo>
                  <a:pt x="63000" y="8795"/>
                </a:lnTo>
                <a:lnTo>
                  <a:pt x="62182" y="9000"/>
                </a:lnTo>
                <a:lnTo>
                  <a:pt x="61568" y="10330"/>
                </a:lnTo>
                <a:lnTo>
                  <a:pt x="62693" y="10534"/>
                </a:lnTo>
                <a:lnTo>
                  <a:pt x="62693" y="10636"/>
                </a:lnTo>
                <a:lnTo>
                  <a:pt x="62386" y="10739"/>
                </a:lnTo>
                <a:lnTo>
                  <a:pt x="62591" y="10636"/>
                </a:lnTo>
                <a:lnTo>
                  <a:pt x="61977" y="10841"/>
                </a:lnTo>
                <a:lnTo>
                  <a:pt x="62080" y="10841"/>
                </a:lnTo>
                <a:lnTo>
                  <a:pt x="61568" y="11148"/>
                </a:lnTo>
                <a:lnTo>
                  <a:pt x="62182" y="11250"/>
                </a:lnTo>
                <a:lnTo>
                  <a:pt x="60136" y="12068"/>
                </a:lnTo>
                <a:lnTo>
                  <a:pt x="59727" y="12784"/>
                </a:lnTo>
                <a:lnTo>
                  <a:pt x="59216" y="12784"/>
                </a:lnTo>
                <a:lnTo>
                  <a:pt x="59216" y="13091"/>
                </a:lnTo>
                <a:lnTo>
                  <a:pt x="59114" y="12682"/>
                </a:lnTo>
                <a:lnTo>
                  <a:pt x="59420" y="12682"/>
                </a:lnTo>
                <a:lnTo>
                  <a:pt x="59727" y="12477"/>
                </a:lnTo>
                <a:lnTo>
                  <a:pt x="59420" y="12477"/>
                </a:lnTo>
                <a:lnTo>
                  <a:pt x="60239" y="11557"/>
                </a:lnTo>
                <a:lnTo>
                  <a:pt x="59523" y="11761"/>
                </a:lnTo>
                <a:lnTo>
                  <a:pt x="59523" y="11761"/>
                </a:lnTo>
                <a:lnTo>
                  <a:pt x="59932" y="11557"/>
                </a:lnTo>
                <a:lnTo>
                  <a:pt x="59523" y="11557"/>
                </a:lnTo>
                <a:lnTo>
                  <a:pt x="59420" y="11352"/>
                </a:lnTo>
                <a:lnTo>
                  <a:pt x="58602" y="11455"/>
                </a:lnTo>
                <a:lnTo>
                  <a:pt x="58500" y="11864"/>
                </a:lnTo>
                <a:lnTo>
                  <a:pt x="59114" y="11966"/>
                </a:lnTo>
                <a:lnTo>
                  <a:pt x="58500" y="12068"/>
                </a:lnTo>
                <a:lnTo>
                  <a:pt x="58295" y="11761"/>
                </a:lnTo>
                <a:lnTo>
                  <a:pt x="58295" y="11966"/>
                </a:lnTo>
                <a:lnTo>
                  <a:pt x="54307" y="11557"/>
                </a:lnTo>
                <a:lnTo>
                  <a:pt x="53795" y="11045"/>
                </a:lnTo>
                <a:lnTo>
                  <a:pt x="51750" y="11557"/>
                </a:lnTo>
                <a:lnTo>
                  <a:pt x="54000" y="11250"/>
                </a:lnTo>
                <a:lnTo>
                  <a:pt x="54000" y="11250"/>
                </a:lnTo>
                <a:lnTo>
                  <a:pt x="52057" y="11966"/>
                </a:lnTo>
                <a:lnTo>
                  <a:pt x="51239" y="13193"/>
                </a:lnTo>
                <a:lnTo>
                  <a:pt x="50932" y="12068"/>
                </a:lnTo>
                <a:lnTo>
                  <a:pt x="50727" y="11966"/>
                </a:lnTo>
                <a:lnTo>
                  <a:pt x="50625" y="11864"/>
                </a:lnTo>
                <a:lnTo>
                  <a:pt x="46943" y="11864"/>
                </a:lnTo>
                <a:lnTo>
                  <a:pt x="48375" y="11455"/>
                </a:lnTo>
                <a:lnTo>
                  <a:pt x="42341" y="10636"/>
                </a:lnTo>
                <a:lnTo>
                  <a:pt x="42852" y="10330"/>
                </a:lnTo>
                <a:lnTo>
                  <a:pt x="43057" y="9920"/>
                </a:lnTo>
                <a:lnTo>
                  <a:pt x="42545" y="10023"/>
                </a:lnTo>
                <a:lnTo>
                  <a:pt x="42750" y="10125"/>
                </a:lnTo>
                <a:lnTo>
                  <a:pt x="41420" y="10636"/>
                </a:lnTo>
                <a:lnTo>
                  <a:pt x="41420" y="9920"/>
                </a:lnTo>
                <a:lnTo>
                  <a:pt x="40909" y="9716"/>
                </a:lnTo>
                <a:lnTo>
                  <a:pt x="40909" y="9716"/>
                </a:lnTo>
                <a:lnTo>
                  <a:pt x="41011" y="9818"/>
                </a:lnTo>
                <a:lnTo>
                  <a:pt x="41114" y="9818"/>
                </a:lnTo>
                <a:lnTo>
                  <a:pt x="39580" y="10330"/>
                </a:lnTo>
                <a:lnTo>
                  <a:pt x="39989" y="10125"/>
                </a:lnTo>
                <a:lnTo>
                  <a:pt x="37841" y="10739"/>
                </a:lnTo>
                <a:lnTo>
                  <a:pt x="38045" y="10534"/>
                </a:lnTo>
                <a:lnTo>
                  <a:pt x="37739" y="10636"/>
                </a:lnTo>
                <a:lnTo>
                  <a:pt x="37841" y="10636"/>
                </a:lnTo>
                <a:lnTo>
                  <a:pt x="36409" y="11045"/>
                </a:lnTo>
                <a:lnTo>
                  <a:pt x="36102" y="11045"/>
                </a:lnTo>
                <a:lnTo>
                  <a:pt x="35898" y="11148"/>
                </a:lnTo>
                <a:lnTo>
                  <a:pt x="35898" y="11045"/>
                </a:lnTo>
                <a:lnTo>
                  <a:pt x="36102" y="11045"/>
                </a:lnTo>
                <a:lnTo>
                  <a:pt x="39682" y="9920"/>
                </a:lnTo>
                <a:lnTo>
                  <a:pt x="37330" y="10330"/>
                </a:lnTo>
                <a:lnTo>
                  <a:pt x="37432" y="10330"/>
                </a:lnTo>
                <a:lnTo>
                  <a:pt x="35795" y="10739"/>
                </a:lnTo>
                <a:lnTo>
                  <a:pt x="36307" y="10534"/>
                </a:lnTo>
                <a:lnTo>
                  <a:pt x="34466" y="10841"/>
                </a:lnTo>
                <a:lnTo>
                  <a:pt x="34670" y="10943"/>
                </a:lnTo>
                <a:lnTo>
                  <a:pt x="34364" y="11045"/>
                </a:lnTo>
                <a:lnTo>
                  <a:pt x="34568" y="11148"/>
                </a:lnTo>
                <a:lnTo>
                  <a:pt x="25466" y="9716"/>
                </a:lnTo>
                <a:lnTo>
                  <a:pt x="25773" y="9614"/>
                </a:lnTo>
                <a:lnTo>
                  <a:pt x="25466" y="9614"/>
                </a:lnTo>
                <a:lnTo>
                  <a:pt x="25466" y="9511"/>
                </a:lnTo>
                <a:lnTo>
                  <a:pt x="25364" y="9511"/>
                </a:lnTo>
                <a:lnTo>
                  <a:pt x="25773" y="9409"/>
                </a:lnTo>
                <a:lnTo>
                  <a:pt x="24239" y="9307"/>
                </a:lnTo>
                <a:lnTo>
                  <a:pt x="24341" y="9205"/>
                </a:lnTo>
                <a:lnTo>
                  <a:pt x="23318" y="9409"/>
                </a:lnTo>
                <a:lnTo>
                  <a:pt x="23318" y="9307"/>
                </a:lnTo>
                <a:lnTo>
                  <a:pt x="24034" y="9102"/>
                </a:lnTo>
                <a:lnTo>
                  <a:pt x="23625" y="9000"/>
                </a:lnTo>
                <a:lnTo>
                  <a:pt x="23727" y="8898"/>
                </a:lnTo>
                <a:lnTo>
                  <a:pt x="23727" y="8898"/>
                </a:lnTo>
                <a:lnTo>
                  <a:pt x="21068" y="9409"/>
                </a:lnTo>
                <a:lnTo>
                  <a:pt x="21068" y="9409"/>
                </a:lnTo>
                <a:lnTo>
                  <a:pt x="21273" y="9307"/>
                </a:lnTo>
                <a:lnTo>
                  <a:pt x="20455" y="9511"/>
                </a:lnTo>
                <a:lnTo>
                  <a:pt x="20761" y="9614"/>
                </a:lnTo>
                <a:lnTo>
                  <a:pt x="20148" y="9818"/>
                </a:lnTo>
                <a:lnTo>
                  <a:pt x="20045" y="9818"/>
                </a:lnTo>
                <a:lnTo>
                  <a:pt x="20455" y="9614"/>
                </a:lnTo>
                <a:lnTo>
                  <a:pt x="18637" y="9901"/>
                </a:lnTo>
                <a:lnTo>
                  <a:pt x="18637" y="9901"/>
                </a:lnTo>
                <a:lnTo>
                  <a:pt x="13295" y="11455"/>
                </a:lnTo>
                <a:lnTo>
                  <a:pt x="13398" y="11455"/>
                </a:lnTo>
                <a:lnTo>
                  <a:pt x="13193" y="11557"/>
                </a:lnTo>
                <a:lnTo>
                  <a:pt x="14011" y="12273"/>
                </a:lnTo>
                <a:lnTo>
                  <a:pt x="13909" y="12682"/>
                </a:lnTo>
                <a:lnTo>
                  <a:pt x="14625" y="12580"/>
                </a:lnTo>
                <a:lnTo>
                  <a:pt x="14625" y="12580"/>
                </a:lnTo>
                <a:lnTo>
                  <a:pt x="14523" y="12682"/>
                </a:lnTo>
                <a:lnTo>
                  <a:pt x="14932" y="12682"/>
                </a:lnTo>
                <a:lnTo>
                  <a:pt x="14523" y="12989"/>
                </a:lnTo>
                <a:lnTo>
                  <a:pt x="15341" y="13091"/>
                </a:lnTo>
                <a:lnTo>
                  <a:pt x="14727" y="13193"/>
                </a:lnTo>
                <a:lnTo>
                  <a:pt x="14523" y="12989"/>
                </a:lnTo>
                <a:lnTo>
                  <a:pt x="14420" y="12886"/>
                </a:lnTo>
                <a:lnTo>
                  <a:pt x="14420" y="12784"/>
                </a:lnTo>
                <a:lnTo>
                  <a:pt x="14114" y="12989"/>
                </a:lnTo>
                <a:lnTo>
                  <a:pt x="14114" y="13295"/>
                </a:lnTo>
                <a:lnTo>
                  <a:pt x="14523" y="13295"/>
                </a:lnTo>
                <a:lnTo>
                  <a:pt x="14420" y="13398"/>
                </a:lnTo>
                <a:lnTo>
                  <a:pt x="12375" y="13398"/>
                </a:lnTo>
                <a:lnTo>
                  <a:pt x="12886" y="13091"/>
                </a:lnTo>
                <a:lnTo>
                  <a:pt x="11250" y="13398"/>
                </a:lnTo>
                <a:lnTo>
                  <a:pt x="11352" y="13398"/>
                </a:lnTo>
                <a:lnTo>
                  <a:pt x="9205" y="13909"/>
                </a:lnTo>
                <a:lnTo>
                  <a:pt x="9818" y="14216"/>
                </a:lnTo>
                <a:lnTo>
                  <a:pt x="9102" y="14318"/>
                </a:lnTo>
                <a:lnTo>
                  <a:pt x="9205" y="14523"/>
                </a:lnTo>
                <a:lnTo>
                  <a:pt x="9102" y="14932"/>
                </a:lnTo>
                <a:lnTo>
                  <a:pt x="11045" y="14932"/>
                </a:lnTo>
                <a:lnTo>
                  <a:pt x="11045" y="15034"/>
                </a:lnTo>
                <a:lnTo>
                  <a:pt x="12580" y="14625"/>
                </a:lnTo>
                <a:lnTo>
                  <a:pt x="12784" y="14830"/>
                </a:lnTo>
                <a:lnTo>
                  <a:pt x="12068" y="15034"/>
                </a:lnTo>
                <a:lnTo>
                  <a:pt x="11659" y="15648"/>
                </a:lnTo>
                <a:lnTo>
                  <a:pt x="10534" y="15852"/>
                </a:lnTo>
                <a:lnTo>
                  <a:pt x="8795" y="16261"/>
                </a:lnTo>
                <a:lnTo>
                  <a:pt x="8489" y="16159"/>
                </a:lnTo>
                <a:lnTo>
                  <a:pt x="7745" y="16624"/>
                </a:lnTo>
                <a:lnTo>
                  <a:pt x="7745" y="16624"/>
                </a:lnTo>
                <a:lnTo>
                  <a:pt x="5727" y="17489"/>
                </a:lnTo>
                <a:lnTo>
                  <a:pt x="5830" y="17489"/>
                </a:lnTo>
                <a:lnTo>
                  <a:pt x="5420" y="17693"/>
                </a:lnTo>
                <a:lnTo>
                  <a:pt x="5625" y="17693"/>
                </a:lnTo>
                <a:lnTo>
                  <a:pt x="5318" y="17898"/>
                </a:lnTo>
                <a:lnTo>
                  <a:pt x="5420" y="17898"/>
                </a:lnTo>
                <a:lnTo>
                  <a:pt x="5318" y="18102"/>
                </a:lnTo>
                <a:lnTo>
                  <a:pt x="5318" y="18102"/>
                </a:lnTo>
                <a:lnTo>
                  <a:pt x="5727" y="17898"/>
                </a:lnTo>
                <a:lnTo>
                  <a:pt x="5625" y="18000"/>
                </a:lnTo>
                <a:lnTo>
                  <a:pt x="5727" y="18000"/>
                </a:lnTo>
                <a:lnTo>
                  <a:pt x="5625" y="18102"/>
                </a:lnTo>
                <a:lnTo>
                  <a:pt x="5830" y="18102"/>
                </a:lnTo>
                <a:lnTo>
                  <a:pt x="5420" y="18205"/>
                </a:lnTo>
                <a:lnTo>
                  <a:pt x="6545" y="18307"/>
                </a:lnTo>
                <a:lnTo>
                  <a:pt x="6239" y="18307"/>
                </a:lnTo>
                <a:lnTo>
                  <a:pt x="6443" y="18409"/>
                </a:lnTo>
                <a:lnTo>
                  <a:pt x="6034" y="18614"/>
                </a:lnTo>
                <a:lnTo>
                  <a:pt x="6034" y="18614"/>
                </a:lnTo>
                <a:lnTo>
                  <a:pt x="6136" y="18409"/>
                </a:lnTo>
                <a:lnTo>
                  <a:pt x="5625" y="18511"/>
                </a:lnTo>
                <a:lnTo>
                  <a:pt x="5625" y="18307"/>
                </a:lnTo>
                <a:lnTo>
                  <a:pt x="4807" y="18614"/>
                </a:lnTo>
                <a:lnTo>
                  <a:pt x="5011" y="18614"/>
                </a:lnTo>
                <a:lnTo>
                  <a:pt x="5011" y="19227"/>
                </a:lnTo>
                <a:lnTo>
                  <a:pt x="7466" y="18511"/>
                </a:lnTo>
                <a:lnTo>
                  <a:pt x="7466" y="18511"/>
                </a:lnTo>
                <a:lnTo>
                  <a:pt x="5727" y="19943"/>
                </a:lnTo>
                <a:lnTo>
                  <a:pt x="5932" y="19943"/>
                </a:lnTo>
                <a:lnTo>
                  <a:pt x="5011" y="20352"/>
                </a:lnTo>
                <a:lnTo>
                  <a:pt x="6750" y="20045"/>
                </a:lnTo>
                <a:lnTo>
                  <a:pt x="7159" y="20352"/>
                </a:lnTo>
                <a:lnTo>
                  <a:pt x="8386" y="20045"/>
                </a:lnTo>
                <a:lnTo>
                  <a:pt x="8386" y="20045"/>
                </a:lnTo>
                <a:lnTo>
                  <a:pt x="7875" y="20352"/>
                </a:lnTo>
                <a:lnTo>
                  <a:pt x="7875" y="20352"/>
                </a:lnTo>
                <a:lnTo>
                  <a:pt x="9511" y="19943"/>
                </a:lnTo>
                <a:lnTo>
                  <a:pt x="8080" y="20761"/>
                </a:lnTo>
                <a:lnTo>
                  <a:pt x="8182" y="20864"/>
                </a:lnTo>
                <a:lnTo>
                  <a:pt x="5523" y="22193"/>
                </a:lnTo>
                <a:lnTo>
                  <a:pt x="5523" y="22091"/>
                </a:lnTo>
                <a:lnTo>
                  <a:pt x="3375" y="22909"/>
                </a:lnTo>
                <a:lnTo>
                  <a:pt x="3375" y="23114"/>
                </a:lnTo>
                <a:lnTo>
                  <a:pt x="3170" y="23011"/>
                </a:lnTo>
                <a:lnTo>
                  <a:pt x="2966" y="23114"/>
                </a:lnTo>
                <a:lnTo>
                  <a:pt x="2966" y="23114"/>
                </a:lnTo>
                <a:lnTo>
                  <a:pt x="3170" y="22909"/>
                </a:lnTo>
                <a:lnTo>
                  <a:pt x="2864" y="23011"/>
                </a:lnTo>
                <a:lnTo>
                  <a:pt x="2864" y="23011"/>
                </a:lnTo>
                <a:lnTo>
                  <a:pt x="2966" y="22909"/>
                </a:lnTo>
                <a:lnTo>
                  <a:pt x="1120" y="23634"/>
                </a:lnTo>
                <a:lnTo>
                  <a:pt x="1120" y="23634"/>
                </a:lnTo>
                <a:lnTo>
                  <a:pt x="1023" y="23830"/>
                </a:lnTo>
                <a:lnTo>
                  <a:pt x="2276" y="23472"/>
                </a:lnTo>
                <a:lnTo>
                  <a:pt x="2276" y="23472"/>
                </a:lnTo>
                <a:lnTo>
                  <a:pt x="3886" y="23114"/>
                </a:lnTo>
                <a:lnTo>
                  <a:pt x="3682" y="23318"/>
                </a:lnTo>
                <a:lnTo>
                  <a:pt x="5069" y="22823"/>
                </a:lnTo>
                <a:lnTo>
                  <a:pt x="5069" y="22823"/>
                </a:lnTo>
                <a:lnTo>
                  <a:pt x="5216" y="22602"/>
                </a:lnTo>
                <a:lnTo>
                  <a:pt x="5932" y="22398"/>
                </a:lnTo>
                <a:lnTo>
                  <a:pt x="5830" y="22398"/>
                </a:lnTo>
                <a:lnTo>
                  <a:pt x="10534" y="20761"/>
                </a:lnTo>
                <a:lnTo>
                  <a:pt x="10432" y="20761"/>
                </a:lnTo>
                <a:lnTo>
                  <a:pt x="11352" y="20352"/>
                </a:lnTo>
                <a:lnTo>
                  <a:pt x="11455" y="19943"/>
                </a:lnTo>
                <a:lnTo>
                  <a:pt x="12580" y="19330"/>
                </a:lnTo>
                <a:lnTo>
                  <a:pt x="12580" y="19432"/>
                </a:lnTo>
                <a:lnTo>
                  <a:pt x="12886" y="19330"/>
                </a:lnTo>
                <a:lnTo>
                  <a:pt x="12886" y="19227"/>
                </a:lnTo>
                <a:lnTo>
                  <a:pt x="17386" y="17693"/>
                </a:lnTo>
                <a:lnTo>
                  <a:pt x="16568" y="18102"/>
                </a:lnTo>
                <a:lnTo>
                  <a:pt x="16875" y="18205"/>
                </a:lnTo>
                <a:lnTo>
                  <a:pt x="16875" y="18307"/>
                </a:lnTo>
                <a:lnTo>
                  <a:pt x="14011" y="19125"/>
                </a:lnTo>
                <a:lnTo>
                  <a:pt x="14318" y="19330"/>
                </a:lnTo>
                <a:lnTo>
                  <a:pt x="13193" y="19841"/>
                </a:lnTo>
                <a:lnTo>
                  <a:pt x="15443" y="19227"/>
                </a:lnTo>
                <a:lnTo>
                  <a:pt x="15443" y="19227"/>
                </a:lnTo>
                <a:lnTo>
                  <a:pt x="15341" y="19330"/>
                </a:lnTo>
                <a:lnTo>
                  <a:pt x="15852" y="19023"/>
                </a:lnTo>
                <a:lnTo>
                  <a:pt x="15852" y="19125"/>
                </a:lnTo>
                <a:lnTo>
                  <a:pt x="17284" y="18614"/>
                </a:lnTo>
                <a:lnTo>
                  <a:pt x="16875" y="18614"/>
                </a:lnTo>
                <a:lnTo>
                  <a:pt x="17284" y="18409"/>
                </a:lnTo>
                <a:lnTo>
                  <a:pt x="17182" y="18409"/>
                </a:lnTo>
                <a:lnTo>
                  <a:pt x="17554" y="18186"/>
                </a:lnTo>
                <a:lnTo>
                  <a:pt x="17554" y="18186"/>
                </a:lnTo>
                <a:lnTo>
                  <a:pt x="18205" y="18000"/>
                </a:lnTo>
                <a:lnTo>
                  <a:pt x="18205" y="18000"/>
                </a:lnTo>
                <a:lnTo>
                  <a:pt x="17795" y="18307"/>
                </a:lnTo>
                <a:lnTo>
                  <a:pt x="19125" y="18102"/>
                </a:lnTo>
                <a:lnTo>
                  <a:pt x="18614" y="18409"/>
                </a:lnTo>
                <a:lnTo>
                  <a:pt x="18818" y="18409"/>
                </a:lnTo>
                <a:lnTo>
                  <a:pt x="18818" y="18511"/>
                </a:lnTo>
                <a:lnTo>
                  <a:pt x="19125" y="18511"/>
                </a:lnTo>
                <a:lnTo>
                  <a:pt x="18818" y="18716"/>
                </a:lnTo>
                <a:lnTo>
                  <a:pt x="19227" y="18716"/>
                </a:lnTo>
                <a:lnTo>
                  <a:pt x="19841" y="18511"/>
                </a:lnTo>
                <a:lnTo>
                  <a:pt x="19432" y="18920"/>
                </a:lnTo>
                <a:lnTo>
                  <a:pt x="19636" y="19125"/>
                </a:lnTo>
                <a:lnTo>
                  <a:pt x="21682" y="19023"/>
                </a:lnTo>
                <a:lnTo>
                  <a:pt x="21682" y="19023"/>
                </a:lnTo>
                <a:lnTo>
                  <a:pt x="21477" y="19227"/>
                </a:lnTo>
                <a:lnTo>
                  <a:pt x="23216" y="19227"/>
                </a:lnTo>
                <a:lnTo>
                  <a:pt x="22295" y="19534"/>
                </a:lnTo>
                <a:lnTo>
                  <a:pt x="22909" y="19943"/>
                </a:lnTo>
                <a:lnTo>
                  <a:pt x="22807" y="19943"/>
                </a:lnTo>
                <a:lnTo>
                  <a:pt x="23216" y="20659"/>
                </a:lnTo>
                <a:lnTo>
                  <a:pt x="23830" y="20659"/>
                </a:lnTo>
                <a:lnTo>
                  <a:pt x="23830" y="20455"/>
                </a:lnTo>
                <a:lnTo>
                  <a:pt x="24034" y="20352"/>
                </a:lnTo>
                <a:lnTo>
                  <a:pt x="23625" y="20148"/>
                </a:lnTo>
                <a:lnTo>
                  <a:pt x="24545" y="20045"/>
                </a:lnTo>
                <a:lnTo>
                  <a:pt x="24443" y="20148"/>
                </a:lnTo>
                <a:lnTo>
                  <a:pt x="24648" y="20148"/>
                </a:lnTo>
                <a:lnTo>
                  <a:pt x="24136" y="20659"/>
                </a:lnTo>
                <a:lnTo>
                  <a:pt x="24545" y="20761"/>
                </a:lnTo>
                <a:lnTo>
                  <a:pt x="25466" y="19636"/>
                </a:lnTo>
                <a:lnTo>
                  <a:pt x="24955" y="20557"/>
                </a:lnTo>
                <a:lnTo>
                  <a:pt x="25159" y="20761"/>
                </a:lnTo>
                <a:lnTo>
                  <a:pt x="25670" y="20557"/>
                </a:lnTo>
                <a:lnTo>
                  <a:pt x="25159" y="20966"/>
                </a:lnTo>
                <a:lnTo>
                  <a:pt x="25568" y="21170"/>
                </a:lnTo>
                <a:lnTo>
                  <a:pt x="24750" y="21784"/>
                </a:lnTo>
                <a:lnTo>
                  <a:pt x="25159" y="21886"/>
                </a:lnTo>
                <a:lnTo>
                  <a:pt x="25159" y="22193"/>
                </a:lnTo>
                <a:lnTo>
                  <a:pt x="25057" y="22295"/>
                </a:lnTo>
                <a:lnTo>
                  <a:pt x="25364" y="22705"/>
                </a:lnTo>
                <a:lnTo>
                  <a:pt x="24648" y="23114"/>
                </a:lnTo>
                <a:lnTo>
                  <a:pt x="24545" y="23420"/>
                </a:lnTo>
                <a:lnTo>
                  <a:pt x="25670" y="22807"/>
                </a:lnTo>
                <a:lnTo>
                  <a:pt x="24750" y="24136"/>
                </a:lnTo>
                <a:lnTo>
                  <a:pt x="26284" y="23011"/>
                </a:lnTo>
                <a:lnTo>
                  <a:pt x="26284" y="23011"/>
                </a:lnTo>
                <a:lnTo>
                  <a:pt x="25568" y="23830"/>
                </a:lnTo>
                <a:lnTo>
                  <a:pt x="25568" y="23830"/>
                </a:lnTo>
                <a:lnTo>
                  <a:pt x="26182" y="23318"/>
                </a:lnTo>
                <a:lnTo>
                  <a:pt x="26182" y="23495"/>
                </a:lnTo>
                <a:lnTo>
                  <a:pt x="26182" y="23495"/>
                </a:lnTo>
                <a:lnTo>
                  <a:pt x="24750" y="24545"/>
                </a:lnTo>
                <a:lnTo>
                  <a:pt x="25159" y="24648"/>
                </a:lnTo>
                <a:lnTo>
                  <a:pt x="24443" y="25364"/>
                </a:lnTo>
                <a:lnTo>
                  <a:pt x="24443" y="25568"/>
                </a:lnTo>
                <a:lnTo>
                  <a:pt x="25261" y="25261"/>
                </a:lnTo>
                <a:lnTo>
                  <a:pt x="25364" y="25159"/>
                </a:lnTo>
                <a:lnTo>
                  <a:pt x="25773" y="25057"/>
                </a:lnTo>
                <a:lnTo>
                  <a:pt x="25364" y="25261"/>
                </a:lnTo>
                <a:lnTo>
                  <a:pt x="25773" y="25568"/>
                </a:lnTo>
                <a:lnTo>
                  <a:pt x="25261" y="25261"/>
                </a:lnTo>
                <a:lnTo>
                  <a:pt x="24955" y="25466"/>
                </a:lnTo>
                <a:lnTo>
                  <a:pt x="25364" y="25977"/>
                </a:lnTo>
                <a:lnTo>
                  <a:pt x="24750" y="26489"/>
                </a:lnTo>
                <a:lnTo>
                  <a:pt x="24750" y="26489"/>
                </a:lnTo>
                <a:lnTo>
                  <a:pt x="25159" y="26284"/>
                </a:lnTo>
                <a:lnTo>
                  <a:pt x="24545" y="26693"/>
                </a:lnTo>
                <a:lnTo>
                  <a:pt x="24443" y="27000"/>
                </a:lnTo>
                <a:lnTo>
                  <a:pt x="26080" y="25977"/>
                </a:lnTo>
                <a:lnTo>
                  <a:pt x="25670" y="26386"/>
                </a:lnTo>
                <a:lnTo>
                  <a:pt x="25773" y="26795"/>
                </a:lnTo>
                <a:lnTo>
                  <a:pt x="25568" y="26489"/>
                </a:lnTo>
                <a:lnTo>
                  <a:pt x="24852" y="26795"/>
                </a:lnTo>
                <a:lnTo>
                  <a:pt x="24955" y="26795"/>
                </a:lnTo>
                <a:lnTo>
                  <a:pt x="24545" y="27307"/>
                </a:lnTo>
                <a:lnTo>
                  <a:pt x="25466" y="27102"/>
                </a:lnTo>
                <a:lnTo>
                  <a:pt x="24341" y="27614"/>
                </a:lnTo>
                <a:lnTo>
                  <a:pt x="25159" y="27818"/>
                </a:lnTo>
                <a:lnTo>
                  <a:pt x="25057" y="27920"/>
                </a:lnTo>
                <a:lnTo>
                  <a:pt x="25159" y="28023"/>
                </a:lnTo>
                <a:lnTo>
                  <a:pt x="24852" y="28125"/>
                </a:lnTo>
                <a:lnTo>
                  <a:pt x="25364" y="28125"/>
                </a:lnTo>
                <a:lnTo>
                  <a:pt x="24852" y="28227"/>
                </a:lnTo>
                <a:lnTo>
                  <a:pt x="25977" y="28227"/>
                </a:lnTo>
                <a:lnTo>
                  <a:pt x="26284" y="27920"/>
                </a:lnTo>
                <a:lnTo>
                  <a:pt x="25773" y="28841"/>
                </a:lnTo>
                <a:lnTo>
                  <a:pt x="26591" y="28636"/>
                </a:lnTo>
                <a:lnTo>
                  <a:pt x="26489" y="29148"/>
                </a:lnTo>
                <a:lnTo>
                  <a:pt x="26182" y="29352"/>
                </a:lnTo>
                <a:lnTo>
                  <a:pt x="26182" y="29352"/>
                </a:lnTo>
                <a:lnTo>
                  <a:pt x="26795" y="29148"/>
                </a:lnTo>
                <a:lnTo>
                  <a:pt x="26489" y="29455"/>
                </a:lnTo>
                <a:lnTo>
                  <a:pt x="26898" y="29455"/>
                </a:lnTo>
                <a:lnTo>
                  <a:pt x="26489" y="29659"/>
                </a:lnTo>
                <a:lnTo>
                  <a:pt x="26489" y="29864"/>
                </a:lnTo>
                <a:lnTo>
                  <a:pt x="26591" y="30068"/>
                </a:lnTo>
                <a:lnTo>
                  <a:pt x="26693" y="30068"/>
                </a:lnTo>
                <a:lnTo>
                  <a:pt x="26386" y="30375"/>
                </a:lnTo>
                <a:lnTo>
                  <a:pt x="26386" y="30682"/>
                </a:lnTo>
                <a:lnTo>
                  <a:pt x="26489" y="30682"/>
                </a:lnTo>
                <a:lnTo>
                  <a:pt x="26386" y="30784"/>
                </a:lnTo>
                <a:lnTo>
                  <a:pt x="26386" y="30682"/>
                </a:lnTo>
                <a:lnTo>
                  <a:pt x="26080" y="31295"/>
                </a:lnTo>
                <a:lnTo>
                  <a:pt x="25670" y="31500"/>
                </a:lnTo>
                <a:lnTo>
                  <a:pt x="25568" y="31602"/>
                </a:lnTo>
                <a:lnTo>
                  <a:pt x="25568" y="31500"/>
                </a:lnTo>
                <a:lnTo>
                  <a:pt x="25670" y="31500"/>
                </a:lnTo>
                <a:lnTo>
                  <a:pt x="26182" y="30886"/>
                </a:lnTo>
                <a:lnTo>
                  <a:pt x="26182" y="30886"/>
                </a:lnTo>
                <a:lnTo>
                  <a:pt x="25466" y="31398"/>
                </a:lnTo>
                <a:lnTo>
                  <a:pt x="25875" y="30989"/>
                </a:lnTo>
                <a:lnTo>
                  <a:pt x="25875" y="31091"/>
                </a:lnTo>
                <a:lnTo>
                  <a:pt x="26182" y="30682"/>
                </a:lnTo>
                <a:lnTo>
                  <a:pt x="24852" y="30477"/>
                </a:lnTo>
                <a:lnTo>
                  <a:pt x="24341" y="31909"/>
                </a:lnTo>
                <a:lnTo>
                  <a:pt x="24545" y="31909"/>
                </a:lnTo>
                <a:lnTo>
                  <a:pt x="24136" y="32420"/>
                </a:lnTo>
                <a:lnTo>
                  <a:pt x="24136" y="32216"/>
                </a:lnTo>
                <a:lnTo>
                  <a:pt x="23932" y="32523"/>
                </a:lnTo>
                <a:lnTo>
                  <a:pt x="24545" y="32727"/>
                </a:lnTo>
                <a:lnTo>
                  <a:pt x="24034" y="32625"/>
                </a:lnTo>
                <a:lnTo>
                  <a:pt x="21989" y="35489"/>
                </a:lnTo>
                <a:lnTo>
                  <a:pt x="22091" y="35489"/>
                </a:lnTo>
                <a:lnTo>
                  <a:pt x="20557" y="38250"/>
                </a:lnTo>
                <a:lnTo>
                  <a:pt x="20557" y="38148"/>
                </a:lnTo>
                <a:lnTo>
                  <a:pt x="20250" y="38659"/>
                </a:lnTo>
                <a:lnTo>
                  <a:pt x="20348" y="40709"/>
                </a:lnTo>
                <a:lnTo>
                  <a:pt x="20348" y="40709"/>
                </a:lnTo>
                <a:lnTo>
                  <a:pt x="20148" y="40909"/>
                </a:lnTo>
                <a:lnTo>
                  <a:pt x="20455" y="41011"/>
                </a:lnTo>
                <a:lnTo>
                  <a:pt x="20761" y="40807"/>
                </a:lnTo>
                <a:lnTo>
                  <a:pt x="21477" y="40807"/>
                </a:lnTo>
                <a:lnTo>
                  <a:pt x="20761" y="40909"/>
                </a:lnTo>
                <a:lnTo>
                  <a:pt x="20761" y="41420"/>
                </a:lnTo>
                <a:lnTo>
                  <a:pt x="20557" y="41114"/>
                </a:lnTo>
                <a:lnTo>
                  <a:pt x="20352" y="41727"/>
                </a:lnTo>
                <a:lnTo>
                  <a:pt x="20557" y="42341"/>
                </a:lnTo>
                <a:lnTo>
                  <a:pt x="20352" y="42648"/>
                </a:lnTo>
                <a:lnTo>
                  <a:pt x="20864" y="43875"/>
                </a:lnTo>
                <a:lnTo>
                  <a:pt x="20761" y="44284"/>
                </a:lnTo>
                <a:lnTo>
                  <a:pt x="21068" y="44591"/>
                </a:lnTo>
                <a:lnTo>
                  <a:pt x="21477" y="44693"/>
                </a:lnTo>
                <a:lnTo>
                  <a:pt x="23011" y="47250"/>
                </a:lnTo>
                <a:lnTo>
                  <a:pt x="22909" y="47455"/>
                </a:lnTo>
                <a:lnTo>
                  <a:pt x="23216" y="49295"/>
                </a:lnTo>
                <a:lnTo>
                  <a:pt x="23932" y="50114"/>
                </a:lnTo>
                <a:lnTo>
                  <a:pt x="23932" y="51341"/>
                </a:lnTo>
                <a:lnTo>
                  <a:pt x="24034" y="51341"/>
                </a:lnTo>
                <a:lnTo>
                  <a:pt x="24034" y="51545"/>
                </a:lnTo>
                <a:lnTo>
                  <a:pt x="23830" y="51341"/>
                </a:lnTo>
                <a:lnTo>
                  <a:pt x="23216" y="51443"/>
                </a:lnTo>
                <a:lnTo>
                  <a:pt x="23830" y="52159"/>
                </a:lnTo>
                <a:lnTo>
                  <a:pt x="24648" y="52364"/>
                </a:lnTo>
                <a:lnTo>
                  <a:pt x="25261" y="54818"/>
                </a:lnTo>
                <a:lnTo>
                  <a:pt x="26795" y="56455"/>
                </a:lnTo>
                <a:lnTo>
                  <a:pt x="26898" y="55432"/>
                </a:lnTo>
                <a:lnTo>
                  <a:pt x="26386" y="55227"/>
                </a:lnTo>
                <a:lnTo>
                  <a:pt x="25773" y="52364"/>
                </a:lnTo>
                <a:lnTo>
                  <a:pt x="25773" y="52670"/>
                </a:lnTo>
                <a:lnTo>
                  <a:pt x="25261" y="50830"/>
                </a:lnTo>
                <a:lnTo>
                  <a:pt x="25057" y="50727"/>
                </a:lnTo>
                <a:lnTo>
                  <a:pt x="24341" y="48068"/>
                </a:lnTo>
                <a:lnTo>
                  <a:pt x="24545" y="47250"/>
                </a:lnTo>
                <a:lnTo>
                  <a:pt x="25159" y="47659"/>
                </a:lnTo>
                <a:lnTo>
                  <a:pt x="25364" y="47557"/>
                </a:lnTo>
                <a:lnTo>
                  <a:pt x="25466" y="47761"/>
                </a:lnTo>
                <a:lnTo>
                  <a:pt x="25875" y="47966"/>
                </a:lnTo>
                <a:lnTo>
                  <a:pt x="26591" y="51034"/>
                </a:lnTo>
                <a:lnTo>
                  <a:pt x="27205" y="51341"/>
                </a:lnTo>
                <a:lnTo>
                  <a:pt x="27000" y="51852"/>
                </a:lnTo>
                <a:lnTo>
                  <a:pt x="28023" y="53080"/>
                </a:lnTo>
                <a:lnTo>
                  <a:pt x="27920" y="52977"/>
                </a:lnTo>
                <a:lnTo>
                  <a:pt x="28125" y="53591"/>
                </a:lnTo>
                <a:lnTo>
                  <a:pt x="27920" y="53795"/>
                </a:lnTo>
                <a:lnTo>
                  <a:pt x="28636" y="54307"/>
                </a:lnTo>
                <a:lnTo>
                  <a:pt x="28432" y="54205"/>
                </a:lnTo>
                <a:lnTo>
                  <a:pt x="29045" y="54920"/>
                </a:lnTo>
                <a:lnTo>
                  <a:pt x="28841" y="54920"/>
                </a:lnTo>
                <a:lnTo>
                  <a:pt x="29761" y="56148"/>
                </a:lnTo>
                <a:lnTo>
                  <a:pt x="30477" y="58091"/>
                </a:lnTo>
                <a:lnTo>
                  <a:pt x="29966" y="59216"/>
                </a:lnTo>
                <a:lnTo>
                  <a:pt x="37534" y="63920"/>
                </a:lnTo>
                <a:lnTo>
                  <a:pt x="39068" y="63307"/>
                </a:lnTo>
                <a:lnTo>
                  <a:pt x="39170" y="63307"/>
                </a:lnTo>
                <a:lnTo>
                  <a:pt x="39784" y="63614"/>
                </a:lnTo>
                <a:lnTo>
                  <a:pt x="39784" y="63614"/>
                </a:lnTo>
                <a:lnTo>
                  <a:pt x="39375" y="63307"/>
                </a:lnTo>
                <a:lnTo>
                  <a:pt x="39375" y="63307"/>
                </a:lnTo>
                <a:lnTo>
                  <a:pt x="44284" y="66375"/>
                </a:lnTo>
                <a:lnTo>
                  <a:pt x="45000" y="66273"/>
                </a:lnTo>
                <a:lnTo>
                  <a:pt x="45409" y="66682"/>
                </a:lnTo>
                <a:lnTo>
                  <a:pt x="45307" y="66989"/>
                </a:lnTo>
                <a:lnTo>
                  <a:pt x="46534" y="68830"/>
                </a:lnTo>
                <a:lnTo>
                  <a:pt x="46534" y="69443"/>
                </a:lnTo>
                <a:lnTo>
                  <a:pt x="47148" y="70159"/>
                </a:lnTo>
                <a:lnTo>
                  <a:pt x="47352" y="69852"/>
                </a:lnTo>
                <a:lnTo>
                  <a:pt x="47045" y="69443"/>
                </a:lnTo>
                <a:lnTo>
                  <a:pt x="47045" y="69443"/>
                </a:lnTo>
                <a:lnTo>
                  <a:pt x="48784" y="71386"/>
                </a:lnTo>
                <a:lnTo>
                  <a:pt x="48784" y="71386"/>
                </a:lnTo>
                <a:lnTo>
                  <a:pt x="48580" y="71080"/>
                </a:lnTo>
                <a:lnTo>
                  <a:pt x="49091" y="71693"/>
                </a:lnTo>
                <a:lnTo>
                  <a:pt x="49705" y="71489"/>
                </a:lnTo>
                <a:lnTo>
                  <a:pt x="50625" y="72205"/>
                </a:lnTo>
                <a:lnTo>
                  <a:pt x="50727" y="71898"/>
                </a:lnTo>
                <a:lnTo>
                  <a:pt x="51136" y="72614"/>
                </a:lnTo>
                <a:lnTo>
                  <a:pt x="51648" y="72307"/>
                </a:lnTo>
                <a:lnTo>
                  <a:pt x="51341" y="71693"/>
                </a:lnTo>
                <a:lnTo>
                  <a:pt x="52670" y="70773"/>
                </a:lnTo>
                <a:lnTo>
                  <a:pt x="53182" y="71489"/>
                </a:lnTo>
                <a:lnTo>
                  <a:pt x="53182" y="71284"/>
                </a:lnTo>
                <a:lnTo>
                  <a:pt x="53386" y="71386"/>
                </a:lnTo>
                <a:lnTo>
                  <a:pt x="53489" y="71284"/>
                </a:lnTo>
                <a:lnTo>
                  <a:pt x="53693" y="71693"/>
                </a:lnTo>
                <a:lnTo>
                  <a:pt x="53386" y="71386"/>
                </a:lnTo>
                <a:lnTo>
                  <a:pt x="53182" y="71795"/>
                </a:lnTo>
                <a:lnTo>
                  <a:pt x="53795" y="75682"/>
                </a:lnTo>
                <a:lnTo>
                  <a:pt x="53898" y="75682"/>
                </a:lnTo>
                <a:lnTo>
                  <a:pt x="53898" y="75989"/>
                </a:lnTo>
                <a:lnTo>
                  <a:pt x="54000" y="75886"/>
                </a:lnTo>
                <a:lnTo>
                  <a:pt x="54205" y="75989"/>
                </a:lnTo>
                <a:lnTo>
                  <a:pt x="53489" y="77216"/>
                </a:lnTo>
                <a:lnTo>
                  <a:pt x="52977" y="77523"/>
                </a:lnTo>
                <a:lnTo>
                  <a:pt x="52773" y="78239"/>
                </a:lnTo>
                <a:lnTo>
                  <a:pt x="52364" y="78341"/>
                </a:lnTo>
                <a:lnTo>
                  <a:pt x="52568" y="78750"/>
                </a:lnTo>
                <a:lnTo>
                  <a:pt x="51648" y="79159"/>
                </a:lnTo>
                <a:lnTo>
                  <a:pt x="51239" y="80693"/>
                </a:lnTo>
                <a:lnTo>
                  <a:pt x="51034" y="80591"/>
                </a:lnTo>
                <a:lnTo>
                  <a:pt x="50727" y="81307"/>
                </a:lnTo>
                <a:lnTo>
                  <a:pt x="50727" y="82227"/>
                </a:lnTo>
                <a:lnTo>
                  <a:pt x="51034" y="82739"/>
                </a:lnTo>
                <a:lnTo>
                  <a:pt x="51545" y="82432"/>
                </a:lnTo>
                <a:lnTo>
                  <a:pt x="51648" y="82125"/>
                </a:lnTo>
                <a:lnTo>
                  <a:pt x="51750" y="82841"/>
                </a:lnTo>
                <a:lnTo>
                  <a:pt x="50318" y="84886"/>
                </a:lnTo>
                <a:lnTo>
                  <a:pt x="50830" y="85909"/>
                </a:lnTo>
                <a:lnTo>
                  <a:pt x="50625" y="86011"/>
                </a:lnTo>
                <a:lnTo>
                  <a:pt x="60852" y="98693"/>
                </a:lnTo>
                <a:lnTo>
                  <a:pt x="61977" y="118125"/>
                </a:lnTo>
                <a:lnTo>
                  <a:pt x="61670" y="118330"/>
                </a:lnTo>
                <a:lnTo>
                  <a:pt x="63102" y="122932"/>
                </a:lnTo>
                <a:lnTo>
                  <a:pt x="64125" y="122625"/>
                </a:lnTo>
                <a:lnTo>
                  <a:pt x="63818" y="123136"/>
                </a:lnTo>
                <a:lnTo>
                  <a:pt x="64125" y="123136"/>
                </a:lnTo>
                <a:lnTo>
                  <a:pt x="64330" y="123648"/>
                </a:lnTo>
                <a:lnTo>
                  <a:pt x="64023" y="123648"/>
                </a:lnTo>
                <a:lnTo>
                  <a:pt x="64227" y="125284"/>
                </a:lnTo>
                <a:lnTo>
                  <a:pt x="64636" y="125489"/>
                </a:lnTo>
                <a:lnTo>
                  <a:pt x="64534" y="126511"/>
                </a:lnTo>
                <a:lnTo>
                  <a:pt x="64943" y="126716"/>
                </a:lnTo>
                <a:lnTo>
                  <a:pt x="64330" y="126716"/>
                </a:lnTo>
                <a:lnTo>
                  <a:pt x="64636" y="127432"/>
                </a:lnTo>
                <a:lnTo>
                  <a:pt x="64534" y="127739"/>
                </a:lnTo>
                <a:lnTo>
                  <a:pt x="64330" y="127023"/>
                </a:lnTo>
                <a:lnTo>
                  <a:pt x="64023" y="127432"/>
                </a:lnTo>
                <a:lnTo>
                  <a:pt x="64023" y="127432"/>
                </a:lnTo>
                <a:lnTo>
                  <a:pt x="64227" y="127023"/>
                </a:lnTo>
                <a:lnTo>
                  <a:pt x="64023" y="126614"/>
                </a:lnTo>
                <a:lnTo>
                  <a:pt x="64023" y="127023"/>
                </a:lnTo>
                <a:lnTo>
                  <a:pt x="63409" y="127125"/>
                </a:lnTo>
                <a:lnTo>
                  <a:pt x="63614" y="127432"/>
                </a:lnTo>
                <a:lnTo>
                  <a:pt x="63205" y="127943"/>
                </a:lnTo>
                <a:lnTo>
                  <a:pt x="63205" y="127943"/>
                </a:lnTo>
                <a:lnTo>
                  <a:pt x="63716" y="127739"/>
                </a:lnTo>
                <a:lnTo>
                  <a:pt x="64227" y="128148"/>
                </a:lnTo>
                <a:lnTo>
                  <a:pt x="64227" y="128045"/>
                </a:lnTo>
                <a:lnTo>
                  <a:pt x="64534" y="128250"/>
                </a:lnTo>
                <a:lnTo>
                  <a:pt x="64534" y="128455"/>
                </a:lnTo>
                <a:lnTo>
                  <a:pt x="64432" y="128659"/>
                </a:lnTo>
                <a:lnTo>
                  <a:pt x="64636" y="129068"/>
                </a:lnTo>
                <a:lnTo>
                  <a:pt x="65148" y="128864"/>
                </a:lnTo>
                <a:lnTo>
                  <a:pt x="65557" y="129477"/>
                </a:lnTo>
                <a:lnTo>
                  <a:pt x="64534" y="129273"/>
                </a:lnTo>
                <a:lnTo>
                  <a:pt x="65148" y="129682"/>
                </a:lnTo>
                <a:lnTo>
                  <a:pt x="65455" y="130705"/>
                </a:lnTo>
                <a:lnTo>
                  <a:pt x="65352" y="130295"/>
                </a:lnTo>
                <a:lnTo>
                  <a:pt x="65455" y="130295"/>
                </a:lnTo>
                <a:lnTo>
                  <a:pt x="65864" y="131216"/>
                </a:lnTo>
                <a:lnTo>
                  <a:pt x="65352" y="131420"/>
                </a:lnTo>
                <a:lnTo>
                  <a:pt x="66068" y="131727"/>
                </a:lnTo>
                <a:lnTo>
                  <a:pt x="65864" y="131727"/>
                </a:lnTo>
                <a:lnTo>
                  <a:pt x="66170" y="132034"/>
                </a:lnTo>
                <a:lnTo>
                  <a:pt x="66273" y="131727"/>
                </a:lnTo>
                <a:lnTo>
                  <a:pt x="66375" y="131932"/>
                </a:lnTo>
                <a:lnTo>
                  <a:pt x="66375" y="132239"/>
                </a:lnTo>
                <a:lnTo>
                  <a:pt x="66170" y="132034"/>
                </a:lnTo>
                <a:lnTo>
                  <a:pt x="65557" y="131625"/>
                </a:lnTo>
                <a:lnTo>
                  <a:pt x="65250" y="131932"/>
                </a:lnTo>
                <a:lnTo>
                  <a:pt x="67193" y="133261"/>
                </a:lnTo>
                <a:lnTo>
                  <a:pt x="67398" y="133159"/>
                </a:lnTo>
                <a:lnTo>
                  <a:pt x="67091" y="132750"/>
                </a:lnTo>
                <a:lnTo>
                  <a:pt x="67705" y="133057"/>
                </a:lnTo>
                <a:lnTo>
                  <a:pt x="67398" y="133159"/>
                </a:lnTo>
                <a:lnTo>
                  <a:pt x="67500" y="133261"/>
                </a:lnTo>
                <a:lnTo>
                  <a:pt x="67602" y="133159"/>
                </a:lnTo>
                <a:lnTo>
                  <a:pt x="67807" y="133568"/>
                </a:lnTo>
                <a:lnTo>
                  <a:pt x="67807" y="133568"/>
                </a:lnTo>
                <a:lnTo>
                  <a:pt x="67500" y="133261"/>
                </a:lnTo>
                <a:lnTo>
                  <a:pt x="67295" y="133364"/>
                </a:lnTo>
                <a:lnTo>
                  <a:pt x="66477" y="133364"/>
                </a:lnTo>
                <a:lnTo>
                  <a:pt x="66886" y="133773"/>
                </a:lnTo>
                <a:lnTo>
                  <a:pt x="67500" y="133670"/>
                </a:lnTo>
                <a:lnTo>
                  <a:pt x="67295" y="134080"/>
                </a:lnTo>
                <a:lnTo>
                  <a:pt x="67705" y="134284"/>
                </a:lnTo>
                <a:lnTo>
                  <a:pt x="67807" y="134080"/>
                </a:lnTo>
                <a:lnTo>
                  <a:pt x="67926" y="134000"/>
                </a:lnTo>
                <a:lnTo>
                  <a:pt x="67926" y="134000"/>
                </a:lnTo>
                <a:lnTo>
                  <a:pt x="68420" y="134693"/>
                </a:lnTo>
                <a:lnTo>
                  <a:pt x="69136" y="133977"/>
                </a:lnTo>
                <a:lnTo>
                  <a:pt x="69136" y="134284"/>
                </a:lnTo>
                <a:lnTo>
                  <a:pt x="68932" y="134489"/>
                </a:lnTo>
                <a:lnTo>
                  <a:pt x="68932" y="134693"/>
                </a:lnTo>
                <a:lnTo>
                  <a:pt x="68727" y="134795"/>
                </a:lnTo>
                <a:lnTo>
                  <a:pt x="69750" y="134795"/>
                </a:lnTo>
                <a:lnTo>
                  <a:pt x="69545" y="134182"/>
                </a:lnTo>
                <a:lnTo>
                  <a:pt x="69767" y="133988"/>
                </a:lnTo>
                <a:lnTo>
                  <a:pt x="69767" y="133988"/>
                </a:lnTo>
                <a:lnTo>
                  <a:pt x="70057" y="134182"/>
                </a:lnTo>
                <a:lnTo>
                  <a:pt x="69852" y="134284"/>
                </a:lnTo>
                <a:lnTo>
                  <a:pt x="70568" y="134591"/>
                </a:lnTo>
                <a:lnTo>
                  <a:pt x="70364" y="135000"/>
                </a:lnTo>
                <a:lnTo>
                  <a:pt x="71489" y="135614"/>
                </a:lnTo>
                <a:lnTo>
                  <a:pt x="71386" y="135716"/>
                </a:lnTo>
                <a:lnTo>
                  <a:pt x="70159" y="135205"/>
                </a:lnTo>
                <a:lnTo>
                  <a:pt x="70364" y="135205"/>
                </a:lnTo>
                <a:lnTo>
                  <a:pt x="70057" y="135000"/>
                </a:lnTo>
                <a:lnTo>
                  <a:pt x="69955" y="135102"/>
                </a:lnTo>
                <a:lnTo>
                  <a:pt x="70568" y="135716"/>
                </a:lnTo>
                <a:lnTo>
                  <a:pt x="70057" y="135511"/>
                </a:lnTo>
                <a:lnTo>
                  <a:pt x="69443" y="135716"/>
                </a:lnTo>
                <a:lnTo>
                  <a:pt x="69545" y="135818"/>
                </a:lnTo>
                <a:lnTo>
                  <a:pt x="73943" y="136125"/>
                </a:lnTo>
                <a:lnTo>
                  <a:pt x="74557" y="135818"/>
                </a:lnTo>
                <a:lnTo>
                  <a:pt x="71489" y="134489"/>
                </a:lnTo>
                <a:lnTo>
                  <a:pt x="71591" y="134284"/>
                </a:lnTo>
                <a:lnTo>
                  <a:pt x="71080" y="133875"/>
                </a:lnTo>
                <a:lnTo>
                  <a:pt x="69782" y="133975"/>
                </a:lnTo>
                <a:lnTo>
                  <a:pt x="69782" y="133975"/>
                </a:lnTo>
                <a:lnTo>
                  <a:pt x="70364" y="133466"/>
                </a:lnTo>
                <a:lnTo>
                  <a:pt x="71080" y="133568"/>
                </a:lnTo>
                <a:lnTo>
                  <a:pt x="71080" y="133568"/>
                </a:lnTo>
                <a:lnTo>
                  <a:pt x="70057" y="132852"/>
                </a:lnTo>
                <a:lnTo>
                  <a:pt x="70364" y="132750"/>
                </a:lnTo>
                <a:lnTo>
                  <a:pt x="69852" y="132341"/>
                </a:lnTo>
                <a:lnTo>
                  <a:pt x="70159" y="131318"/>
                </a:lnTo>
                <a:lnTo>
                  <a:pt x="69750" y="131216"/>
                </a:lnTo>
                <a:lnTo>
                  <a:pt x="69955" y="131216"/>
                </a:lnTo>
                <a:lnTo>
                  <a:pt x="69955" y="131011"/>
                </a:lnTo>
                <a:lnTo>
                  <a:pt x="70670" y="131216"/>
                </a:lnTo>
                <a:lnTo>
                  <a:pt x="70670" y="131216"/>
                </a:lnTo>
                <a:lnTo>
                  <a:pt x="70466" y="130500"/>
                </a:lnTo>
                <a:lnTo>
                  <a:pt x="71591" y="129170"/>
                </a:lnTo>
                <a:lnTo>
                  <a:pt x="71182" y="129068"/>
                </a:lnTo>
                <a:lnTo>
                  <a:pt x="71284" y="128455"/>
                </a:lnTo>
                <a:lnTo>
                  <a:pt x="69443" y="127330"/>
                </a:lnTo>
                <a:lnTo>
                  <a:pt x="69852" y="126409"/>
                </a:lnTo>
                <a:lnTo>
                  <a:pt x="70159" y="126205"/>
                </a:lnTo>
                <a:lnTo>
                  <a:pt x="70670" y="126205"/>
                </a:lnTo>
                <a:lnTo>
                  <a:pt x="70568" y="124670"/>
                </a:lnTo>
                <a:lnTo>
                  <a:pt x="71182" y="124159"/>
                </a:lnTo>
                <a:lnTo>
                  <a:pt x="70568" y="123852"/>
                </a:lnTo>
                <a:lnTo>
                  <a:pt x="70977" y="123750"/>
                </a:lnTo>
                <a:lnTo>
                  <a:pt x="71284" y="124057"/>
                </a:lnTo>
                <a:lnTo>
                  <a:pt x="71284" y="124057"/>
                </a:lnTo>
                <a:lnTo>
                  <a:pt x="70977" y="123443"/>
                </a:lnTo>
                <a:lnTo>
                  <a:pt x="70773" y="123545"/>
                </a:lnTo>
                <a:lnTo>
                  <a:pt x="70364" y="123239"/>
                </a:lnTo>
                <a:lnTo>
                  <a:pt x="69955" y="122318"/>
                </a:lnTo>
                <a:lnTo>
                  <a:pt x="70057" y="122011"/>
                </a:lnTo>
                <a:lnTo>
                  <a:pt x="71182" y="122318"/>
                </a:lnTo>
                <a:lnTo>
                  <a:pt x="72205" y="122011"/>
                </a:lnTo>
                <a:lnTo>
                  <a:pt x="72000" y="121193"/>
                </a:lnTo>
                <a:lnTo>
                  <a:pt x="72102" y="120886"/>
                </a:lnTo>
                <a:lnTo>
                  <a:pt x="71898" y="120580"/>
                </a:lnTo>
                <a:lnTo>
                  <a:pt x="72000" y="120580"/>
                </a:lnTo>
                <a:lnTo>
                  <a:pt x="71693" y="120170"/>
                </a:lnTo>
                <a:lnTo>
                  <a:pt x="75477" y="119250"/>
                </a:lnTo>
                <a:lnTo>
                  <a:pt x="75886" y="117716"/>
                </a:lnTo>
                <a:lnTo>
                  <a:pt x="73739" y="114545"/>
                </a:lnTo>
                <a:lnTo>
                  <a:pt x="73739" y="114034"/>
                </a:lnTo>
                <a:lnTo>
                  <a:pt x="73943" y="114034"/>
                </a:lnTo>
                <a:lnTo>
                  <a:pt x="73841" y="113420"/>
                </a:lnTo>
                <a:lnTo>
                  <a:pt x="74045" y="113932"/>
                </a:lnTo>
                <a:lnTo>
                  <a:pt x="73841" y="114341"/>
                </a:lnTo>
                <a:lnTo>
                  <a:pt x="74557" y="115466"/>
                </a:lnTo>
                <a:lnTo>
                  <a:pt x="77216" y="115875"/>
                </a:lnTo>
                <a:lnTo>
                  <a:pt x="79466" y="111580"/>
                </a:lnTo>
                <a:lnTo>
                  <a:pt x="79568" y="111682"/>
                </a:lnTo>
                <a:lnTo>
                  <a:pt x="79568" y="111273"/>
                </a:lnTo>
                <a:lnTo>
                  <a:pt x="79466" y="110966"/>
                </a:lnTo>
                <a:lnTo>
                  <a:pt x="79773" y="111273"/>
                </a:lnTo>
                <a:lnTo>
                  <a:pt x="79875" y="111273"/>
                </a:lnTo>
                <a:lnTo>
                  <a:pt x="79364" y="112500"/>
                </a:lnTo>
                <a:lnTo>
                  <a:pt x="79773" y="112193"/>
                </a:lnTo>
                <a:lnTo>
                  <a:pt x="80080" y="111170"/>
                </a:lnTo>
                <a:lnTo>
                  <a:pt x="79875" y="111273"/>
                </a:lnTo>
                <a:lnTo>
                  <a:pt x="79875" y="111273"/>
                </a:lnTo>
                <a:lnTo>
                  <a:pt x="81409" y="107898"/>
                </a:lnTo>
                <a:lnTo>
                  <a:pt x="81102" y="106159"/>
                </a:lnTo>
                <a:lnTo>
                  <a:pt x="81614" y="106057"/>
                </a:lnTo>
                <a:lnTo>
                  <a:pt x="81511" y="106159"/>
                </a:lnTo>
                <a:lnTo>
                  <a:pt x="85398" y="103705"/>
                </a:lnTo>
                <a:lnTo>
                  <a:pt x="85807" y="103602"/>
                </a:lnTo>
                <a:lnTo>
                  <a:pt x="85909" y="103398"/>
                </a:lnTo>
                <a:lnTo>
                  <a:pt x="86114" y="103705"/>
                </a:lnTo>
                <a:lnTo>
                  <a:pt x="86830" y="103602"/>
                </a:lnTo>
                <a:lnTo>
                  <a:pt x="86932" y="103091"/>
                </a:lnTo>
                <a:lnTo>
                  <a:pt x="87750" y="102580"/>
                </a:lnTo>
                <a:lnTo>
                  <a:pt x="89080" y="94398"/>
                </a:lnTo>
                <a:lnTo>
                  <a:pt x="89080" y="93170"/>
                </a:lnTo>
                <a:lnTo>
                  <a:pt x="89284" y="93068"/>
                </a:lnTo>
                <a:lnTo>
                  <a:pt x="89489" y="93375"/>
                </a:lnTo>
                <a:lnTo>
                  <a:pt x="90409" y="91534"/>
                </a:lnTo>
                <a:lnTo>
                  <a:pt x="90409" y="91739"/>
                </a:lnTo>
                <a:lnTo>
                  <a:pt x="92557" y="87136"/>
                </a:lnTo>
                <a:lnTo>
                  <a:pt x="91943" y="85398"/>
                </a:lnTo>
                <a:lnTo>
                  <a:pt x="84273" y="82739"/>
                </a:lnTo>
                <a:lnTo>
                  <a:pt x="84068" y="82943"/>
                </a:lnTo>
                <a:lnTo>
                  <a:pt x="83966" y="82534"/>
                </a:lnTo>
                <a:lnTo>
                  <a:pt x="83557" y="83352"/>
                </a:lnTo>
                <a:lnTo>
                  <a:pt x="83557" y="83352"/>
                </a:lnTo>
                <a:lnTo>
                  <a:pt x="83659" y="82636"/>
                </a:lnTo>
                <a:lnTo>
                  <a:pt x="83557" y="82330"/>
                </a:lnTo>
                <a:lnTo>
                  <a:pt x="83557" y="81818"/>
                </a:lnTo>
                <a:lnTo>
                  <a:pt x="80591" y="80795"/>
                </a:lnTo>
                <a:lnTo>
                  <a:pt x="79057" y="82739"/>
                </a:lnTo>
                <a:lnTo>
                  <a:pt x="79364" y="81818"/>
                </a:lnTo>
                <a:lnTo>
                  <a:pt x="78341" y="82125"/>
                </a:lnTo>
                <a:lnTo>
                  <a:pt x="77932" y="81307"/>
                </a:lnTo>
                <a:lnTo>
                  <a:pt x="77625" y="81205"/>
                </a:lnTo>
                <a:lnTo>
                  <a:pt x="77011" y="81614"/>
                </a:lnTo>
                <a:lnTo>
                  <a:pt x="76295" y="81614"/>
                </a:lnTo>
                <a:lnTo>
                  <a:pt x="78852" y="78750"/>
                </a:lnTo>
                <a:lnTo>
                  <a:pt x="77216" y="75375"/>
                </a:lnTo>
                <a:lnTo>
                  <a:pt x="77011" y="75580"/>
                </a:lnTo>
                <a:lnTo>
                  <a:pt x="76807" y="75068"/>
                </a:lnTo>
                <a:lnTo>
                  <a:pt x="76705" y="75170"/>
                </a:lnTo>
                <a:lnTo>
                  <a:pt x="75273" y="74148"/>
                </a:lnTo>
                <a:lnTo>
                  <a:pt x="75068" y="74557"/>
                </a:lnTo>
                <a:lnTo>
                  <a:pt x="74455" y="73841"/>
                </a:lnTo>
                <a:lnTo>
                  <a:pt x="73432" y="74148"/>
                </a:lnTo>
                <a:lnTo>
                  <a:pt x="72614" y="73943"/>
                </a:lnTo>
                <a:lnTo>
                  <a:pt x="72307" y="74352"/>
                </a:lnTo>
                <a:lnTo>
                  <a:pt x="72307" y="73739"/>
                </a:lnTo>
                <a:lnTo>
                  <a:pt x="71284" y="72920"/>
                </a:lnTo>
                <a:lnTo>
                  <a:pt x="70977" y="73432"/>
                </a:lnTo>
                <a:lnTo>
                  <a:pt x="70977" y="73432"/>
                </a:lnTo>
                <a:lnTo>
                  <a:pt x="71080" y="72307"/>
                </a:lnTo>
                <a:lnTo>
                  <a:pt x="69852" y="71284"/>
                </a:lnTo>
                <a:lnTo>
                  <a:pt x="68420" y="71182"/>
                </a:lnTo>
                <a:lnTo>
                  <a:pt x="68830" y="70875"/>
                </a:lnTo>
                <a:lnTo>
                  <a:pt x="69034" y="70568"/>
                </a:lnTo>
                <a:lnTo>
                  <a:pt x="68932" y="70159"/>
                </a:lnTo>
                <a:lnTo>
                  <a:pt x="68420" y="69852"/>
                </a:lnTo>
                <a:lnTo>
                  <a:pt x="68318" y="69955"/>
                </a:lnTo>
                <a:lnTo>
                  <a:pt x="68318" y="70159"/>
                </a:lnTo>
                <a:lnTo>
                  <a:pt x="67909" y="69852"/>
                </a:lnTo>
                <a:lnTo>
                  <a:pt x="67807" y="69955"/>
                </a:lnTo>
                <a:lnTo>
                  <a:pt x="67602" y="69545"/>
                </a:lnTo>
                <a:lnTo>
                  <a:pt x="67398" y="69648"/>
                </a:lnTo>
                <a:lnTo>
                  <a:pt x="67295" y="69239"/>
                </a:lnTo>
                <a:lnTo>
                  <a:pt x="68216" y="69034"/>
                </a:lnTo>
                <a:lnTo>
                  <a:pt x="66068" y="69136"/>
                </a:lnTo>
                <a:lnTo>
                  <a:pt x="66068" y="69239"/>
                </a:lnTo>
                <a:lnTo>
                  <a:pt x="66580" y="69239"/>
                </a:lnTo>
                <a:lnTo>
                  <a:pt x="65045" y="69648"/>
                </a:lnTo>
                <a:lnTo>
                  <a:pt x="64636" y="69443"/>
                </a:lnTo>
                <a:lnTo>
                  <a:pt x="64432" y="69136"/>
                </a:lnTo>
                <a:lnTo>
                  <a:pt x="62489" y="69136"/>
                </a:lnTo>
                <a:lnTo>
                  <a:pt x="62284" y="68523"/>
                </a:lnTo>
                <a:lnTo>
                  <a:pt x="61466" y="68216"/>
                </a:lnTo>
                <a:lnTo>
                  <a:pt x="61159" y="67705"/>
                </a:lnTo>
                <a:lnTo>
                  <a:pt x="60750" y="67705"/>
                </a:lnTo>
                <a:lnTo>
                  <a:pt x="61159" y="68114"/>
                </a:lnTo>
                <a:lnTo>
                  <a:pt x="59727" y="68727"/>
                </a:lnTo>
                <a:lnTo>
                  <a:pt x="59523" y="69239"/>
                </a:lnTo>
                <a:lnTo>
                  <a:pt x="59932" y="70057"/>
                </a:lnTo>
                <a:lnTo>
                  <a:pt x="59625" y="70670"/>
                </a:lnTo>
                <a:lnTo>
                  <a:pt x="59216" y="70364"/>
                </a:lnTo>
                <a:lnTo>
                  <a:pt x="59114" y="69648"/>
                </a:lnTo>
                <a:lnTo>
                  <a:pt x="59420" y="69239"/>
                </a:lnTo>
                <a:lnTo>
                  <a:pt x="59318" y="68727"/>
                </a:lnTo>
                <a:lnTo>
                  <a:pt x="59420" y="68727"/>
                </a:lnTo>
                <a:lnTo>
                  <a:pt x="59216" y="68114"/>
                </a:lnTo>
                <a:lnTo>
                  <a:pt x="59830" y="67807"/>
                </a:lnTo>
                <a:lnTo>
                  <a:pt x="59625" y="67295"/>
                </a:lnTo>
                <a:lnTo>
                  <a:pt x="56966" y="68932"/>
                </a:lnTo>
                <a:lnTo>
                  <a:pt x="56966" y="68727"/>
                </a:lnTo>
                <a:lnTo>
                  <a:pt x="56557" y="68625"/>
                </a:lnTo>
                <a:lnTo>
                  <a:pt x="55739" y="69648"/>
                </a:lnTo>
                <a:lnTo>
                  <a:pt x="55841" y="69545"/>
                </a:lnTo>
                <a:lnTo>
                  <a:pt x="55534" y="70364"/>
                </a:lnTo>
                <a:lnTo>
                  <a:pt x="54614" y="71182"/>
                </a:lnTo>
                <a:lnTo>
                  <a:pt x="54511" y="71898"/>
                </a:lnTo>
                <a:lnTo>
                  <a:pt x="52977" y="70364"/>
                </a:lnTo>
                <a:lnTo>
                  <a:pt x="52057" y="70261"/>
                </a:lnTo>
                <a:lnTo>
                  <a:pt x="51034" y="70875"/>
                </a:lnTo>
                <a:lnTo>
                  <a:pt x="50011" y="70670"/>
                </a:lnTo>
                <a:lnTo>
                  <a:pt x="50011" y="70670"/>
                </a:lnTo>
                <a:lnTo>
                  <a:pt x="50114" y="70875"/>
                </a:lnTo>
                <a:lnTo>
                  <a:pt x="48375" y="68420"/>
                </a:lnTo>
                <a:lnTo>
                  <a:pt x="48580" y="67602"/>
                </a:lnTo>
                <a:lnTo>
                  <a:pt x="48682" y="67705"/>
                </a:lnTo>
                <a:lnTo>
                  <a:pt x="48784" y="66989"/>
                </a:lnTo>
                <a:lnTo>
                  <a:pt x="48784" y="67193"/>
                </a:lnTo>
                <a:lnTo>
                  <a:pt x="49193" y="64739"/>
                </a:lnTo>
                <a:lnTo>
                  <a:pt x="48989" y="64330"/>
                </a:lnTo>
                <a:lnTo>
                  <a:pt x="48580" y="64125"/>
                </a:lnTo>
                <a:lnTo>
                  <a:pt x="48886" y="64227"/>
                </a:lnTo>
                <a:lnTo>
                  <a:pt x="48273" y="63716"/>
                </a:lnTo>
                <a:lnTo>
                  <a:pt x="44284" y="63614"/>
                </a:lnTo>
                <a:lnTo>
                  <a:pt x="45000" y="62795"/>
                </a:lnTo>
                <a:lnTo>
                  <a:pt x="45102" y="61159"/>
                </a:lnTo>
                <a:lnTo>
                  <a:pt x="45409" y="60648"/>
                </a:lnTo>
                <a:lnTo>
                  <a:pt x="45511" y="61261"/>
                </a:lnTo>
                <a:lnTo>
                  <a:pt x="46023" y="60136"/>
                </a:lnTo>
                <a:lnTo>
                  <a:pt x="45818" y="60239"/>
                </a:lnTo>
                <a:lnTo>
                  <a:pt x="46125" y="59932"/>
                </a:lnTo>
                <a:lnTo>
                  <a:pt x="46125" y="59625"/>
                </a:lnTo>
                <a:lnTo>
                  <a:pt x="46534" y="58807"/>
                </a:lnTo>
                <a:lnTo>
                  <a:pt x="46432" y="57989"/>
                </a:lnTo>
                <a:lnTo>
                  <a:pt x="43875" y="58295"/>
                </a:lnTo>
                <a:lnTo>
                  <a:pt x="42955" y="60239"/>
                </a:lnTo>
                <a:lnTo>
                  <a:pt x="42341" y="60648"/>
                </a:lnTo>
                <a:lnTo>
                  <a:pt x="42545" y="60648"/>
                </a:lnTo>
                <a:lnTo>
                  <a:pt x="42443" y="60955"/>
                </a:lnTo>
                <a:lnTo>
                  <a:pt x="39477" y="61261"/>
                </a:lnTo>
                <a:lnTo>
                  <a:pt x="38557" y="60750"/>
                </a:lnTo>
                <a:lnTo>
                  <a:pt x="38557" y="60750"/>
                </a:lnTo>
                <a:lnTo>
                  <a:pt x="38659" y="60852"/>
                </a:lnTo>
                <a:lnTo>
                  <a:pt x="38659" y="60852"/>
                </a:lnTo>
                <a:lnTo>
                  <a:pt x="38352" y="60648"/>
                </a:lnTo>
                <a:lnTo>
                  <a:pt x="38352" y="60648"/>
                </a:lnTo>
                <a:lnTo>
                  <a:pt x="38557" y="60750"/>
                </a:lnTo>
                <a:lnTo>
                  <a:pt x="37432" y="57989"/>
                </a:lnTo>
                <a:lnTo>
                  <a:pt x="37432" y="58193"/>
                </a:lnTo>
                <a:lnTo>
                  <a:pt x="37227" y="57375"/>
                </a:lnTo>
                <a:lnTo>
                  <a:pt x="37432" y="57989"/>
                </a:lnTo>
                <a:lnTo>
                  <a:pt x="38455" y="52159"/>
                </a:lnTo>
                <a:lnTo>
                  <a:pt x="38250" y="51750"/>
                </a:lnTo>
                <a:lnTo>
                  <a:pt x="38761" y="51545"/>
                </a:lnTo>
                <a:lnTo>
                  <a:pt x="38761" y="51341"/>
                </a:lnTo>
                <a:lnTo>
                  <a:pt x="39068" y="51136"/>
                </a:lnTo>
                <a:lnTo>
                  <a:pt x="38966" y="51136"/>
                </a:lnTo>
                <a:lnTo>
                  <a:pt x="39170" y="51034"/>
                </a:lnTo>
                <a:lnTo>
                  <a:pt x="39375" y="50830"/>
                </a:lnTo>
                <a:lnTo>
                  <a:pt x="39682" y="50727"/>
                </a:lnTo>
                <a:lnTo>
                  <a:pt x="39580" y="50523"/>
                </a:lnTo>
                <a:lnTo>
                  <a:pt x="40091" y="50625"/>
                </a:lnTo>
                <a:lnTo>
                  <a:pt x="41216" y="49909"/>
                </a:lnTo>
                <a:lnTo>
                  <a:pt x="41216" y="49705"/>
                </a:lnTo>
                <a:lnTo>
                  <a:pt x="41420" y="49398"/>
                </a:lnTo>
                <a:lnTo>
                  <a:pt x="41420" y="49602"/>
                </a:lnTo>
                <a:lnTo>
                  <a:pt x="41625" y="49602"/>
                </a:lnTo>
                <a:lnTo>
                  <a:pt x="41318" y="49807"/>
                </a:lnTo>
                <a:lnTo>
                  <a:pt x="42341" y="49193"/>
                </a:lnTo>
                <a:lnTo>
                  <a:pt x="43773" y="49602"/>
                </a:lnTo>
                <a:lnTo>
                  <a:pt x="43977" y="49398"/>
                </a:lnTo>
                <a:lnTo>
                  <a:pt x="44489" y="49602"/>
                </a:lnTo>
                <a:lnTo>
                  <a:pt x="44489" y="49909"/>
                </a:lnTo>
                <a:lnTo>
                  <a:pt x="44386" y="49909"/>
                </a:lnTo>
                <a:lnTo>
                  <a:pt x="45205" y="50114"/>
                </a:lnTo>
                <a:lnTo>
                  <a:pt x="45409" y="49705"/>
                </a:lnTo>
                <a:lnTo>
                  <a:pt x="45920" y="50216"/>
                </a:lnTo>
                <a:lnTo>
                  <a:pt x="46125" y="50216"/>
                </a:lnTo>
                <a:lnTo>
                  <a:pt x="45818" y="49705"/>
                </a:lnTo>
                <a:lnTo>
                  <a:pt x="46227" y="49091"/>
                </a:lnTo>
                <a:lnTo>
                  <a:pt x="46227" y="49091"/>
                </a:lnTo>
                <a:lnTo>
                  <a:pt x="45920" y="49295"/>
                </a:lnTo>
                <a:lnTo>
                  <a:pt x="46023" y="48989"/>
                </a:lnTo>
                <a:lnTo>
                  <a:pt x="45307" y="49091"/>
                </a:lnTo>
                <a:lnTo>
                  <a:pt x="47557" y="48477"/>
                </a:lnTo>
                <a:lnTo>
                  <a:pt x="47557" y="48477"/>
                </a:lnTo>
                <a:lnTo>
                  <a:pt x="47455" y="48989"/>
                </a:lnTo>
                <a:lnTo>
                  <a:pt x="47966" y="48784"/>
                </a:lnTo>
                <a:lnTo>
                  <a:pt x="47966" y="48886"/>
                </a:lnTo>
                <a:lnTo>
                  <a:pt x="48477" y="48580"/>
                </a:lnTo>
                <a:lnTo>
                  <a:pt x="48477" y="48580"/>
                </a:lnTo>
                <a:lnTo>
                  <a:pt x="48170" y="48886"/>
                </a:lnTo>
                <a:lnTo>
                  <a:pt x="48886" y="48784"/>
                </a:lnTo>
                <a:lnTo>
                  <a:pt x="49602" y="48886"/>
                </a:lnTo>
                <a:lnTo>
                  <a:pt x="49500" y="49091"/>
                </a:lnTo>
                <a:lnTo>
                  <a:pt x="49655" y="49401"/>
                </a:lnTo>
                <a:lnTo>
                  <a:pt x="49655" y="49401"/>
                </a:lnTo>
                <a:lnTo>
                  <a:pt x="51239" y="49500"/>
                </a:lnTo>
                <a:lnTo>
                  <a:pt x="51750" y="50216"/>
                </a:lnTo>
                <a:lnTo>
                  <a:pt x="51443" y="51545"/>
                </a:lnTo>
                <a:lnTo>
                  <a:pt x="51648" y="51239"/>
                </a:lnTo>
                <a:lnTo>
                  <a:pt x="51852" y="51341"/>
                </a:lnTo>
                <a:lnTo>
                  <a:pt x="51443" y="51750"/>
                </a:lnTo>
                <a:lnTo>
                  <a:pt x="52670" y="54102"/>
                </a:lnTo>
                <a:lnTo>
                  <a:pt x="52875" y="54102"/>
                </a:lnTo>
                <a:lnTo>
                  <a:pt x="53485" y="53390"/>
                </a:lnTo>
                <a:lnTo>
                  <a:pt x="53485" y="53390"/>
                </a:lnTo>
                <a:lnTo>
                  <a:pt x="53403" y="50915"/>
                </a:lnTo>
                <a:lnTo>
                  <a:pt x="53591" y="50727"/>
                </a:lnTo>
                <a:lnTo>
                  <a:pt x="53489" y="47761"/>
                </a:lnTo>
                <a:lnTo>
                  <a:pt x="53693" y="47659"/>
                </a:lnTo>
                <a:lnTo>
                  <a:pt x="54307" y="46636"/>
                </a:lnTo>
                <a:lnTo>
                  <a:pt x="54307" y="46841"/>
                </a:lnTo>
                <a:lnTo>
                  <a:pt x="54409" y="46739"/>
                </a:lnTo>
                <a:lnTo>
                  <a:pt x="54409" y="46636"/>
                </a:lnTo>
                <a:lnTo>
                  <a:pt x="55841" y="45716"/>
                </a:lnTo>
                <a:lnTo>
                  <a:pt x="55841" y="45818"/>
                </a:lnTo>
                <a:lnTo>
                  <a:pt x="57170" y="44898"/>
                </a:lnTo>
                <a:lnTo>
                  <a:pt x="57170" y="45102"/>
                </a:lnTo>
                <a:lnTo>
                  <a:pt x="57784" y="44284"/>
                </a:lnTo>
                <a:lnTo>
                  <a:pt x="58705" y="44080"/>
                </a:lnTo>
                <a:lnTo>
                  <a:pt x="58193" y="43875"/>
                </a:lnTo>
                <a:lnTo>
                  <a:pt x="58602" y="43875"/>
                </a:lnTo>
                <a:lnTo>
                  <a:pt x="58295" y="43466"/>
                </a:lnTo>
                <a:lnTo>
                  <a:pt x="59420" y="43364"/>
                </a:lnTo>
                <a:lnTo>
                  <a:pt x="59523" y="43057"/>
                </a:lnTo>
                <a:lnTo>
                  <a:pt x="59523" y="43057"/>
                </a:lnTo>
                <a:lnTo>
                  <a:pt x="59216" y="43364"/>
                </a:lnTo>
                <a:lnTo>
                  <a:pt x="58705" y="43057"/>
                </a:lnTo>
                <a:lnTo>
                  <a:pt x="58807" y="42750"/>
                </a:lnTo>
                <a:lnTo>
                  <a:pt x="59216" y="42852"/>
                </a:lnTo>
                <a:lnTo>
                  <a:pt x="59318" y="42750"/>
                </a:lnTo>
                <a:lnTo>
                  <a:pt x="59523" y="42852"/>
                </a:lnTo>
                <a:lnTo>
                  <a:pt x="59523" y="42545"/>
                </a:lnTo>
                <a:lnTo>
                  <a:pt x="59420" y="42034"/>
                </a:lnTo>
                <a:lnTo>
                  <a:pt x="59216" y="41932"/>
                </a:lnTo>
                <a:lnTo>
                  <a:pt x="58705" y="41625"/>
                </a:lnTo>
                <a:lnTo>
                  <a:pt x="59114" y="41727"/>
                </a:lnTo>
                <a:lnTo>
                  <a:pt x="59216" y="41932"/>
                </a:lnTo>
                <a:lnTo>
                  <a:pt x="59216" y="41932"/>
                </a:lnTo>
                <a:lnTo>
                  <a:pt x="59114" y="41420"/>
                </a:lnTo>
                <a:lnTo>
                  <a:pt x="59420" y="41420"/>
                </a:lnTo>
                <a:lnTo>
                  <a:pt x="59523" y="41318"/>
                </a:lnTo>
                <a:lnTo>
                  <a:pt x="59011" y="40705"/>
                </a:lnTo>
                <a:lnTo>
                  <a:pt x="59523" y="41216"/>
                </a:lnTo>
                <a:lnTo>
                  <a:pt x="59523" y="40807"/>
                </a:lnTo>
                <a:lnTo>
                  <a:pt x="58909" y="40500"/>
                </a:lnTo>
                <a:lnTo>
                  <a:pt x="59318" y="39989"/>
                </a:lnTo>
                <a:lnTo>
                  <a:pt x="59011" y="40500"/>
                </a:lnTo>
                <a:lnTo>
                  <a:pt x="59216" y="40398"/>
                </a:lnTo>
                <a:lnTo>
                  <a:pt x="59216" y="40602"/>
                </a:lnTo>
                <a:lnTo>
                  <a:pt x="59318" y="40500"/>
                </a:lnTo>
                <a:lnTo>
                  <a:pt x="59625" y="40807"/>
                </a:lnTo>
                <a:lnTo>
                  <a:pt x="59523" y="40295"/>
                </a:lnTo>
                <a:lnTo>
                  <a:pt x="59727" y="40500"/>
                </a:lnTo>
                <a:lnTo>
                  <a:pt x="59830" y="39580"/>
                </a:lnTo>
                <a:lnTo>
                  <a:pt x="60034" y="39477"/>
                </a:lnTo>
                <a:lnTo>
                  <a:pt x="60034" y="39580"/>
                </a:lnTo>
                <a:lnTo>
                  <a:pt x="60136" y="39375"/>
                </a:lnTo>
                <a:lnTo>
                  <a:pt x="60136" y="39477"/>
                </a:lnTo>
                <a:lnTo>
                  <a:pt x="60443" y="39273"/>
                </a:lnTo>
                <a:lnTo>
                  <a:pt x="60443" y="39375"/>
                </a:lnTo>
                <a:lnTo>
                  <a:pt x="60341" y="39477"/>
                </a:lnTo>
                <a:lnTo>
                  <a:pt x="60443" y="39477"/>
                </a:lnTo>
                <a:lnTo>
                  <a:pt x="60034" y="39784"/>
                </a:lnTo>
                <a:lnTo>
                  <a:pt x="60136" y="39784"/>
                </a:lnTo>
                <a:lnTo>
                  <a:pt x="59830" y="40193"/>
                </a:lnTo>
                <a:lnTo>
                  <a:pt x="60136" y="40295"/>
                </a:lnTo>
                <a:lnTo>
                  <a:pt x="60136" y="40500"/>
                </a:lnTo>
                <a:lnTo>
                  <a:pt x="60034" y="40705"/>
                </a:lnTo>
                <a:lnTo>
                  <a:pt x="60034" y="40909"/>
                </a:lnTo>
                <a:lnTo>
                  <a:pt x="60136" y="40909"/>
                </a:lnTo>
                <a:lnTo>
                  <a:pt x="59727" y="41830"/>
                </a:lnTo>
                <a:lnTo>
                  <a:pt x="60750" y="40500"/>
                </a:lnTo>
                <a:lnTo>
                  <a:pt x="60750" y="39375"/>
                </a:lnTo>
                <a:lnTo>
                  <a:pt x="61057" y="39886"/>
                </a:lnTo>
                <a:lnTo>
                  <a:pt x="62182" y="38864"/>
                </a:lnTo>
                <a:lnTo>
                  <a:pt x="62386" y="38455"/>
                </a:lnTo>
                <a:lnTo>
                  <a:pt x="62284" y="38250"/>
                </a:lnTo>
                <a:lnTo>
                  <a:pt x="62591" y="37636"/>
                </a:lnTo>
                <a:lnTo>
                  <a:pt x="62489" y="38148"/>
                </a:lnTo>
                <a:lnTo>
                  <a:pt x="64943" y="37125"/>
                </a:lnTo>
                <a:lnTo>
                  <a:pt x="65045" y="37227"/>
                </a:lnTo>
                <a:lnTo>
                  <a:pt x="65148" y="37125"/>
                </a:lnTo>
                <a:lnTo>
                  <a:pt x="65148" y="37125"/>
                </a:lnTo>
                <a:lnTo>
                  <a:pt x="65045" y="37432"/>
                </a:lnTo>
                <a:lnTo>
                  <a:pt x="65557" y="37227"/>
                </a:lnTo>
                <a:lnTo>
                  <a:pt x="65557" y="37227"/>
                </a:lnTo>
                <a:lnTo>
                  <a:pt x="65455" y="37330"/>
                </a:lnTo>
                <a:lnTo>
                  <a:pt x="66068" y="37227"/>
                </a:lnTo>
                <a:lnTo>
                  <a:pt x="65966" y="36818"/>
                </a:lnTo>
                <a:lnTo>
                  <a:pt x="65761" y="37125"/>
                </a:lnTo>
                <a:lnTo>
                  <a:pt x="65455" y="36614"/>
                </a:lnTo>
                <a:lnTo>
                  <a:pt x="66784" y="35080"/>
                </a:lnTo>
                <a:lnTo>
                  <a:pt x="66886" y="35182"/>
                </a:lnTo>
                <a:lnTo>
                  <a:pt x="66989" y="34977"/>
                </a:lnTo>
                <a:lnTo>
                  <a:pt x="66989" y="35080"/>
                </a:lnTo>
                <a:lnTo>
                  <a:pt x="67091" y="34875"/>
                </a:lnTo>
                <a:lnTo>
                  <a:pt x="67091" y="35080"/>
                </a:lnTo>
                <a:lnTo>
                  <a:pt x="67193" y="34977"/>
                </a:lnTo>
                <a:lnTo>
                  <a:pt x="68011" y="34364"/>
                </a:lnTo>
                <a:lnTo>
                  <a:pt x="68011" y="34466"/>
                </a:lnTo>
                <a:lnTo>
                  <a:pt x="67909" y="34568"/>
                </a:lnTo>
                <a:lnTo>
                  <a:pt x="68114" y="34670"/>
                </a:lnTo>
                <a:lnTo>
                  <a:pt x="68216" y="34364"/>
                </a:lnTo>
                <a:lnTo>
                  <a:pt x="68523" y="34568"/>
                </a:lnTo>
                <a:lnTo>
                  <a:pt x="69136" y="34261"/>
                </a:lnTo>
                <a:lnTo>
                  <a:pt x="69545" y="33648"/>
                </a:lnTo>
                <a:lnTo>
                  <a:pt x="70568" y="33443"/>
                </a:lnTo>
                <a:lnTo>
                  <a:pt x="70466" y="33545"/>
                </a:lnTo>
                <a:lnTo>
                  <a:pt x="71795" y="32932"/>
                </a:lnTo>
                <a:lnTo>
                  <a:pt x="72102" y="33034"/>
                </a:lnTo>
                <a:lnTo>
                  <a:pt x="71386" y="33443"/>
                </a:lnTo>
                <a:lnTo>
                  <a:pt x="72716" y="33443"/>
                </a:lnTo>
                <a:lnTo>
                  <a:pt x="71898" y="33852"/>
                </a:lnTo>
                <a:lnTo>
                  <a:pt x="71898" y="33545"/>
                </a:lnTo>
                <a:lnTo>
                  <a:pt x="71795" y="33545"/>
                </a:lnTo>
                <a:lnTo>
                  <a:pt x="70568" y="34261"/>
                </a:lnTo>
                <a:lnTo>
                  <a:pt x="70568" y="34261"/>
                </a:lnTo>
                <a:lnTo>
                  <a:pt x="70364" y="34364"/>
                </a:lnTo>
                <a:lnTo>
                  <a:pt x="69955" y="35182"/>
                </a:lnTo>
                <a:lnTo>
                  <a:pt x="70261" y="35386"/>
                </a:lnTo>
                <a:lnTo>
                  <a:pt x="71795" y="34364"/>
                </a:lnTo>
                <a:lnTo>
                  <a:pt x="71795" y="34466"/>
                </a:lnTo>
                <a:lnTo>
                  <a:pt x="71898" y="34261"/>
                </a:lnTo>
                <a:lnTo>
                  <a:pt x="74250" y="33648"/>
                </a:lnTo>
                <a:lnTo>
                  <a:pt x="74250" y="33443"/>
                </a:lnTo>
                <a:lnTo>
                  <a:pt x="74250" y="33136"/>
                </a:lnTo>
                <a:lnTo>
                  <a:pt x="73943" y="32932"/>
                </a:lnTo>
                <a:lnTo>
                  <a:pt x="73227" y="33239"/>
                </a:lnTo>
                <a:lnTo>
                  <a:pt x="73330" y="33136"/>
                </a:lnTo>
                <a:lnTo>
                  <a:pt x="72307" y="32830"/>
                </a:lnTo>
                <a:lnTo>
                  <a:pt x="72511" y="32727"/>
                </a:lnTo>
                <a:lnTo>
                  <a:pt x="72000" y="32420"/>
                </a:lnTo>
                <a:lnTo>
                  <a:pt x="72000" y="31807"/>
                </a:lnTo>
                <a:lnTo>
                  <a:pt x="71693" y="31705"/>
                </a:lnTo>
                <a:lnTo>
                  <a:pt x="72409" y="31091"/>
                </a:lnTo>
                <a:lnTo>
                  <a:pt x="72146" y="31003"/>
                </a:lnTo>
                <a:lnTo>
                  <a:pt x="72146" y="31003"/>
                </a:lnTo>
                <a:lnTo>
                  <a:pt x="71795" y="31091"/>
                </a:lnTo>
                <a:lnTo>
                  <a:pt x="70875" y="30784"/>
                </a:lnTo>
                <a:lnTo>
                  <a:pt x="72102" y="30784"/>
                </a:lnTo>
                <a:lnTo>
                  <a:pt x="72818" y="29966"/>
                </a:lnTo>
                <a:lnTo>
                  <a:pt x="70568" y="29966"/>
                </a:lnTo>
                <a:lnTo>
                  <a:pt x="63307" y="33852"/>
                </a:lnTo>
                <a:lnTo>
                  <a:pt x="63307" y="33852"/>
                </a:lnTo>
                <a:lnTo>
                  <a:pt x="68114" y="31091"/>
                </a:lnTo>
                <a:lnTo>
                  <a:pt x="67602" y="30375"/>
                </a:lnTo>
                <a:lnTo>
                  <a:pt x="79977" y="27205"/>
                </a:lnTo>
                <a:lnTo>
                  <a:pt x="80795" y="26489"/>
                </a:lnTo>
                <a:lnTo>
                  <a:pt x="80591" y="26284"/>
                </a:lnTo>
                <a:lnTo>
                  <a:pt x="81000" y="26080"/>
                </a:lnTo>
                <a:lnTo>
                  <a:pt x="81205" y="25466"/>
                </a:lnTo>
                <a:lnTo>
                  <a:pt x="80898" y="25159"/>
                </a:lnTo>
                <a:lnTo>
                  <a:pt x="80080" y="25364"/>
                </a:lnTo>
                <a:lnTo>
                  <a:pt x="79977" y="25261"/>
                </a:lnTo>
                <a:lnTo>
                  <a:pt x="80386" y="24852"/>
                </a:lnTo>
                <a:lnTo>
                  <a:pt x="79875" y="24750"/>
                </a:lnTo>
                <a:lnTo>
                  <a:pt x="77727" y="25568"/>
                </a:lnTo>
                <a:lnTo>
                  <a:pt x="78034" y="25364"/>
                </a:lnTo>
                <a:lnTo>
                  <a:pt x="77830" y="25261"/>
                </a:lnTo>
                <a:lnTo>
                  <a:pt x="80182" y="24545"/>
                </a:lnTo>
                <a:lnTo>
                  <a:pt x="80182" y="24034"/>
                </a:lnTo>
                <a:lnTo>
                  <a:pt x="79773" y="24136"/>
                </a:lnTo>
                <a:lnTo>
                  <a:pt x="79261" y="23727"/>
                </a:lnTo>
                <a:lnTo>
                  <a:pt x="78648" y="24034"/>
                </a:lnTo>
                <a:lnTo>
                  <a:pt x="79159" y="23727"/>
                </a:lnTo>
                <a:lnTo>
                  <a:pt x="78852" y="23625"/>
                </a:lnTo>
                <a:lnTo>
                  <a:pt x="78239" y="23830"/>
                </a:lnTo>
                <a:lnTo>
                  <a:pt x="78648" y="23523"/>
                </a:lnTo>
                <a:lnTo>
                  <a:pt x="78648" y="23114"/>
                </a:lnTo>
                <a:lnTo>
                  <a:pt x="78545" y="23216"/>
                </a:lnTo>
                <a:lnTo>
                  <a:pt x="78443" y="23011"/>
                </a:lnTo>
                <a:lnTo>
                  <a:pt x="77932" y="22909"/>
                </a:lnTo>
                <a:lnTo>
                  <a:pt x="78136" y="22705"/>
                </a:lnTo>
                <a:lnTo>
                  <a:pt x="77830" y="22705"/>
                </a:lnTo>
                <a:lnTo>
                  <a:pt x="78136" y="22602"/>
                </a:lnTo>
                <a:lnTo>
                  <a:pt x="77727" y="22500"/>
                </a:lnTo>
                <a:lnTo>
                  <a:pt x="77932" y="22398"/>
                </a:lnTo>
                <a:lnTo>
                  <a:pt x="77523" y="22193"/>
                </a:lnTo>
                <a:lnTo>
                  <a:pt x="78341" y="22091"/>
                </a:lnTo>
                <a:lnTo>
                  <a:pt x="77727" y="21477"/>
                </a:lnTo>
                <a:lnTo>
                  <a:pt x="78341" y="21170"/>
                </a:lnTo>
                <a:lnTo>
                  <a:pt x="78034" y="20864"/>
                </a:lnTo>
                <a:lnTo>
                  <a:pt x="77420" y="20966"/>
                </a:lnTo>
                <a:lnTo>
                  <a:pt x="77420" y="20966"/>
                </a:lnTo>
                <a:lnTo>
                  <a:pt x="78136" y="20557"/>
                </a:lnTo>
                <a:lnTo>
                  <a:pt x="77318" y="20659"/>
                </a:lnTo>
                <a:lnTo>
                  <a:pt x="77318" y="20659"/>
                </a:lnTo>
                <a:lnTo>
                  <a:pt x="77932" y="20455"/>
                </a:lnTo>
                <a:lnTo>
                  <a:pt x="77727" y="20148"/>
                </a:lnTo>
                <a:lnTo>
                  <a:pt x="77932" y="20045"/>
                </a:lnTo>
                <a:lnTo>
                  <a:pt x="77318" y="20045"/>
                </a:lnTo>
                <a:lnTo>
                  <a:pt x="77727" y="19943"/>
                </a:lnTo>
                <a:lnTo>
                  <a:pt x="77523" y="19636"/>
                </a:lnTo>
                <a:lnTo>
                  <a:pt x="77727" y="19534"/>
                </a:lnTo>
                <a:lnTo>
                  <a:pt x="77625" y="19330"/>
                </a:lnTo>
                <a:lnTo>
                  <a:pt x="77420" y="19330"/>
                </a:lnTo>
                <a:lnTo>
                  <a:pt x="77216" y="19125"/>
                </a:lnTo>
                <a:lnTo>
                  <a:pt x="77216" y="18818"/>
                </a:lnTo>
                <a:lnTo>
                  <a:pt x="76705" y="19739"/>
                </a:lnTo>
                <a:lnTo>
                  <a:pt x="76398" y="19739"/>
                </a:lnTo>
                <a:lnTo>
                  <a:pt x="76295" y="20045"/>
                </a:lnTo>
                <a:lnTo>
                  <a:pt x="75580" y="20557"/>
                </a:lnTo>
                <a:lnTo>
                  <a:pt x="75477" y="20250"/>
                </a:lnTo>
                <a:lnTo>
                  <a:pt x="74148" y="21068"/>
                </a:lnTo>
                <a:lnTo>
                  <a:pt x="74250" y="20659"/>
                </a:lnTo>
                <a:lnTo>
                  <a:pt x="73943" y="20864"/>
                </a:lnTo>
                <a:lnTo>
                  <a:pt x="73841" y="20761"/>
                </a:lnTo>
                <a:lnTo>
                  <a:pt x="73739" y="20761"/>
                </a:lnTo>
                <a:lnTo>
                  <a:pt x="73943" y="20250"/>
                </a:lnTo>
                <a:lnTo>
                  <a:pt x="72716" y="20250"/>
                </a:lnTo>
                <a:lnTo>
                  <a:pt x="73534" y="19739"/>
                </a:lnTo>
                <a:lnTo>
                  <a:pt x="73330" y="19739"/>
                </a:lnTo>
                <a:lnTo>
                  <a:pt x="73534" y="19330"/>
                </a:lnTo>
                <a:lnTo>
                  <a:pt x="72920" y="19125"/>
                </a:lnTo>
                <a:lnTo>
                  <a:pt x="73636" y="19023"/>
                </a:lnTo>
                <a:lnTo>
                  <a:pt x="74148" y="18102"/>
                </a:lnTo>
                <a:lnTo>
                  <a:pt x="74148" y="18102"/>
                </a:lnTo>
                <a:lnTo>
                  <a:pt x="73841" y="18307"/>
                </a:lnTo>
                <a:lnTo>
                  <a:pt x="72716" y="17795"/>
                </a:lnTo>
                <a:lnTo>
                  <a:pt x="73023" y="17591"/>
                </a:lnTo>
                <a:lnTo>
                  <a:pt x="72511" y="17591"/>
                </a:lnTo>
                <a:lnTo>
                  <a:pt x="72000" y="16875"/>
                </a:lnTo>
                <a:lnTo>
                  <a:pt x="70364" y="17080"/>
                </a:lnTo>
                <a:lnTo>
                  <a:pt x="70466" y="16977"/>
                </a:lnTo>
                <a:lnTo>
                  <a:pt x="68932" y="16875"/>
                </a:lnTo>
                <a:lnTo>
                  <a:pt x="68727" y="17693"/>
                </a:lnTo>
                <a:lnTo>
                  <a:pt x="67909" y="18307"/>
                </a:lnTo>
                <a:lnTo>
                  <a:pt x="68318" y="18307"/>
                </a:lnTo>
                <a:lnTo>
                  <a:pt x="67909" y="19023"/>
                </a:lnTo>
                <a:lnTo>
                  <a:pt x="68114" y="19125"/>
                </a:lnTo>
                <a:lnTo>
                  <a:pt x="66580" y="20250"/>
                </a:lnTo>
                <a:lnTo>
                  <a:pt x="67193" y="21784"/>
                </a:lnTo>
                <a:lnTo>
                  <a:pt x="63511" y="24239"/>
                </a:lnTo>
                <a:lnTo>
                  <a:pt x="63716" y="24750"/>
                </a:lnTo>
                <a:lnTo>
                  <a:pt x="63614" y="24750"/>
                </a:lnTo>
                <a:lnTo>
                  <a:pt x="63716" y="25057"/>
                </a:lnTo>
                <a:lnTo>
                  <a:pt x="63307" y="26591"/>
                </a:lnTo>
                <a:lnTo>
                  <a:pt x="62693" y="27000"/>
                </a:lnTo>
                <a:lnTo>
                  <a:pt x="62795" y="27307"/>
                </a:lnTo>
                <a:lnTo>
                  <a:pt x="62489" y="27614"/>
                </a:lnTo>
                <a:lnTo>
                  <a:pt x="62386" y="27205"/>
                </a:lnTo>
                <a:lnTo>
                  <a:pt x="61977" y="27511"/>
                </a:lnTo>
                <a:lnTo>
                  <a:pt x="61977" y="28023"/>
                </a:lnTo>
                <a:lnTo>
                  <a:pt x="60955" y="27716"/>
                </a:lnTo>
                <a:lnTo>
                  <a:pt x="61364" y="27000"/>
                </a:lnTo>
                <a:lnTo>
                  <a:pt x="60648" y="26591"/>
                </a:lnTo>
                <a:lnTo>
                  <a:pt x="61466" y="24341"/>
                </a:lnTo>
                <a:lnTo>
                  <a:pt x="60852" y="23625"/>
                </a:lnTo>
                <a:lnTo>
                  <a:pt x="59420" y="23830"/>
                </a:lnTo>
                <a:lnTo>
                  <a:pt x="59216" y="23216"/>
                </a:lnTo>
                <a:lnTo>
                  <a:pt x="57682" y="22091"/>
                </a:lnTo>
                <a:lnTo>
                  <a:pt x="55227" y="21989"/>
                </a:lnTo>
                <a:lnTo>
                  <a:pt x="55330" y="21886"/>
                </a:lnTo>
                <a:lnTo>
                  <a:pt x="54920" y="22091"/>
                </a:lnTo>
                <a:lnTo>
                  <a:pt x="55636" y="20761"/>
                </a:lnTo>
                <a:lnTo>
                  <a:pt x="55534" y="20250"/>
                </a:lnTo>
                <a:lnTo>
                  <a:pt x="54614" y="20761"/>
                </a:lnTo>
                <a:lnTo>
                  <a:pt x="54920" y="20352"/>
                </a:lnTo>
                <a:lnTo>
                  <a:pt x="54716" y="20045"/>
                </a:lnTo>
                <a:lnTo>
                  <a:pt x="57580" y="17489"/>
                </a:lnTo>
                <a:lnTo>
                  <a:pt x="57580" y="17284"/>
                </a:lnTo>
                <a:lnTo>
                  <a:pt x="58091" y="16875"/>
                </a:lnTo>
                <a:lnTo>
                  <a:pt x="58398" y="17080"/>
                </a:lnTo>
                <a:lnTo>
                  <a:pt x="58398" y="16875"/>
                </a:lnTo>
                <a:lnTo>
                  <a:pt x="59114" y="16670"/>
                </a:lnTo>
                <a:lnTo>
                  <a:pt x="59216" y="16466"/>
                </a:lnTo>
                <a:lnTo>
                  <a:pt x="60136" y="16364"/>
                </a:lnTo>
                <a:lnTo>
                  <a:pt x="60239" y="15852"/>
                </a:lnTo>
                <a:lnTo>
                  <a:pt x="59830" y="15648"/>
                </a:lnTo>
                <a:lnTo>
                  <a:pt x="59420" y="15852"/>
                </a:lnTo>
                <a:lnTo>
                  <a:pt x="59727" y="15648"/>
                </a:lnTo>
                <a:lnTo>
                  <a:pt x="59011" y="15443"/>
                </a:lnTo>
                <a:lnTo>
                  <a:pt x="58909" y="15239"/>
                </a:lnTo>
                <a:lnTo>
                  <a:pt x="59932" y="15545"/>
                </a:lnTo>
                <a:lnTo>
                  <a:pt x="59932" y="15648"/>
                </a:lnTo>
                <a:lnTo>
                  <a:pt x="64227" y="14318"/>
                </a:lnTo>
                <a:lnTo>
                  <a:pt x="61670" y="13602"/>
                </a:lnTo>
                <a:lnTo>
                  <a:pt x="62693" y="13705"/>
                </a:lnTo>
                <a:lnTo>
                  <a:pt x="64330" y="14114"/>
                </a:lnTo>
                <a:lnTo>
                  <a:pt x="65455" y="13602"/>
                </a:lnTo>
                <a:lnTo>
                  <a:pt x="65250" y="13193"/>
                </a:lnTo>
                <a:lnTo>
                  <a:pt x="66170" y="13091"/>
                </a:lnTo>
                <a:lnTo>
                  <a:pt x="66375" y="13398"/>
                </a:lnTo>
                <a:lnTo>
                  <a:pt x="66784" y="13295"/>
                </a:lnTo>
                <a:lnTo>
                  <a:pt x="67091" y="13091"/>
                </a:lnTo>
                <a:lnTo>
                  <a:pt x="66580" y="12784"/>
                </a:lnTo>
                <a:lnTo>
                  <a:pt x="66580" y="12784"/>
                </a:lnTo>
                <a:lnTo>
                  <a:pt x="67091" y="12886"/>
                </a:lnTo>
                <a:lnTo>
                  <a:pt x="67398" y="13295"/>
                </a:lnTo>
                <a:lnTo>
                  <a:pt x="69545" y="12273"/>
                </a:lnTo>
                <a:lnTo>
                  <a:pt x="69443" y="11659"/>
                </a:lnTo>
                <a:lnTo>
                  <a:pt x="69955" y="11045"/>
                </a:lnTo>
                <a:lnTo>
                  <a:pt x="70568" y="10841"/>
                </a:lnTo>
                <a:lnTo>
                  <a:pt x="69955" y="10739"/>
                </a:lnTo>
                <a:lnTo>
                  <a:pt x="69852" y="10534"/>
                </a:lnTo>
                <a:lnTo>
                  <a:pt x="70159" y="10432"/>
                </a:lnTo>
                <a:lnTo>
                  <a:pt x="68216" y="10227"/>
                </a:lnTo>
                <a:lnTo>
                  <a:pt x="67909" y="10739"/>
                </a:lnTo>
                <a:lnTo>
                  <a:pt x="68114" y="10943"/>
                </a:lnTo>
                <a:lnTo>
                  <a:pt x="67807" y="11045"/>
                </a:lnTo>
                <a:lnTo>
                  <a:pt x="68011" y="11148"/>
                </a:lnTo>
                <a:lnTo>
                  <a:pt x="65352" y="12580"/>
                </a:lnTo>
                <a:lnTo>
                  <a:pt x="65148" y="11761"/>
                </a:lnTo>
                <a:lnTo>
                  <a:pt x="65352" y="11557"/>
                </a:lnTo>
                <a:lnTo>
                  <a:pt x="65455" y="11557"/>
                </a:lnTo>
                <a:lnTo>
                  <a:pt x="65864" y="11045"/>
                </a:lnTo>
                <a:lnTo>
                  <a:pt x="64841" y="11045"/>
                </a:lnTo>
                <a:lnTo>
                  <a:pt x="64023" y="11557"/>
                </a:lnTo>
                <a:lnTo>
                  <a:pt x="64023" y="11557"/>
                </a:lnTo>
                <a:lnTo>
                  <a:pt x="64125" y="10739"/>
                </a:lnTo>
                <a:lnTo>
                  <a:pt x="64739" y="10534"/>
                </a:lnTo>
                <a:lnTo>
                  <a:pt x="64125" y="10534"/>
                </a:lnTo>
                <a:lnTo>
                  <a:pt x="64432" y="10432"/>
                </a:lnTo>
                <a:lnTo>
                  <a:pt x="63307" y="10330"/>
                </a:lnTo>
                <a:lnTo>
                  <a:pt x="64125" y="10023"/>
                </a:lnTo>
                <a:lnTo>
                  <a:pt x="63818" y="10023"/>
                </a:lnTo>
                <a:lnTo>
                  <a:pt x="64330" y="9920"/>
                </a:lnTo>
                <a:lnTo>
                  <a:pt x="64125" y="9409"/>
                </a:lnTo>
                <a:lnTo>
                  <a:pt x="64432" y="9000"/>
                </a:lnTo>
                <a:lnTo>
                  <a:pt x="64227" y="8591"/>
                </a:lnTo>
                <a:lnTo>
                  <a:pt x="63920" y="8386"/>
                </a:lnTo>
                <a:close/>
              </a:path>
            </a:pathLst>
          </a:custGeom>
          <a:solidFill>
            <a:schemeClr val="accent1"/>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26"/>
          <p:cNvSpPr txBox="1">
            <a:spLocks noGrp="1"/>
          </p:cNvSpPr>
          <p:nvPr>
            <p:ph type="title"/>
          </p:nvPr>
        </p:nvSpPr>
        <p:spPr>
          <a:xfrm>
            <a:off x="1047750" y="24525"/>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MAPS</a:t>
            </a:r>
            <a:endParaRPr/>
          </a:p>
        </p:txBody>
      </p:sp>
      <p:sp>
        <p:nvSpPr>
          <p:cNvPr id="587" name="Google Shape;587;p26"/>
          <p:cNvSpPr/>
          <p:nvPr/>
        </p:nvSpPr>
        <p:spPr>
          <a:xfrm>
            <a:off x="2073621" y="1625043"/>
            <a:ext cx="619800" cy="202500"/>
          </a:xfrm>
          <a:prstGeom prst="wedgeRectCallout">
            <a:avLst>
              <a:gd name="adj1" fmla="val -21428"/>
              <a:gd name="adj2" fmla="val 84287"/>
            </a:avLst>
          </a:prstGeom>
          <a:solidFill>
            <a:schemeClr val="accent5"/>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a:latin typeface="Source Sans Pro"/>
                <a:ea typeface="Source Sans Pro"/>
                <a:cs typeface="Source Sans Pro"/>
                <a:sym typeface="Source Sans Pro"/>
              </a:rPr>
              <a:t>our office</a:t>
            </a:r>
            <a:endParaRPr sz="800">
              <a:latin typeface="Source Sans Pro"/>
              <a:ea typeface="Source Sans Pro"/>
              <a:cs typeface="Source Sans Pro"/>
              <a:sym typeface="Source Sans Pro"/>
            </a:endParaRPr>
          </a:p>
        </p:txBody>
      </p:sp>
      <p:sp>
        <p:nvSpPr>
          <p:cNvPr id="588" name="Google Shape;588;p26"/>
          <p:cNvSpPr/>
          <p:nvPr/>
        </p:nvSpPr>
        <p:spPr>
          <a:xfrm rot="8100000">
            <a:off x="1417704" y="1853735"/>
            <a:ext cx="126431" cy="126431"/>
          </a:xfrm>
          <a:prstGeom prst="teardrop">
            <a:avLst>
              <a:gd name="adj" fmla="val 100000"/>
            </a:avLst>
          </a:prstGeom>
          <a:solidFill>
            <a:schemeClr val="accent5"/>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26"/>
          <p:cNvSpPr/>
          <p:nvPr/>
        </p:nvSpPr>
        <p:spPr>
          <a:xfrm rot="8100000">
            <a:off x="2860329" y="3383135"/>
            <a:ext cx="126431" cy="126431"/>
          </a:xfrm>
          <a:prstGeom prst="teardrop">
            <a:avLst>
              <a:gd name="adj" fmla="val 100000"/>
            </a:avLst>
          </a:prstGeom>
          <a:solidFill>
            <a:schemeClr val="accent5"/>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26"/>
          <p:cNvSpPr/>
          <p:nvPr/>
        </p:nvSpPr>
        <p:spPr>
          <a:xfrm rot="8100000">
            <a:off x="3915304" y="1663085"/>
            <a:ext cx="126431" cy="126431"/>
          </a:xfrm>
          <a:prstGeom prst="teardrop">
            <a:avLst>
              <a:gd name="adj" fmla="val 100000"/>
            </a:avLst>
          </a:prstGeom>
          <a:solidFill>
            <a:schemeClr val="accent5"/>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26"/>
          <p:cNvSpPr/>
          <p:nvPr/>
        </p:nvSpPr>
        <p:spPr>
          <a:xfrm rot="8100000">
            <a:off x="4553704" y="3561935"/>
            <a:ext cx="126431" cy="126431"/>
          </a:xfrm>
          <a:prstGeom prst="teardrop">
            <a:avLst>
              <a:gd name="adj" fmla="val 100000"/>
            </a:avLst>
          </a:prstGeom>
          <a:solidFill>
            <a:schemeClr val="accent5"/>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26"/>
          <p:cNvSpPr/>
          <p:nvPr/>
        </p:nvSpPr>
        <p:spPr>
          <a:xfrm rot="8100000">
            <a:off x="6493879" y="2127760"/>
            <a:ext cx="126431" cy="126431"/>
          </a:xfrm>
          <a:prstGeom prst="teardrop">
            <a:avLst>
              <a:gd name="adj" fmla="val 100000"/>
            </a:avLst>
          </a:prstGeom>
          <a:solidFill>
            <a:schemeClr val="accent5"/>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26"/>
          <p:cNvSpPr/>
          <p:nvPr/>
        </p:nvSpPr>
        <p:spPr>
          <a:xfrm rot="8100000">
            <a:off x="7282704" y="3740735"/>
            <a:ext cx="126431" cy="126431"/>
          </a:xfrm>
          <a:prstGeom prst="teardrop">
            <a:avLst>
              <a:gd name="adj" fmla="val 100000"/>
            </a:avLst>
          </a:prstGeom>
          <a:solidFill>
            <a:schemeClr val="accent5"/>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26"/>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258</a:t>
            </a:fld>
            <a:endParaRPr/>
          </a:p>
        </p:txBody>
      </p:sp>
    </p:spTree>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sp>
        <p:nvSpPr>
          <p:cNvPr id="599" name="Google Shape;599;p27"/>
          <p:cNvSpPr txBox="1">
            <a:spLocks noGrp="1"/>
          </p:cNvSpPr>
          <p:nvPr>
            <p:ph type="ctrTitle" idx="4294967295"/>
          </p:nvPr>
        </p:nvSpPr>
        <p:spPr>
          <a:xfrm>
            <a:off x="685800" y="2726342"/>
            <a:ext cx="7772400"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0000">
                <a:solidFill>
                  <a:srgbClr val="FFFFFF"/>
                </a:solidFill>
              </a:rPr>
              <a:t>89,526,124</a:t>
            </a:r>
            <a:endParaRPr sz="10000">
              <a:solidFill>
                <a:srgbClr val="FFFFFF"/>
              </a:solidFill>
            </a:endParaRPr>
          </a:p>
        </p:txBody>
      </p:sp>
      <p:sp>
        <p:nvSpPr>
          <p:cNvPr id="600" name="Google Shape;600;p27"/>
          <p:cNvSpPr txBox="1">
            <a:spLocks noGrp="1"/>
          </p:cNvSpPr>
          <p:nvPr>
            <p:ph type="subTitle" idx="4294967295"/>
          </p:nvPr>
        </p:nvSpPr>
        <p:spPr>
          <a:xfrm>
            <a:off x="685800" y="3655111"/>
            <a:ext cx="7772400" cy="7848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b="1">
                <a:solidFill>
                  <a:schemeClr val="accent2"/>
                </a:solidFill>
              </a:rPr>
              <a:t>Whoa! That’s a big number, aren’t you proud?</a:t>
            </a:r>
            <a:endParaRPr b="1">
              <a:solidFill>
                <a:schemeClr val="accent2"/>
              </a:solidFill>
            </a:endParaRPr>
          </a:p>
        </p:txBody>
      </p:sp>
      <p:sp>
        <p:nvSpPr>
          <p:cNvPr id="601" name="Google Shape;601;p27"/>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259</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871"/>
        <p:cNvGrpSpPr/>
        <p:nvPr/>
      </p:nvGrpSpPr>
      <p:grpSpPr>
        <a:xfrm>
          <a:off x="0" y="0"/>
          <a:ext cx="0" cy="0"/>
          <a:chOff x="0" y="0"/>
          <a:chExt cx="0" cy="0"/>
        </a:xfrm>
      </p:grpSpPr>
      <p:cxnSp>
        <p:nvCxnSpPr>
          <p:cNvPr id="23" name="Curved Connector 22">
            <a:extLst>
              <a:ext uri="{FF2B5EF4-FFF2-40B4-BE49-F238E27FC236}">
                <a16:creationId xmlns:a16="http://schemas.microsoft.com/office/drawing/2014/main" id="{36ECD531-46F7-4861-D8CE-EA26782132CD}"/>
              </a:ext>
            </a:extLst>
          </p:cNvPr>
          <p:cNvCxnSpPr>
            <a:cxnSpLocks/>
            <a:stCxn id="2" idx="1"/>
            <a:endCxn id="21" idx="0"/>
          </p:cNvCxnSpPr>
          <p:nvPr/>
        </p:nvCxnSpPr>
        <p:spPr>
          <a:xfrm rot="10800000" flipV="1">
            <a:off x="1966401" y="664294"/>
            <a:ext cx="1272642" cy="1256210"/>
          </a:xfrm>
          <a:prstGeom prst="curvedConnector2">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872" name="Google Shape;872;p79"/>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26</a:t>
            </a:fld>
            <a:endParaRPr dirty="0"/>
          </a:p>
        </p:txBody>
      </p:sp>
      <p:sp>
        <p:nvSpPr>
          <p:cNvPr id="874" name="Google Shape;874;p79"/>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2" name="TextBox 1">
            <a:extLst>
              <a:ext uri="{FF2B5EF4-FFF2-40B4-BE49-F238E27FC236}">
                <a16:creationId xmlns:a16="http://schemas.microsoft.com/office/drawing/2014/main" id="{76B1B2BA-0990-F959-F845-C2D3F858FD1B}"/>
              </a:ext>
            </a:extLst>
          </p:cNvPr>
          <p:cNvSpPr txBox="1"/>
          <p:nvPr/>
        </p:nvSpPr>
        <p:spPr>
          <a:xfrm>
            <a:off x="3239043" y="341128"/>
            <a:ext cx="2665914" cy="646331"/>
          </a:xfrm>
          <a:prstGeom prst="rect">
            <a:avLst/>
          </a:prstGeom>
          <a:noFill/>
          <a:ln w="38100">
            <a:solidFill>
              <a:schemeClr val="bg2"/>
            </a:solidFill>
          </a:ln>
        </p:spPr>
        <p:txBody>
          <a:bodyPr wrap="square" rtlCol="0">
            <a:spAutoFit/>
          </a:bodyPr>
          <a:lstStyle/>
          <a:p>
            <a:pPr algn="ctr"/>
            <a:r>
              <a:rPr lang="en-US" sz="1800" dirty="0">
                <a:latin typeface="DM Sans" pitchFamily="2" charset="77"/>
              </a:rPr>
              <a:t>Automated Tests</a:t>
            </a:r>
          </a:p>
          <a:p>
            <a:pPr algn="ctr"/>
            <a:r>
              <a:rPr lang="en-US" sz="1800" dirty="0">
                <a:latin typeface="DM Sans" pitchFamily="2" charset="77"/>
              </a:rPr>
              <a:t>For Data Pipelines</a:t>
            </a:r>
          </a:p>
        </p:txBody>
      </p:sp>
      <p:graphicFrame>
        <p:nvGraphicFramePr>
          <p:cNvPr id="3" name="Table 3">
            <a:extLst>
              <a:ext uri="{FF2B5EF4-FFF2-40B4-BE49-F238E27FC236}">
                <a16:creationId xmlns:a16="http://schemas.microsoft.com/office/drawing/2014/main" id="{F7EC2900-D164-8E83-9D3B-8D9CB8628DDE}"/>
              </a:ext>
            </a:extLst>
          </p:cNvPr>
          <p:cNvGraphicFramePr>
            <a:graphicFrameLocks noGrp="1"/>
          </p:cNvGraphicFramePr>
          <p:nvPr/>
        </p:nvGraphicFramePr>
        <p:xfrm>
          <a:off x="337404" y="3093199"/>
          <a:ext cx="3257994" cy="1285205"/>
        </p:xfrm>
        <a:graphic>
          <a:graphicData uri="http://schemas.openxmlformats.org/drawingml/2006/table">
            <a:tbl>
              <a:tblPr firstRow="1" bandRow="1"/>
              <a:tblGrid>
                <a:gridCol w="814499">
                  <a:extLst>
                    <a:ext uri="{9D8B030D-6E8A-4147-A177-3AD203B41FA5}">
                      <a16:colId xmlns:a16="http://schemas.microsoft.com/office/drawing/2014/main" val="3153912135"/>
                    </a:ext>
                  </a:extLst>
                </a:gridCol>
                <a:gridCol w="814499">
                  <a:extLst>
                    <a:ext uri="{9D8B030D-6E8A-4147-A177-3AD203B41FA5}">
                      <a16:colId xmlns:a16="http://schemas.microsoft.com/office/drawing/2014/main" val="2067168834"/>
                    </a:ext>
                  </a:extLst>
                </a:gridCol>
                <a:gridCol w="814499">
                  <a:extLst>
                    <a:ext uri="{9D8B030D-6E8A-4147-A177-3AD203B41FA5}">
                      <a16:colId xmlns:a16="http://schemas.microsoft.com/office/drawing/2014/main" val="3520864782"/>
                    </a:ext>
                  </a:extLst>
                </a:gridCol>
                <a:gridCol w="814499">
                  <a:extLst>
                    <a:ext uri="{9D8B030D-6E8A-4147-A177-3AD203B41FA5}">
                      <a16:colId xmlns:a16="http://schemas.microsoft.com/office/drawing/2014/main" val="1762378831"/>
                    </a:ext>
                  </a:extLst>
                </a:gridCol>
              </a:tblGrid>
              <a:tr h="246887">
                <a:tc>
                  <a:txBody>
                    <a:bodyPr/>
                    <a:lstStyle/>
                    <a:p>
                      <a:r>
                        <a:rPr lang="en-US" sz="1200" b="0" i="0" dirty="0">
                          <a:solidFill>
                            <a:schemeClr val="bg2"/>
                          </a:solidFill>
                          <a:latin typeface="DM Sans" pitchFamily="2" charset="77"/>
                        </a:rPr>
                        <a:t>ID</a:t>
                      </a:r>
                    </a:p>
                  </a:txBody>
                  <a:tcPr marL="64006" marR="64006" marT="32003" marB="32003">
                    <a:solidFill>
                      <a:schemeClr val="accent6"/>
                    </a:solidFill>
                  </a:tcPr>
                </a:tc>
                <a:tc>
                  <a:txBody>
                    <a:bodyPr/>
                    <a:lstStyle/>
                    <a:p>
                      <a:r>
                        <a:rPr lang="en-US" sz="1200" b="0" i="0" dirty="0">
                          <a:solidFill>
                            <a:schemeClr val="bg2"/>
                          </a:solidFill>
                          <a:latin typeface="DM Sans" pitchFamily="2" charset="77"/>
                        </a:rPr>
                        <a:t>Name</a:t>
                      </a:r>
                    </a:p>
                  </a:txBody>
                  <a:tcPr marL="64006" marR="64006" marT="32003" marB="32003">
                    <a:solidFill>
                      <a:schemeClr val="accent6"/>
                    </a:solidFill>
                  </a:tcPr>
                </a:tc>
                <a:tc>
                  <a:txBody>
                    <a:bodyPr/>
                    <a:lstStyle/>
                    <a:p>
                      <a:r>
                        <a:rPr lang="en-US" sz="1200" b="0" i="0" dirty="0">
                          <a:solidFill>
                            <a:schemeClr val="bg2"/>
                          </a:solidFill>
                          <a:latin typeface="DM Sans" pitchFamily="2" charset="77"/>
                        </a:rPr>
                        <a:t>Age</a:t>
                      </a:r>
                    </a:p>
                  </a:txBody>
                  <a:tcPr marL="64006" marR="64006" marT="32003" marB="32003">
                    <a:solidFill>
                      <a:schemeClr val="accent6"/>
                    </a:solidFill>
                  </a:tcPr>
                </a:tc>
                <a:tc>
                  <a:txBody>
                    <a:bodyPr/>
                    <a:lstStyle/>
                    <a:p>
                      <a:r>
                        <a:rPr lang="en-US" sz="1200" b="0" i="0" dirty="0">
                          <a:solidFill>
                            <a:schemeClr val="bg2"/>
                          </a:solidFill>
                          <a:latin typeface="DM Sans" pitchFamily="2" charset="77"/>
                        </a:rPr>
                        <a:t>Eye color</a:t>
                      </a:r>
                    </a:p>
                  </a:txBody>
                  <a:tcPr marL="64006" marR="64006" marT="32003" marB="32003">
                    <a:solidFill>
                      <a:schemeClr val="accent6"/>
                    </a:solidFill>
                  </a:tcPr>
                </a:tc>
                <a:extLst>
                  <a:ext uri="{0D108BD9-81ED-4DB2-BD59-A6C34878D82A}">
                    <a16:rowId xmlns:a16="http://schemas.microsoft.com/office/drawing/2014/main" val="829607364"/>
                  </a:ext>
                </a:extLst>
              </a:tr>
              <a:tr h="259580">
                <a:tc>
                  <a:txBody>
                    <a:bodyPr/>
                    <a:lstStyle/>
                    <a:p>
                      <a:r>
                        <a:rPr lang="en-US" sz="1200" b="0" i="0" dirty="0">
                          <a:latin typeface="DM Sans" pitchFamily="2" charset="77"/>
                        </a:rPr>
                        <a:t>01452</a:t>
                      </a:r>
                    </a:p>
                  </a:txBody>
                  <a:tcPr marL="64006" marR="64006" marT="32003" marB="32003"/>
                </a:tc>
                <a:tc>
                  <a:txBody>
                    <a:bodyPr/>
                    <a:lstStyle/>
                    <a:p>
                      <a:r>
                        <a:rPr lang="en-US" sz="1200" b="0" i="0" dirty="0">
                          <a:latin typeface="DM Sans" pitchFamily="2" charset="77"/>
                        </a:rPr>
                        <a:t>Alan</a:t>
                      </a:r>
                    </a:p>
                  </a:txBody>
                  <a:tcPr marL="64006" marR="64006" marT="32003" marB="32003"/>
                </a:tc>
                <a:tc>
                  <a:txBody>
                    <a:bodyPr/>
                    <a:lstStyle/>
                    <a:p>
                      <a:r>
                        <a:rPr lang="en-US" sz="1200" b="0" i="0" dirty="0">
                          <a:latin typeface="DM Sans" pitchFamily="2" charset="77"/>
                        </a:rPr>
                        <a:t>452</a:t>
                      </a:r>
                    </a:p>
                  </a:txBody>
                  <a:tcPr marL="64006" marR="64006" marT="32003" marB="32003"/>
                </a:tc>
                <a:tc>
                  <a:txBody>
                    <a:bodyPr/>
                    <a:lstStyle/>
                    <a:p>
                      <a:r>
                        <a:rPr lang="en-US" sz="1200" b="0" i="0" dirty="0">
                          <a:latin typeface="DM Sans" pitchFamily="2" charset="77"/>
                        </a:rPr>
                        <a:t>blue</a:t>
                      </a:r>
                    </a:p>
                  </a:txBody>
                  <a:tcPr marL="64006" marR="64006" marT="32003" marB="32003"/>
                </a:tc>
                <a:extLst>
                  <a:ext uri="{0D108BD9-81ED-4DB2-BD59-A6C34878D82A}">
                    <a16:rowId xmlns:a16="http://schemas.microsoft.com/office/drawing/2014/main" val="3423060112"/>
                  </a:ext>
                </a:extLst>
              </a:tr>
              <a:tr h="259580">
                <a:tc>
                  <a:txBody>
                    <a:bodyPr/>
                    <a:lstStyle/>
                    <a:p>
                      <a:r>
                        <a:rPr lang="en-US" sz="1200" b="0" i="0" dirty="0">
                          <a:latin typeface="DM Sans" pitchFamily="2" charset="77"/>
                        </a:rPr>
                        <a:t>64521</a:t>
                      </a:r>
                    </a:p>
                  </a:txBody>
                  <a:tcPr marL="64006" marR="64006" marT="32003" marB="32003"/>
                </a:tc>
                <a:tc>
                  <a:txBody>
                    <a:bodyPr/>
                    <a:lstStyle/>
                    <a:p>
                      <a:r>
                        <a:rPr lang="en-US" sz="1200" b="0" i="0" dirty="0">
                          <a:latin typeface="DM Sans" pitchFamily="2" charset="77"/>
                        </a:rPr>
                        <a:t>NULL</a:t>
                      </a:r>
                    </a:p>
                  </a:txBody>
                  <a:tcPr marL="64006" marR="64006" marT="32003" marB="32003"/>
                </a:tc>
                <a:tc>
                  <a:txBody>
                    <a:bodyPr/>
                    <a:lstStyle/>
                    <a:p>
                      <a:r>
                        <a:rPr lang="en-US" sz="1200" b="0" i="0" dirty="0">
                          <a:latin typeface="DM Sans" pitchFamily="2" charset="77"/>
                        </a:rPr>
                        <a:t>29</a:t>
                      </a:r>
                    </a:p>
                  </a:txBody>
                  <a:tcPr marL="64006" marR="64006" marT="32003" marB="32003"/>
                </a:tc>
                <a:tc>
                  <a:txBody>
                    <a:bodyPr/>
                    <a:lstStyle/>
                    <a:p>
                      <a:r>
                        <a:rPr lang="en-US" sz="1200" b="0" i="0" dirty="0">
                          <a:latin typeface="DM Sans" pitchFamily="2" charset="77"/>
                        </a:rPr>
                        <a:t>green</a:t>
                      </a:r>
                    </a:p>
                  </a:txBody>
                  <a:tcPr marL="64006" marR="64006" marT="32003" marB="32003"/>
                </a:tc>
                <a:extLst>
                  <a:ext uri="{0D108BD9-81ED-4DB2-BD59-A6C34878D82A}">
                    <a16:rowId xmlns:a16="http://schemas.microsoft.com/office/drawing/2014/main" val="3020610891"/>
                  </a:ext>
                </a:extLst>
              </a:tr>
              <a:tr h="259580">
                <a:tc>
                  <a:txBody>
                    <a:bodyPr/>
                    <a:lstStyle/>
                    <a:p>
                      <a:r>
                        <a:rPr lang="en-US" sz="1200" b="0" i="0" dirty="0">
                          <a:latin typeface="DM Sans" pitchFamily="2" charset="77"/>
                        </a:rPr>
                        <a:t>49031</a:t>
                      </a:r>
                    </a:p>
                  </a:txBody>
                  <a:tcPr marL="64006" marR="64006" marT="32003" marB="32003"/>
                </a:tc>
                <a:tc>
                  <a:txBody>
                    <a:bodyPr/>
                    <a:lstStyle/>
                    <a:p>
                      <a:r>
                        <a:rPr lang="en-US" sz="1200" b="0" i="0" dirty="0">
                          <a:latin typeface="DM Sans" pitchFamily="2" charset="77"/>
                        </a:rPr>
                        <a:t>Margaret</a:t>
                      </a:r>
                    </a:p>
                  </a:txBody>
                  <a:tcPr marL="64006" marR="64006" marT="32003" marB="32003"/>
                </a:tc>
                <a:tc>
                  <a:txBody>
                    <a:bodyPr/>
                    <a:lstStyle/>
                    <a:p>
                      <a:r>
                        <a:rPr lang="en-US" sz="1200" b="0" i="0" dirty="0">
                          <a:latin typeface="DM Sans" pitchFamily="2" charset="77"/>
                        </a:rPr>
                        <a:t>45</a:t>
                      </a:r>
                    </a:p>
                  </a:txBody>
                  <a:tcPr marL="64006" marR="64006" marT="32003" marB="32003"/>
                </a:tc>
                <a:tc>
                  <a:txBody>
                    <a:bodyPr/>
                    <a:lstStyle/>
                    <a:p>
                      <a:r>
                        <a:rPr lang="en-US" sz="1200" b="0" i="0" dirty="0">
                          <a:latin typeface="DM Sans" pitchFamily="2" charset="77"/>
                        </a:rPr>
                        <a:t>brown</a:t>
                      </a:r>
                    </a:p>
                  </a:txBody>
                  <a:tcPr marL="64006" marR="64006" marT="32003" marB="32003"/>
                </a:tc>
                <a:extLst>
                  <a:ext uri="{0D108BD9-81ED-4DB2-BD59-A6C34878D82A}">
                    <a16:rowId xmlns:a16="http://schemas.microsoft.com/office/drawing/2014/main" val="2125337847"/>
                  </a:ext>
                </a:extLst>
              </a:tr>
              <a:tr h="259580">
                <a:tc>
                  <a:txBody>
                    <a:bodyPr/>
                    <a:lstStyle/>
                    <a:p>
                      <a:r>
                        <a:rPr lang="en-US" sz="1200" b="0" i="0" dirty="0">
                          <a:latin typeface="DM Sans" pitchFamily="2" charset="77"/>
                        </a:rPr>
                        <a:t>49031</a:t>
                      </a:r>
                    </a:p>
                  </a:txBody>
                  <a:tcPr marL="64006" marR="64006" marT="32003" marB="32003"/>
                </a:tc>
                <a:tc>
                  <a:txBody>
                    <a:bodyPr/>
                    <a:lstStyle/>
                    <a:p>
                      <a:r>
                        <a:rPr lang="en-US" sz="1200" b="0" i="0" dirty="0">
                          <a:latin typeface="DM Sans" pitchFamily="2" charset="77"/>
                        </a:rPr>
                        <a:t>Margaret</a:t>
                      </a:r>
                    </a:p>
                  </a:txBody>
                  <a:tcPr marL="64006" marR="64006" marT="32003" marB="32003"/>
                </a:tc>
                <a:tc>
                  <a:txBody>
                    <a:bodyPr/>
                    <a:lstStyle/>
                    <a:p>
                      <a:r>
                        <a:rPr lang="en-US" sz="1200" b="0" i="0" dirty="0">
                          <a:latin typeface="DM Sans" pitchFamily="2" charset="77"/>
                        </a:rPr>
                        <a:t>45</a:t>
                      </a:r>
                    </a:p>
                  </a:txBody>
                  <a:tcPr marL="64006" marR="64006" marT="32003" marB="32003"/>
                </a:tc>
                <a:tc>
                  <a:txBody>
                    <a:bodyPr/>
                    <a:lstStyle/>
                    <a:p>
                      <a:r>
                        <a:rPr lang="en-US" sz="1200" b="0" i="0" dirty="0">
                          <a:latin typeface="DM Sans" pitchFamily="2" charset="77"/>
                        </a:rPr>
                        <a:t>brown</a:t>
                      </a:r>
                    </a:p>
                  </a:txBody>
                  <a:tcPr marL="64006" marR="64006" marT="32003" marB="32003"/>
                </a:tc>
                <a:extLst>
                  <a:ext uri="{0D108BD9-81ED-4DB2-BD59-A6C34878D82A}">
                    <a16:rowId xmlns:a16="http://schemas.microsoft.com/office/drawing/2014/main" val="3417541705"/>
                  </a:ext>
                </a:extLst>
              </a:tr>
            </a:tbl>
          </a:graphicData>
        </a:graphic>
      </p:graphicFrame>
      <p:sp>
        <p:nvSpPr>
          <p:cNvPr id="21" name="TextBox 20">
            <a:extLst>
              <a:ext uri="{FF2B5EF4-FFF2-40B4-BE49-F238E27FC236}">
                <a16:creationId xmlns:a16="http://schemas.microsoft.com/office/drawing/2014/main" id="{0E29CD7D-9B58-0D42-CD10-498A8187CECB}"/>
              </a:ext>
            </a:extLst>
          </p:cNvPr>
          <p:cNvSpPr txBox="1"/>
          <p:nvPr/>
        </p:nvSpPr>
        <p:spPr>
          <a:xfrm>
            <a:off x="1589773" y="1920504"/>
            <a:ext cx="753256" cy="923330"/>
          </a:xfrm>
          <a:prstGeom prst="rect">
            <a:avLst/>
          </a:prstGeom>
          <a:noFill/>
          <a:ln w="38100">
            <a:solidFill>
              <a:schemeClr val="accent5"/>
            </a:solidFill>
          </a:ln>
        </p:spPr>
        <p:txBody>
          <a:bodyPr wrap="square" rtlCol="0">
            <a:spAutoFit/>
          </a:bodyPr>
          <a:lstStyle/>
          <a:p>
            <a:r>
              <a:rPr lang="en-US" sz="1800" dirty="0">
                <a:latin typeface="DM Sans" pitchFamily="2" charset="77"/>
              </a:rPr>
              <a:t>Data Tests</a:t>
            </a:r>
          </a:p>
        </p:txBody>
      </p:sp>
      <p:sp>
        <p:nvSpPr>
          <p:cNvPr id="28" name="Rectangle 27">
            <a:extLst>
              <a:ext uri="{FF2B5EF4-FFF2-40B4-BE49-F238E27FC236}">
                <a16:creationId xmlns:a16="http://schemas.microsoft.com/office/drawing/2014/main" id="{BD425AB3-3850-9C49-C2EA-33526C20A822}"/>
              </a:ext>
            </a:extLst>
          </p:cNvPr>
          <p:cNvSpPr/>
          <p:nvPr/>
        </p:nvSpPr>
        <p:spPr>
          <a:xfrm>
            <a:off x="338877" y="3851516"/>
            <a:ext cx="807749" cy="516654"/>
          </a:xfrm>
          <a:prstGeom prst="rect">
            <a:avLst/>
          </a:prstGeom>
          <a:solidFill>
            <a:srgbClr val="F16047">
              <a:alpha val="32157"/>
            </a:srgbClr>
          </a:solidFill>
          <a:ln>
            <a:solidFill>
              <a:srgbClr val="F16047">
                <a:alpha val="32157"/>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2" name="Rectangle 31">
            <a:extLst>
              <a:ext uri="{FF2B5EF4-FFF2-40B4-BE49-F238E27FC236}">
                <a16:creationId xmlns:a16="http://schemas.microsoft.com/office/drawing/2014/main" id="{066A78BE-3789-B2FF-92A8-214A25BBE94B}"/>
              </a:ext>
            </a:extLst>
          </p:cNvPr>
          <p:cNvSpPr/>
          <p:nvPr/>
        </p:nvSpPr>
        <p:spPr>
          <a:xfrm>
            <a:off x="1161145" y="3602929"/>
            <a:ext cx="806138" cy="255344"/>
          </a:xfrm>
          <a:prstGeom prst="rect">
            <a:avLst/>
          </a:prstGeom>
          <a:solidFill>
            <a:srgbClr val="F16047">
              <a:alpha val="32157"/>
            </a:srgbClr>
          </a:solidFill>
          <a:ln>
            <a:solidFill>
              <a:srgbClr val="F16047">
                <a:alpha val="32157"/>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3" name="Rectangle 32">
            <a:extLst>
              <a:ext uri="{FF2B5EF4-FFF2-40B4-BE49-F238E27FC236}">
                <a16:creationId xmlns:a16="http://schemas.microsoft.com/office/drawing/2014/main" id="{DF1330AF-36DF-E01A-F443-D0192BA92D89}"/>
              </a:ext>
            </a:extLst>
          </p:cNvPr>
          <p:cNvSpPr/>
          <p:nvPr/>
        </p:nvSpPr>
        <p:spPr>
          <a:xfrm>
            <a:off x="1967283" y="3347586"/>
            <a:ext cx="803391" cy="255344"/>
          </a:xfrm>
          <a:prstGeom prst="rect">
            <a:avLst/>
          </a:prstGeom>
          <a:solidFill>
            <a:srgbClr val="F16047">
              <a:alpha val="32157"/>
            </a:srgbClr>
          </a:solidFill>
          <a:ln>
            <a:solidFill>
              <a:srgbClr val="F16047">
                <a:alpha val="32157"/>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Tree>
    <p:extLst>
      <p:ext uri="{BB962C8B-B14F-4D97-AF65-F5344CB8AC3E}">
        <p14:creationId xmlns:p14="http://schemas.microsoft.com/office/powerpoint/2010/main" val="2386165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32" grpId="0" animBg="1"/>
      <p:bldP spid="33" grpId="0" animBg="1"/>
    </p:bld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Shape 605"/>
        <p:cNvGrpSpPr/>
        <p:nvPr/>
      </p:nvGrpSpPr>
      <p:grpSpPr>
        <a:xfrm>
          <a:off x="0" y="0"/>
          <a:ext cx="0" cy="0"/>
          <a:chOff x="0" y="0"/>
          <a:chExt cx="0" cy="0"/>
        </a:xfrm>
      </p:grpSpPr>
      <p:sp>
        <p:nvSpPr>
          <p:cNvPr id="606" name="Google Shape;606;p28"/>
          <p:cNvSpPr txBox="1">
            <a:spLocks noGrp="1"/>
          </p:cNvSpPr>
          <p:nvPr>
            <p:ph type="ctrTitle" idx="4294967295"/>
          </p:nvPr>
        </p:nvSpPr>
        <p:spPr>
          <a:xfrm>
            <a:off x="685800" y="325842"/>
            <a:ext cx="7772400" cy="894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800"/>
              <a:t>89,526,124</a:t>
            </a:r>
            <a:r>
              <a:rPr lang="en" sz="4800">
                <a:solidFill>
                  <a:schemeClr val="accent2"/>
                </a:solidFill>
              </a:rPr>
              <a:t>$</a:t>
            </a:r>
            <a:endParaRPr sz="4800">
              <a:solidFill>
                <a:schemeClr val="accent2"/>
              </a:solidFill>
            </a:endParaRPr>
          </a:p>
        </p:txBody>
      </p:sp>
      <p:sp>
        <p:nvSpPr>
          <p:cNvPr id="607" name="Google Shape;607;p28"/>
          <p:cNvSpPr txBox="1">
            <a:spLocks noGrp="1"/>
          </p:cNvSpPr>
          <p:nvPr>
            <p:ph type="subTitle" idx="4294967295"/>
          </p:nvPr>
        </p:nvSpPr>
        <p:spPr>
          <a:xfrm>
            <a:off x="685800" y="936752"/>
            <a:ext cx="7772400" cy="4632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sz="2600"/>
              <a:t>That’s a lot of money</a:t>
            </a:r>
            <a:endParaRPr sz="2600"/>
          </a:p>
        </p:txBody>
      </p:sp>
      <p:sp>
        <p:nvSpPr>
          <p:cNvPr id="608" name="Google Shape;608;p28"/>
          <p:cNvSpPr txBox="1">
            <a:spLocks noGrp="1"/>
          </p:cNvSpPr>
          <p:nvPr>
            <p:ph type="ctrTitle" idx="4294967295"/>
          </p:nvPr>
        </p:nvSpPr>
        <p:spPr>
          <a:xfrm>
            <a:off x="685800" y="2954742"/>
            <a:ext cx="7772400" cy="894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800"/>
              <a:t>100</a:t>
            </a:r>
            <a:r>
              <a:rPr lang="en" sz="4800">
                <a:solidFill>
                  <a:schemeClr val="accent2"/>
                </a:solidFill>
              </a:rPr>
              <a:t>%</a:t>
            </a:r>
            <a:endParaRPr sz="4800">
              <a:solidFill>
                <a:schemeClr val="accent2"/>
              </a:solidFill>
            </a:endParaRPr>
          </a:p>
        </p:txBody>
      </p:sp>
      <p:sp>
        <p:nvSpPr>
          <p:cNvPr id="609" name="Google Shape;609;p28"/>
          <p:cNvSpPr txBox="1">
            <a:spLocks noGrp="1"/>
          </p:cNvSpPr>
          <p:nvPr>
            <p:ph type="subTitle" idx="4294967295"/>
          </p:nvPr>
        </p:nvSpPr>
        <p:spPr>
          <a:xfrm>
            <a:off x="685800" y="3565652"/>
            <a:ext cx="7772400" cy="4632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sz="2600"/>
              <a:t>Total success!</a:t>
            </a:r>
            <a:endParaRPr sz="2600"/>
          </a:p>
        </p:txBody>
      </p:sp>
      <p:sp>
        <p:nvSpPr>
          <p:cNvPr id="610" name="Google Shape;610;p28"/>
          <p:cNvSpPr txBox="1">
            <a:spLocks noGrp="1"/>
          </p:cNvSpPr>
          <p:nvPr>
            <p:ph type="ctrTitle" idx="4294967295"/>
          </p:nvPr>
        </p:nvSpPr>
        <p:spPr>
          <a:xfrm>
            <a:off x="685800" y="1640293"/>
            <a:ext cx="7772400" cy="894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800"/>
              <a:t>185,244 </a:t>
            </a:r>
            <a:r>
              <a:rPr lang="en" sz="4800">
                <a:solidFill>
                  <a:schemeClr val="accent2"/>
                </a:solidFill>
              </a:rPr>
              <a:t>users</a:t>
            </a:r>
            <a:endParaRPr sz="4800">
              <a:solidFill>
                <a:schemeClr val="accent2"/>
              </a:solidFill>
            </a:endParaRPr>
          </a:p>
        </p:txBody>
      </p:sp>
      <p:sp>
        <p:nvSpPr>
          <p:cNvPr id="611" name="Google Shape;611;p28"/>
          <p:cNvSpPr txBox="1">
            <a:spLocks noGrp="1"/>
          </p:cNvSpPr>
          <p:nvPr>
            <p:ph type="subTitle" idx="4294967295"/>
          </p:nvPr>
        </p:nvSpPr>
        <p:spPr>
          <a:xfrm>
            <a:off x="685800" y="2251202"/>
            <a:ext cx="7772400" cy="4632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sz="2600"/>
              <a:t>And a lot of users</a:t>
            </a:r>
            <a:endParaRPr sz="2600"/>
          </a:p>
        </p:txBody>
      </p:sp>
      <p:sp>
        <p:nvSpPr>
          <p:cNvPr id="612" name="Google Shape;612;p28"/>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260</a:t>
            </a:fld>
            <a:endParaRPr/>
          </a:p>
        </p:txBody>
      </p:sp>
    </p:spTree>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Shape 616"/>
        <p:cNvGrpSpPr/>
        <p:nvPr/>
      </p:nvGrpSpPr>
      <p:grpSpPr>
        <a:xfrm>
          <a:off x="0" y="0"/>
          <a:ext cx="0" cy="0"/>
          <a:chOff x="0" y="0"/>
          <a:chExt cx="0" cy="0"/>
        </a:xfrm>
      </p:grpSpPr>
      <p:sp>
        <p:nvSpPr>
          <p:cNvPr id="617" name="Google Shape;617;p29"/>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OUR </a:t>
            </a:r>
            <a:r>
              <a:rPr lang="en">
                <a:solidFill>
                  <a:schemeClr val="accent2"/>
                </a:solidFill>
              </a:rPr>
              <a:t>PROCESS</a:t>
            </a:r>
            <a:r>
              <a:rPr lang="en"/>
              <a:t> IS EASY</a:t>
            </a:r>
            <a:endParaRPr/>
          </a:p>
        </p:txBody>
      </p:sp>
      <p:sp>
        <p:nvSpPr>
          <p:cNvPr id="618" name="Google Shape;618;p29"/>
          <p:cNvSpPr/>
          <p:nvPr/>
        </p:nvSpPr>
        <p:spPr>
          <a:xfrm>
            <a:off x="578575" y="2061638"/>
            <a:ext cx="2808000" cy="1325100"/>
          </a:xfrm>
          <a:prstGeom prst="homePlate">
            <a:avLst>
              <a:gd name="adj" fmla="val 30129"/>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FFFFFF"/>
                </a:solidFill>
                <a:latin typeface="Source Sans Pro"/>
                <a:ea typeface="Source Sans Pro"/>
                <a:cs typeface="Source Sans Pro"/>
                <a:sym typeface="Source Sans Pro"/>
              </a:rPr>
              <a:t>first</a:t>
            </a:r>
            <a:endParaRPr b="1">
              <a:solidFill>
                <a:srgbClr val="FFFFFF"/>
              </a:solidFill>
              <a:latin typeface="Source Sans Pro"/>
              <a:ea typeface="Source Sans Pro"/>
              <a:cs typeface="Source Sans Pro"/>
              <a:sym typeface="Source Sans Pro"/>
            </a:endParaRPr>
          </a:p>
        </p:txBody>
      </p:sp>
      <p:sp>
        <p:nvSpPr>
          <p:cNvPr id="619" name="Google Shape;619;p29"/>
          <p:cNvSpPr/>
          <p:nvPr/>
        </p:nvSpPr>
        <p:spPr>
          <a:xfrm>
            <a:off x="3242325" y="2061638"/>
            <a:ext cx="2862000" cy="1325100"/>
          </a:xfrm>
          <a:prstGeom prst="chevron">
            <a:avLst>
              <a:gd name="adj" fmla="val 29853"/>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FFFFFF"/>
                </a:solidFill>
                <a:latin typeface="Source Sans Pro"/>
                <a:ea typeface="Source Sans Pro"/>
                <a:cs typeface="Source Sans Pro"/>
                <a:sym typeface="Source Sans Pro"/>
              </a:rPr>
              <a:t>second</a:t>
            </a:r>
            <a:endParaRPr b="1">
              <a:solidFill>
                <a:srgbClr val="FFFFFF"/>
              </a:solidFill>
              <a:latin typeface="Source Sans Pro"/>
              <a:ea typeface="Source Sans Pro"/>
              <a:cs typeface="Source Sans Pro"/>
              <a:sym typeface="Source Sans Pro"/>
            </a:endParaRPr>
          </a:p>
        </p:txBody>
      </p:sp>
      <p:sp>
        <p:nvSpPr>
          <p:cNvPr id="620" name="Google Shape;620;p29"/>
          <p:cNvSpPr/>
          <p:nvPr/>
        </p:nvSpPr>
        <p:spPr>
          <a:xfrm>
            <a:off x="5960075" y="2061638"/>
            <a:ext cx="2862000" cy="1325100"/>
          </a:xfrm>
          <a:prstGeom prst="chevron">
            <a:avLst>
              <a:gd name="adj" fmla="val 29853"/>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FFFFFF"/>
                </a:solidFill>
                <a:latin typeface="Source Sans Pro"/>
                <a:ea typeface="Source Sans Pro"/>
                <a:cs typeface="Source Sans Pro"/>
                <a:sym typeface="Source Sans Pro"/>
              </a:rPr>
              <a:t>last</a:t>
            </a:r>
            <a:endParaRPr b="1">
              <a:solidFill>
                <a:srgbClr val="FFFFFF"/>
              </a:solidFill>
              <a:latin typeface="Source Sans Pro"/>
              <a:ea typeface="Source Sans Pro"/>
              <a:cs typeface="Source Sans Pro"/>
              <a:sym typeface="Source Sans Pro"/>
            </a:endParaRPr>
          </a:p>
        </p:txBody>
      </p:sp>
      <p:sp>
        <p:nvSpPr>
          <p:cNvPr id="621" name="Google Shape;621;p29"/>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261</a:t>
            </a:fld>
            <a:endParaRPr/>
          </a:p>
        </p:txBody>
      </p:sp>
    </p:spTree>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Shape 625"/>
        <p:cNvGrpSpPr/>
        <p:nvPr/>
      </p:nvGrpSpPr>
      <p:grpSpPr>
        <a:xfrm>
          <a:off x="0" y="0"/>
          <a:ext cx="0" cy="0"/>
          <a:chOff x="0" y="0"/>
          <a:chExt cx="0" cy="0"/>
        </a:xfrm>
      </p:grpSpPr>
      <p:sp>
        <p:nvSpPr>
          <p:cNvPr id="626" name="Google Shape;626;p30"/>
          <p:cNvSpPr txBox="1">
            <a:spLocks noGrp="1"/>
          </p:cNvSpPr>
          <p:nvPr>
            <p:ph type="title"/>
          </p:nvPr>
        </p:nvSpPr>
        <p:spPr>
          <a:xfrm>
            <a:off x="1047750" y="100725"/>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LET’S </a:t>
            </a:r>
            <a:r>
              <a:rPr lang="en">
                <a:solidFill>
                  <a:schemeClr val="accent2"/>
                </a:solidFill>
              </a:rPr>
              <a:t>REVIEW</a:t>
            </a:r>
            <a:r>
              <a:rPr lang="en"/>
              <a:t> SOME CONCEPTS</a:t>
            </a:r>
            <a:endParaRPr/>
          </a:p>
        </p:txBody>
      </p:sp>
      <p:sp>
        <p:nvSpPr>
          <p:cNvPr id="627" name="Google Shape;627;p30"/>
          <p:cNvSpPr txBox="1">
            <a:spLocks noGrp="1"/>
          </p:cNvSpPr>
          <p:nvPr>
            <p:ph type="body" idx="1"/>
          </p:nvPr>
        </p:nvSpPr>
        <p:spPr>
          <a:xfrm>
            <a:off x="1083975" y="1009650"/>
            <a:ext cx="2227800" cy="1305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1100" b="1"/>
              <a:t>Yellow</a:t>
            </a:r>
            <a:endParaRPr sz="1100" b="1"/>
          </a:p>
          <a:p>
            <a:pPr marL="0" lvl="0" indent="0" algn="l" rtl="0">
              <a:spcBef>
                <a:spcPts val="600"/>
              </a:spcBef>
              <a:spcAft>
                <a:spcPts val="0"/>
              </a:spcAft>
              <a:buNone/>
            </a:pPr>
            <a:r>
              <a:rPr lang="en" sz="1100"/>
              <a:t>Is the color of gold, butter and ripe lemons. In the spectrum of visible light, yellow is found between green and orange.</a:t>
            </a:r>
            <a:endParaRPr sz="1100"/>
          </a:p>
        </p:txBody>
      </p:sp>
      <p:sp>
        <p:nvSpPr>
          <p:cNvPr id="628" name="Google Shape;628;p30"/>
          <p:cNvSpPr txBox="1">
            <a:spLocks noGrp="1"/>
          </p:cNvSpPr>
          <p:nvPr>
            <p:ph type="body" idx="2"/>
          </p:nvPr>
        </p:nvSpPr>
        <p:spPr>
          <a:xfrm>
            <a:off x="3845087" y="1009650"/>
            <a:ext cx="2227800" cy="1305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1100" b="1"/>
              <a:t>Blue</a:t>
            </a:r>
            <a:endParaRPr sz="1100" b="1"/>
          </a:p>
          <a:p>
            <a:pPr marL="0" lvl="0" indent="0" algn="l" rtl="0">
              <a:spcBef>
                <a:spcPts val="600"/>
              </a:spcBef>
              <a:spcAft>
                <a:spcPts val="0"/>
              </a:spcAft>
              <a:buNone/>
            </a:pPr>
            <a:r>
              <a:rPr lang="en" sz="1100"/>
              <a:t>Is the colour of the clear sky and the deep sea. It is located between violet and green on the optical spectrum.</a:t>
            </a:r>
            <a:endParaRPr sz="1100"/>
          </a:p>
        </p:txBody>
      </p:sp>
      <p:sp>
        <p:nvSpPr>
          <p:cNvPr id="629" name="Google Shape;629;p30"/>
          <p:cNvSpPr txBox="1">
            <a:spLocks noGrp="1"/>
          </p:cNvSpPr>
          <p:nvPr>
            <p:ph type="body" idx="3"/>
          </p:nvPr>
        </p:nvSpPr>
        <p:spPr>
          <a:xfrm>
            <a:off x="6606198" y="1009650"/>
            <a:ext cx="2227800" cy="1305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1100" b="1"/>
              <a:t>Red</a:t>
            </a:r>
            <a:endParaRPr sz="1100" b="1"/>
          </a:p>
          <a:p>
            <a:pPr marL="0" lvl="0" indent="0" algn="l" rtl="0">
              <a:spcBef>
                <a:spcPts val="600"/>
              </a:spcBef>
              <a:spcAft>
                <a:spcPts val="0"/>
              </a:spcAft>
              <a:buNone/>
            </a:pPr>
            <a:r>
              <a:rPr lang="en" sz="1100"/>
              <a:t>Is the color of blood, and because of this it has historically been associated with sacrifice, danger and courage. </a:t>
            </a:r>
            <a:endParaRPr sz="1100"/>
          </a:p>
          <a:p>
            <a:pPr marL="0" lvl="0" indent="0" algn="l" rtl="0">
              <a:spcBef>
                <a:spcPts val="600"/>
              </a:spcBef>
              <a:spcAft>
                <a:spcPts val="0"/>
              </a:spcAft>
              <a:buNone/>
            </a:pPr>
            <a:endParaRPr sz="1100"/>
          </a:p>
        </p:txBody>
      </p:sp>
      <p:sp>
        <p:nvSpPr>
          <p:cNvPr id="630" name="Google Shape;630;p30"/>
          <p:cNvSpPr txBox="1">
            <a:spLocks noGrp="1"/>
          </p:cNvSpPr>
          <p:nvPr>
            <p:ph type="body" idx="1"/>
          </p:nvPr>
        </p:nvSpPr>
        <p:spPr>
          <a:xfrm>
            <a:off x="1083975" y="2895600"/>
            <a:ext cx="2227800" cy="1305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1100" b="1"/>
              <a:t>Yellow</a:t>
            </a:r>
            <a:endParaRPr sz="1100" b="1"/>
          </a:p>
          <a:p>
            <a:pPr marL="0" lvl="0" indent="0" algn="l" rtl="0">
              <a:spcBef>
                <a:spcPts val="600"/>
              </a:spcBef>
              <a:spcAft>
                <a:spcPts val="0"/>
              </a:spcAft>
              <a:buNone/>
            </a:pPr>
            <a:r>
              <a:rPr lang="en" sz="1100"/>
              <a:t>Is the color of gold, butter and ripe lemons. In the spectrum of visible light, yellow is found between green and orange.</a:t>
            </a:r>
            <a:endParaRPr sz="1100"/>
          </a:p>
        </p:txBody>
      </p:sp>
      <p:sp>
        <p:nvSpPr>
          <p:cNvPr id="631" name="Google Shape;631;p30"/>
          <p:cNvSpPr txBox="1">
            <a:spLocks noGrp="1"/>
          </p:cNvSpPr>
          <p:nvPr>
            <p:ph type="body" idx="2"/>
          </p:nvPr>
        </p:nvSpPr>
        <p:spPr>
          <a:xfrm>
            <a:off x="3845087" y="2895600"/>
            <a:ext cx="2227800" cy="1305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1100" b="1"/>
              <a:t>Blue</a:t>
            </a:r>
            <a:endParaRPr sz="1100" b="1"/>
          </a:p>
          <a:p>
            <a:pPr marL="0" lvl="0" indent="0" algn="l" rtl="0">
              <a:spcBef>
                <a:spcPts val="600"/>
              </a:spcBef>
              <a:spcAft>
                <a:spcPts val="0"/>
              </a:spcAft>
              <a:buNone/>
            </a:pPr>
            <a:r>
              <a:rPr lang="en" sz="1100"/>
              <a:t>Is the colour of the clear sky and the deep sea. It is located between violet and green on the optical spectrum.</a:t>
            </a:r>
            <a:endParaRPr sz="1100"/>
          </a:p>
        </p:txBody>
      </p:sp>
      <p:sp>
        <p:nvSpPr>
          <p:cNvPr id="632" name="Google Shape;632;p30"/>
          <p:cNvSpPr txBox="1">
            <a:spLocks noGrp="1"/>
          </p:cNvSpPr>
          <p:nvPr>
            <p:ph type="body" idx="3"/>
          </p:nvPr>
        </p:nvSpPr>
        <p:spPr>
          <a:xfrm>
            <a:off x="6606198" y="2895600"/>
            <a:ext cx="2227800" cy="1305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1100" b="1"/>
              <a:t>Red</a:t>
            </a:r>
            <a:endParaRPr sz="1100" b="1"/>
          </a:p>
          <a:p>
            <a:pPr marL="0" lvl="0" indent="0" algn="l" rtl="0">
              <a:spcBef>
                <a:spcPts val="600"/>
              </a:spcBef>
              <a:spcAft>
                <a:spcPts val="0"/>
              </a:spcAft>
              <a:buNone/>
            </a:pPr>
            <a:r>
              <a:rPr lang="en" sz="1100"/>
              <a:t>Is the color of blood, and because of this it has historically been associated with sacrifice, danger and courage. </a:t>
            </a:r>
            <a:endParaRPr sz="1100"/>
          </a:p>
          <a:p>
            <a:pPr marL="0" lvl="0" indent="0" algn="l" rtl="0">
              <a:spcBef>
                <a:spcPts val="600"/>
              </a:spcBef>
              <a:spcAft>
                <a:spcPts val="0"/>
              </a:spcAft>
              <a:buNone/>
            </a:pPr>
            <a:endParaRPr sz="1100"/>
          </a:p>
        </p:txBody>
      </p:sp>
      <p:grpSp>
        <p:nvGrpSpPr>
          <p:cNvPr id="633" name="Google Shape;633;p30"/>
          <p:cNvGrpSpPr/>
          <p:nvPr/>
        </p:nvGrpSpPr>
        <p:grpSpPr>
          <a:xfrm>
            <a:off x="623677" y="1195790"/>
            <a:ext cx="464314" cy="494725"/>
            <a:chOff x="5970800" y="1619250"/>
            <a:chExt cx="428650" cy="456725"/>
          </a:xfrm>
        </p:grpSpPr>
        <p:sp>
          <p:nvSpPr>
            <p:cNvPr id="634" name="Google Shape;634;p30"/>
            <p:cNvSpPr/>
            <p:nvPr/>
          </p:nvSpPr>
          <p:spPr>
            <a:xfrm>
              <a:off x="5970800" y="1674200"/>
              <a:ext cx="377975" cy="377950"/>
            </a:xfrm>
            <a:custGeom>
              <a:avLst/>
              <a:gdLst/>
              <a:ahLst/>
              <a:cxnLst/>
              <a:rect l="l" t="t" r="r" b="b"/>
              <a:pathLst>
                <a:path w="15119" h="15118" extrusionOk="0">
                  <a:moveTo>
                    <a:pt x="7181" y="0"/>
                  </a:moveTo>
                  <a:lnTo>
                    <a:pt x="6790" y="49"/>
                  </a:lnTo>
                  <a:lnTo>
                    <a:pt x="6424" y="98"/>
                  </a:lnTo>
                  <a:lnTo>
                    <a:pt x="6058" y="147"/>
                  </a:lnTo>
                  <a:lnTo>
                    <a:pt x="5691" y="244"/>
                  </a:lnTo>
                  <a:lnTo>
                    <a:pt x="5325" y="342"/>
                  </a:lnTo>
                  <a:lnTo>
                    <a:pt x="4983" y="464"/>
                  </a:lnTo>
                  <a:lnTo>
                    <a:pt x="4641" y="586"/>
                  </a:lnTo>
                  <a:lnTo>
                    <a:pt x="4299" y="733"/>
                  </a:lnTo>
                  <a:lnTo>
                    <a:pt x="3982" y="904"/>
                  </a:lnTo>
                  <a:lnTo>
                    <a:pt x="3664" y="1099"/>
                  </a:lnTo>
                  <a:lnTo>
                    <a:pt x="3347" y="1295"/>
                  </a:lnTo>
                  <a:lnTo>
                    <a:pt x="3053" y="1490"/>
                  </a:lnTo>
                  <a:lnTo>
                    <a:pt x="2760" y="1734"/>
                  </a:lnTo>
                  <a:lnTo>
                    <a:pt x="2492" y="1954"/>
                  </a:lnTo>
                  <a:lnTo>
                    <a:pt x="2223" y="2223"/>
                  </a:lnTo>
                  <a:lnTo>
                    <a:pt x="1979" y="2467"/>
                  </a:lnTo>
                  <a:lnTo>
                    <a:pt x="1735" y="2760"/>
                  </a:lnTo>
                  <a:lnTo>
                    <a:pt x="1515" y="3029"/>
                  </a:lnTo>
                  <a:lnTo>
                    <a:pt x="1295" y="3322"/>
                  </a:lnTo>
                  <a:lnTo>
                    <a:pt x="1100" y="3639"/>
                  </a:lnTo>
                  <a:lnTo>
                    <a:pt x="929" y="3957"/>
                  </a:lnTo>
                  <a:lnTo>
                    <a:pt x="758" y="4274"/>
                  </a:lnTo>
                  <a:lnTo>
                    <a:pt x="611" y="4616"/>
                  </a:lnTo>
                  <a:lnTo>
                    <a:pt x="465" y="4958"/>
                  </a:lnTo>
                  <a:lnTo>
                    <a:pt x="343" y="5300"/>
                  </a:lnTo>
                  <a:lnTo>
                    <a:pt x="245" y="5666"/>
                  </a:lnTo>
                  <a:lnTo>
                    <a:pt x="172" y="6033"/>
                  </a:lnTo>
                  <a:lnTo>
                    <a:pt x="98" y="6399"/>
                  </a:lnTo>
                  <a:lnTo>
                    <a:pt x="49" y="6790"/>
                  </a:lnTo>
                  <a:lnTo>
                    <a:pt x="25" y="7156"/>
                  </a:lnTo>
                  <a:lnTo>
                    <a:pt x="1" y="7547"/>
                  </a:lnTo>
                  <a:lnTo>
                    <a:pt x="25" y="7938"/>
                  </a:lnTo>
                  <a:lnTo>
                    <a:pt x="49" y="8328"/>
                  </a:lnTo>
                  <a:lnTo>
                    <a:pt x="98" y="8695"/>
                  </a:lnTo>
                  <a:lnTo>
                    <a:pt x="172" y="9085"/>
                  </a:lnTo>
                  <a:lnTo>
                    <a:pt x="245" y="9452"/>
                  </a:lnTo>
                  <a:lnTo>
                    <a:pt x="343" y="9794"/>
                  </a:lnTo>
                  <a:lnTo>
                    <a:pt x="465" y="10160"/>
                  </a:lnTo>
                  <a:lnTo>
                    <a:pt x="611" y="10502"/>
                  </a:lnTo>
                  <a:lnTo>
                    <a:pt x="758" y="10820"/>
                  </a:lnTo>
                  <a:lnTo>
                    <a:pt x="929" y="11161"/>
                  </a:lnTo>
                  <a:lnTo>
                    <a:pt x="1100" y="11479"/>
                  </a:lnTo>
                  <a:lnTo>
                    <a:pt x="1295" y="11772"/>
                  </a:lnTo>
                  <a:lnTo>
                    <a:pt x="1515" y="12065"/>
                  </a:lnTo>
                  <a:lnTo>
                    <a:pt x="1735" y="12358"/>
                  </a:lnTo>
                  <a:lnTo>
                    <a:pt x="1979" y="12627"/>
                  </a:lnTo>
                  <a:lnTo>
                    <a:pt x="2223" y="12895"/>
                  </a:lnTo>
                  <a:lnTo>
                    <a:pt x="2492" y="13140"/>
                  </a:lnTo>
                  <a:lnTo>
                    <a:pt x="2760" y="13384"/>
                  </a:lnTo>
                  <a:lnTo>
                    <a:pt x="3053" y="13604"/>
                  </a:lnTo>
                  <a:lnTo>
                    <a:pt x="3347" y="13824"/>
                  </a:lnTo>
                  <a:lnTo>
                    <a:pt x="3664" y="14019"/>
                  </a:lnTo>
                  <a:lnTo>
                    <a:pt x="3982" y="14190"/>
                  </a:lnTo>
                  <a:lnTo>
                    <a:pt x="4299" y="14361"/>
                  </a:lnTo>
                  <a:lnTo>
                    <a:pt x="4641" y="14507"/>
                  </a:lnTo>
                  <a:lnTo>
                    <a:pt x="4983" y="14654"/>
                  </a:lnTo>
                  <a:lnTo>
                    <a:pt x="5325" y="14776"/>
                  </a:lnTo>
                  <a:lnTo>
                    <a:pt x="5691" y="14874"/>
                  </a:lnTo>
                  <a:lnTo>
                    <a:pt x="6058" y="14947"/>
                  </a:lnTo>
                  <a:lnTo>
                    <a:pt x="6424" y="15020"/>
                  </a:lnTo>
                  <a:lnTo>
                    <a:pt x="6790" y="15069"/>
                  </a:lnTo>
                  <a:lnTo>
                    <a:pt x="7181" y="15094"/>
                  </a:lnTo>
                  <a:lnTo>
                    <a:pt x="7572" y="15118"/>
                  </a:lnTo>
                  <a:lnTo>
                    <a:pt x="7963" y="15094"/>
                  </a:lnTo>
                  <a:lnTo>
                    <a:pt x="8329" y="15069"/>
                  </a:lnTo>
                  <a:lnTo>
                    <a:pt x="8720" y="15020"/>
                  </a:lnTo>
                  <a:lnTo>
                    <a:pt x="9086" y="14947"/>
                  </a:lnTo>
                  <a:lnTo>
                    <a:pt x="9452" y="14874"/>
                  </a:lnTo>
                  <a:lnTo>
                    <a:pt x="9819" y="14776"/>
                  </a:lnTo>
                  <a:lnTo>
                    <a:pt x="10161" y="14654"/>
                  </a:lnTo>
                  <a:lnTo>
                    <a:pt x="10503" y="14507"/>
                  </a:lnTo>
                  <a:lnTo>
                    <a:pt x="10844" y="14361"/>
                  </a:lnTo>
                  <a:lnTo>
                    <a:pt x="11162" y="14190"/>
                  </a:lnTo>
                  <a:lnTo>
                    <a:pt x="11479" y="14019"/>
                  </a:lnTo>
                  <a:lnTo>
                    <a:pt x="11797" y="13824"/>
                  </a:lnTo>
                  <a:lnTo>
                    <a:pt x="12090" y="13604"/>
                  </a:lnTo>
                  <a:lnTo>
                    <a:pt x="12383" y="13384"/>
                  </a:lnTo>
                  <a:lnTo>
                    <a:pt x="12652" y="13140"/>
                  </a:lnTo>
                  <a:lnTo>
                    <a:pt x="12920" y="12895"/>
                  </a:lnTo>
                  <a:lnTo>
                    <a:pt x="13165" y="12627"/>
                  </a:lnTo>
                  <a:lnTo>
                    <a:pt x="13409" y="12358"/>
                  </a:lnTo>
                  <a:lnTo>
                    <a:pt x="13629" y="12065"/>
                  </a:lnTo>
                  <a:lnTo>
                    <a:pt x="13824" y="11772"/>
                  </a:lnTo>
                  <a:lnTo>
                    <a:pt x="14019" y="11479"/>
                  </a:lnTo>
                  <a:lnTo>
                    <a:pt x="14215" y="11161"/>
                  </a:lnTo>
                  <a:lnTo>
                    <a:pt x="14386" y="10820"/>
                  </a:lnTo>
                  <a:lnTo>
                    <a:pt x="14532" y="10502"/>
                  </a:lnTo>
                  <a:lnTo>
                    <a:pt x="14654" y="10160"/>
                  </a:lnTo>
                  <a:lnTo>
                    <a:pt x="14777" y="9794"/>
                  </a:lnTo>
                  <a:lnTo>
                    <a:pt x="14899" y="9452"/>
                  </a:lnTo>
                  <a:lnTo>
                    <a:pt x="14972" y="9085"/>
                  </a:lnTo>
                  <a:lnTo>
                    <a:pt x="15045" y="8695"/>
                  </a:lnTo>
                  <a:lnTo>
                    <a:pt x="15094" y="8328"/>
                  </a:lnTo>
                  <a:lnTo>
                    <a:pt x="15118" y="7938"/>
                  </a:lnTo>
                  <a:lnTo>
                    <a:pt x="15118" y="7547"/>
                  </a:lnTo>
                  <a:lnTo>
                    <a:pt x="15094" y="6936"/>
                  </a:lnTo>
                  <a:lnTo>
                    <a:pt x="15021" y="6326"/>
                  </a:lnTo>
                  <a:lnTo>
                    <a:pt x="14899" y="5740"/>
                  </a:lnTo>
                  <a:lnTo>
                    <a:pt x="14728" y="5178"/>
                  </a:lnTo>
                  <a:lnTo>
                    <a:pt x="14532" y="4616"/>
                  </a:lnTo>
                  <a:lnTo>
                    <a:pt x="14288" y="4079"/>
                  </a:lnTo>
                  <a:lnTo>
                    <a:pt x="13995" y="3590"/>
                  </a:lnTo>
                  <a:lnTo>
                    <a:pt x="13653" y="3102"/>
                  </a:lnTo>
                  <a:lnTo>
                    <a:pt x="13458" y="3053"/>
                  </a:lnTo>
                  <a:lnTo>
                    <a:pt x="12163" y="4347"/>
                  </a:lnTo>
                  <a:lnTo>
                    <a:pt x="12383" y="4689"/>
                  </a:lnTo>
                  <a:lnTo>
                    <a:pt x="12578" y="5056"/>
                  </a:lnTo>
                  <a:lnTo>
                    <a:pt x="12749" y="5446"/>
                  </a:lnTo>
                  <a:lnTo>
                    <a:pt x="12896" y="5837"/>
                  </a:lnTo>
                  <a:lnTo>
                    <a:pt x="13018" y="6252"/>
                  </a:lnTo>
                  <a:lnTo>
                    <a:pt x="13091" y="6668"/>
                  </a:lnTo>
                  <a:lnTo>
                    <a:pt x="13165" y="7107"/>
                  </a:lnTo>
                  <a:lnTo>
                    <a:pt x="13165" y="7547"/>
                  </a:lnTo>
                  <a:lnTo>
                    <a:pt x="13140" y="8133"/>
                  </a:lnTo>
                  <a:lnTo>
                    <a:pt x="13067" y="8695"/>
                  </a:lnTo>
                  <a:lnTo>
                    <a:pt x="12920" y="9208"/>
                  </a:lnTo>
                  <a:lnTo>
                    <a:pt x="12725" y="9745"/>
                  </a:lnTo>
                  <a:lnTo>
                    <a:pt x="12505" y="10233"/>
                  </a:lnTo>
                  <a:lnTo>
                    <a:pt x="12212" y="10673"/>
                  </a:lnTo>
                  <a:lnTo>
                    <a:pt x="11895" y="11113"/>
                  </a:lnTo>
                  <a:lnTo>
                    <a:pt x="11528" y="11503"/>
                  </a:lnTo>
                  <a:lnTo>
                    <a:pt x="11138" y="11870"/>
                  </a:lnTo>
                  <a:lnTo>
                    <a:pt x="10698" y="12187"/>
                  </a:lnTo>
                  <a:lnTo>
                    <a:pt x="10234" y="12480"/>
                  </a:lnTo>
                  <a:lnTo>
                    <a:pt x="9745" y="12725"/>
                  </a:lnTo>
                  <a:lnTo>
                    <a:pt x="9233" y="12895"/>
                  </a:lnTo>
                  <a:lnTo>
                    <a:pt x="8695" y="13042"/>
                  </a:lnTo>
                  <a:lnTo>
                    <a:pt x="8133" y="13140"/>
                  </a:lnTo>
                  <a:lnTo>
                    <a:pt x="7572" y="13164"/>
                  </a:lnTo>
                  <a:lnTo>
                    <a:pt x="6986" y="13140"/>
                  </a:lnTo>
                  <a:lnTo>
                    <a:pt x="6448" y="13042"/>
                  </a:lnTo>
                  <a:lnTo>
                    <a:pt x="5911" y="12895"/>
                  </a:lnTo>
                  <a:lnTo>
                    <a:pt x="5398" y="12725"/>
                  </a:lnTo>
                  <a:lnTo>
                    <a:pt x="4910" y="12480"/>
                  </a:lnTo>
                  <a:lnTo>
                    <a:pt x="4446" y="12187"/>
                  </a:lnTo>
                  <a:lnTo>
                    <a:pt x="4006" y="11870"/>
                  </a:lnTo>
                  <a:lnTo>
                    <a:pt x="3615" y="11503"/>
                  </a:lnTo>
                  <a:lnTo>
                    <a:pt x="3249" y="11113"/>
                  </a:lnTo>
                  <a:lnTo>
                    <a:pt x="2931" y="10673"/>
                  </a:lnTo>
                  <a:lnTo>
                    <a:pt x="2638" y="10233"/>
                  </a:lnTo>
                  <a:lnTo>
                    <a:pt x="2418" y="9745"/>
                  </a:lnTo>
                  <a:lnTo>
                    <a:pt x="2223" y="9208"/>
                  </a:lnTo>
                  <a:lnTo>
                    <a:pt x="2077" y="8695"/>
                  </a:lnTo>
                  <a:lnTo>
                    <a:pt x="2003" y="8133"/>
                  </a:lnTo>
                  <a:lnTo>
                    <a:pt x="1954" y="7547"/>
                  </a:lnTo>
                  <a:lnTo>
                    <a:pt x="2003" y="6985"/>
                  </a:lnTo>
                  <a:lnTo>
                    <a:pt x="2077" y="6423"/>
                  </a:lnTo>
                  <a:lnTo>
                    <a:pt x="2223" y="5886"/>
                  </a:lnTo>
                  <a:lnTo>
                    <a:pt x="2418" y="5373"/>
                  </a:lnTo>
                  <a:lnTo>
                    <a:pt x="2638" y="4885"/>
                  </a:lnTo>
                  <a:lnTo>
                    <a:pt x="2931" y="4421"/>
                  </a:lnTo>
                  <a:lnTo>
                    <a:pt x="3249" y="4005"/>
                  </a:lnTo>
                  <a:lnTo>
                    <a:pt x="3615" y="3590"/>
                  </a:lnTo>
                  <a:lnTo>
                    <a:pt x="4006" y="3224"/>
                  </a:lnTo>
                  <a:lnTo>
                    <a:pt x="4446" y="2906"/>
                  </a:lnTo>
                  <a:lnTo>
                    <a:pt x="4910" y="2638"/>
                  </a:lnTo>
                  <a:lnTo>
                    <a:pt x="5398" y="2394"/>
                  </a:lnTo>
                  <a:lnTo>
                    <a:pt x="5911" y="2198"/>
                  </a:lnTo>
                  <a:lnTo>
                    <a:pt x="6448" y="2076"/>
                  </a:lnTo>
                  <a:lnTo>
                    <a:pt x="6986" y="1978"/>
                  </a:lnTo>
                  <a:lnTo>
                    <a:pt x="7572" y="1954"/>
                  </a:lnTo>
                  <a:lnTo>
                    <a:pt x="8011" y="1978"/>
                  </a:lnTo>
                  <a:lnTo>
                    <a:pt x="8451" y="2027"/>
                  </a:lnTo>
                  <a:lnTo>
                    <a:pt x="8866" y="2100"/>
                  </a:lnTo>
                  <a:lnTo>
                    <a:pt x="9281" y="2223"/>
                  </a:lnTo>
                  <a:lnTo>
                    <a:pt x="9672" y="2369"/>
                  </a:lnTo>
                  <a:lnTo>
                    <a:pt x="10063" y="2540"/>
                  </a:lnTo>
                  <a:lnTo>
                    <a:pt x="10429" y="2735"/>
                  </a:lnTo>
                  <a:lnTo>
                    <a:pt x="10771" y="2955"/>
                  </a:lnTo>
                  <a:lnTo>
                    <a:pt x="11943" y="1807"/>
                  </a:lnTo>
                  <a:lnTo>
                    <a:pt x="11846" y="1343"/>
                  </a:lnTo>
                  <a:lnTo>
                    <a:pt x="11382" y="1026"/>
                  </a:lnTo>
                  <a:lnTo>
                    <a:pt x="10893" y="782"/>
                  </a:lnTo>
                  <a:lnTo>
                    <a:pt x="10380" y="537"/>
                  </a:lnTo>
                  <a:lnTo>
                    <a:pt x="9843" y="342"/>
                  </a:lnTo>
                  <a:lnTo>
                    <a:pt x="9306" y="195"/>
                  </a:lnTo>
                  <a:lnTo>
                    <a:pt x="8744" y="98"/>
                  </a:lnTo>
                  <a:lnTo>
                    <a:pt x="8158" y="25"/>
                  </a:lnTo>
                  <a:lnTo>
                    <a:pt x="757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30"/>
            <p:cNvSpPr/>
            <p:nvPr/>
          </p:nvSpPr>
          <p:spPr>
            <a:xfrm>
              <a:off x="6068500" y="1771875"/>
              <a:ext cx="182575" cy="182600"/>
            </a:xfrm>
            <a:custGeom>
              <a:avLst/>
              <a:gdLst/>
              <a:ahLst/>
              <a:cxnLst/>
              <a:rect l="l" t="t" r="r" b="b"/>
              <a:pathLst>
                <a:path w="7303" h="7304" extrusionOk="0">
                  <a:moveTo>
                    <a:pt x="3664" y="1"/>
                  </a:moveTo>
                  <a:lnTo>
                    <a:pt x="3297" y="25"/>
                  </a:lnTo>
                  <a:lnTo>
                    <a:pt x="2931" y="74"/>
                  </a:lnTo>
                  <a:lnTo>
                    <a:pt x="2565" y="147"/>
                  </a:lnTo>
                  <a:lnTo>
                    <a:pt x="2247" y="294"/>
                  </a:lnTo>
                  <a:lnTo>
                    <a:pt x="1930" y="440"/>
                  </a:lnTo>
                  <a:lnTo>
                    <a:pt x="1612" y="611"/>
                  </a:lnTo>
                  <a:lnTo>
                    <a:pt x="1344" y="831"/>
                  </a:lnTo>
                  <a:lnTo>
                    <a:pt x="1075" y="1075"/>
                  </a:lnTo>
                  <a:lnTo>
                    <a:pt x="831" y="1320"/>
                  </a:lnTo>
                  <a:lnTo>
                    <a:pt x="635" y="1613"/>
                  </a:lnTo>
                  <a:lnTo>
                    <a:pt x="440" y="1906"/>
                  </a:lnTo>
                  <a:lnTo>
                    <a:pt x="293" y="2223"/>
                  </a:lnTo>
                  <a:lnTo>
                    <a:pt x="171" y="2565"/>
                  </a:lnTo>
                  <a:lnTo>
                    <a:pt x="74" y="2907"/>
                  </a:lnTo>
                  <a:lnTo>
                    <a:pt x="25" y="3273"/>
                  </a:lnTo>
                  <a:lnTo>
                    <a:pt x="0" y="3640"/>
                  </a:lnTo>
                  <a:lnTo>
                    <a:pt x="25" y="4031"/>
                  </a:lnTo>
                  <a:lnTo>
                    <a:pt x="74" y="4373"/>
                  </a:lnTo>
                  <a:lnTo>
                    <a:pt x="171" y="4739"/>
                  </a:lnTo>
                  <a:lnTo>
                    <a:pt x="293" y="5081"/>
                  </a:lnTo>
                  <a:lnTo>
                    <a:pt x="440" y="5398"/>
                  </a:lnTo>
                  <a:lnTo>
                    <a:pt x="635" y="5691"/>
                  </a:lnTo>
                  <a:lnTo>
                    <a:pt x="831" y="5960"/>
                  </a:lnTo>
                  <a:lnTo>
                    <a:pt x="1075" y="6229"/>
                  </a:lnTo>
                  <a:lnTo>
                    <a:pt x="1344" y="6473"/>
                  </a:lnTo>
                  <a:lnTo>
                    <a:pt x="1612" y="6668"/>
                  </a:lnTo>
                  <a:lnTo>
                    <a:pt x="1930" y="6864"/>
                  </a:lnTo>
                  <a:lnTo>
                    <a:pt x="2247" y="7010"/>
                  </a:lnTo>
                  <a:lnTo>
                    <a:pt x="2565" y="7132"/>
                  </a:lnTo>
                  <a:lnTo>
                    <a:pt x="2931" y="7230"/>
                  </a:lnTo>
                  <a:lnTo>
                    <a:pt x="3297" y="7279"/>
                  </a:lnTo>
                  <a:lnTo>
                    <a:pt x="3664" y="7303"/>
                  </a:lnTo>
                  <a:lnTo>
                    <a:pt x="4030" y="7279"/>
                  </a:lnTo>
                  <a:lnTo>
                    <a:pt x="4396" y="7230"/>
                  </a:lnTo>
                  <a:lnTo>
                    <a:pt x="4738" y="7132"/>
                  </a:lnTo>
                  <a:lnTo>
                    <a:pt x="5080" y="7010"/>
                  </a:lnTo>
                  <a:lnTo>
                    <a:pt x="5398" y="6864"/>
                  </a:lnTo>
                  <a:lnTo>
                    <a:pt x="5691" y="6668"/>
                  </a:lnTo>
                  <a:lnTo>
                    <a:pt x="5984" y="6473"/>
                  </a:lnTo>
                  <a:lnTo>
                    <a:pt x="6253" y="6229"/>
                  </a:lnTo>
                  <a:lnTo>
                    <a:pt x="6472" y="5960"/>
                  </a:lnTo>
                  <a:lnTo>
                    <a:pt x="6692" y="5691"/>
                  </a:lnTo>
                  <a:lnTo>
                    <a:pt x="6863" y="5398"/>
                  </a:lnTo>
                  <a:lnTo>
                    <a:pt x="7034" y="5081"/>
                  </a:lnTo>
                  <a:lnTo>
                    <a:pt x="7156" y="4739"/>
                  </a:lnTo>
                  <a:lnTo>
                    <a:pt x="7230" y="4373"/>
                  </a:lnTo>
                  <a:lnTo>
                    <a:pt x="7303" y="4031"/>
                  </a:lnTo>
                  <a:lnTo>
                    <a:pt x="7303" y="3640"/>
                  </a:lnTo>
                  <a:lnTo>
                    <a:pt x="7303" y="3396"/>
                  </a:lnTo>
                  <a:lnTo>
                    <a:pt x="7278" y="3176"/>
                  </a:lnTo>
                  <a:lnTo>
                    <a:pt x="7254" y="2932"/>
                  </a:lnTo>
                  <a:lnTo>
                    <a:pt x="7181" y="2712"/>
                  </a:lnTo>
                  <a:lnTo>
                    <a:pt x="7132" y="2492"/>
                  </a:lnTo>
                  <a:lnTo>
                    <a:pt x="7034" y="2272"/>
                  </a:lnTo>
                  <a:lnTo>
                    <a:pt x="6839" y="1857"/>
                  </a:lnTo>
                  <a:lnTo>
                    <a:pt x="5325" y="3347"/>
                  </a:lnTo>
                  <a:lnTo>
                    <a:pt x="5349" y="3640"/>
                  </a:lnTo>
                  <a:lnTo>
                    <a:pt x="5349" y="3811"/>
                  </a:lnTo>
                  <a:lnTo>
                    <a:pt x="5325" y="3982"/>
                  </a:lnTo>
                  <a:lnTo>
                    <a:pt x="5276" y="4153"/>
                  </a:lnTo>
                  <a:lnTo>
                    <a:pt x="5227" y="4299"/>
                  </a:lnTo>
                  <a:lnTo>
                    <a:pt x="5154" y="4446"/>
                  </a:lnTo>
                  <a:lnTo>
                    <a:pt x="5080" y="4592"/>
                  </a:lnTo>
                  <a:lnTo>
                    <a:pt x="4983" y="4739"/>
                  </a:lnTo>
                  <a:lnTo>
                    <a:pt x="4860" y="4861"/>
                  </a:lnTo>
                  <a:lnTo>
                    <a:pt x="4738" y="4959"/>
                  </a:lnTo>
                  <a:lnTo>
                    <a:pt x="4616" y="5056"/>
                  </a:lnTo>
                  <a:lnTo>
                    <a:pt x="4470" y="5154"/>
                  </a:lnTo>
                  <a:lnTo>
                    <a:pt x="4323" y="5203"/>
                  </a:lnTo>
                  <a:lnTo>
                    <a:pt x="4177" y="5276"/>
                  </a:lnTo>
                  <a:lnTo>
                    <a:pt x="4006" y="5301"/>
                  </a:lnTo>
                  <a:lnTo>
                    <a:pt x="3835" y="5349"/>
                  </a:lnTo>
                  <a:lnTo>
                    <a:pt x="3493" y="5349"/>
                  </a:lnTo>
                  <a:lnTo>
                    <a:pt x="3322" y="5301"/>
                  </a:lnTo>
                  <a:lnTo>
                    <a:pt x="3151" y="5276"/>
                  </a:lnTo>
                  <a:lnTo>
                    <a:pt x="3004" y="5203"/>
                  </a:lnTo>
                  <a:lnTo>
                    <a:pt x="2858" y="5154"/>
                  </a:lnTo>
                  <a:lnTo>
                    <a:pt x="2711" y="5056"/>
                  </a:lnTo>
                  <a:lnTo>
                    <a:pt x="2589" y="4959"/>
                  </a:lnTo>
                  <a:lnTo>
                    <a:pt x="2467" y="4861"/>
                  </a:lnTo>
                  <a:lnTo>
                    <a:pt x="2345" y="4739"/>
                  </a:lnTo>
                  <a:lnTo>
                    <a:pt x="2247" y="4592"/>
                  </a:lnTo>
                  <a:lnTo>
                    <a:pt x="2174" y="4446"/>
                  </a:lnTo>
                  <a:lnTo>
                    <a:pt x="2101" y="4299"/>
                  </a:lnTo>
                  <a:lnTo>
                    <a:pt x="2027" y="4153"/>
                  </a:lnTo>
                  <a:lnTo>
                    <a:pt x="2003" y="3982"/>
                  </a:lnTo>
                  <a:lnTo>
                    <a:pt x="1979" y="3811"/>
                  </a:lnTo>
                  <a:lnTo>
                    <a:pt x="1954" y="3640"/>
                  </a:lnTo>
                  <a:lnTo>
                    <a:pt x="1979" y="3469"/>
                  </a:lnTo>
                  <a:lnTo>
                    <a:pt x="2003" y="3298"/>
                  </a:lnTo>
                  <a:lnTo>
                    <a:pt x="2027" y="3151"/>
                  </a:lnTo>
                  <a:lnTo>
                    <a:pt x="2101" y="2980"/>
                  </a:lnTo>
                  <a:lnTo>
                    <a:pt x="2174" y="2834"/>
                  </a:lnTo>
                  <a:lnTo>
                    <a:pt x="2247" y="2687"/>
                  </a:lnTo>
                  <a:lnTo>
                    <a:pt x="2345" y="2565"/>
                  </a:lnTo>
                  <a:lnTo>
                    <a:pt x="2467" y="2443"/>
                  </a:lnTo>
                  <a:lnTo>
                    <a:pt x="2589" y="2345"/>
                  </a:lnTo>
                  <a:lnTo>
                    <a:pt x="2711" y="2248"/>
                  </a:lnTo>
                  <a:lnTo>
                    <a:pt x="2858" y="2150"/>
                  </a:lnTo>
                  <a:lnTo>
                    <a:pt x="3004" y="2077"/>
                  </a:lnTo>
                  <a:lnTo>
                    <a:pt x="3151" y="2028"/>
                  </a:lnTo>
                  <a:lnTo>
                    <a:pt x="3322" y="1979"/>
                  </a:lnTo>
                  <a:lnTo>
                    <a:pt x="3493" y="1955"/>
                  </a:lnTo>
                  <a:lnTo>
                    <a:pt x="3664" y="1955"/>
                  </a:lnTo>
                  <a:lnTo>
                    <a:pt x="3957" y="1979"/>
                  </a:lnTo>
                  <a:lnTo>
                    <a:pt x="5447" y="465"/>
                  </a:lnTo>
                  <a:lnTo>
                    <a:pt x="5056" y="269"/>
                  </a:lnTo>
                  <a:lnTo>
                    <a:pt x="4836" y="196"/>
                  </a:lnTo>
                  <a:lnTo>
                    <a:pt x="4616" y="123"/>
                  </a:lnTo>
                  <a:lnTo>
                    <a:pt x="4372" y="74"/>
                  </a:lnTo>
                  <a:lnTo>
                    <a:pt x="4152" y="25"/>
                  </a:lnTo>
                  <a:lnTo>
                    <a:pt x="390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30"/>
            <p:cNvSpPr/>
            <p:nvPr/>
          </p:nvSpPr>
          <p:spPr>
            <a:xfrm>
              <a:off x="5981175" y="2005125"/>
              <a:ext cx="75125" cy="70850"/>
            </a:xfrm>
            <a:custGeom>
              <a:avLst/>
              <a:gdLst/>
              <a:ahLst/>
              <a:cxnLst/>
              <a:rect l="l" t="t" r="r" b="b"/>
              <a:pathLst>
                <a:path w="3005" h="2834" extrusionOk="0">
                  <a:moveTo>
                    <a:pt x="1466" y="0"/>
                  </a:moveTo>
                  <a:lnTo>
                    <a:pt x="294" y="1173"/>
                  </a:lnTo>
                  <a:lnTo>
                    <a:pt x="172" y="1319"/>
                  </a:lnTo>
                  <a:lnTo>
                    <a:pt x="74" y="1490"/>
                  </a:lnTo>
                  <a:lnTo>
                    <a:pt x="25" y="1661"/>
                  </a:lnTo>
                  <a:lnTo>
                    <a:pt x="1" y="1857"/>
                  </a:lnTo>
                  <a:lnTo>
                    <a:pt x="25" y="2052"/>
                  </a:lnTo>
                  <a:lnTo>
                    <a:pt x="74" y="2223"/>
                  </a:lnTo>
                  <a:lnTo>
                    <a:pt x="172" y="2394"/>
                  </a:lnTo>
                  <a:lnTo>
                    <a:pt x="294" y="2540"/>
                  </a:lnTo>
                  <a:lnTo>
                    <a:pt x="440" y="2663"/>
                  </a:lnTo>
                  <a:lnTo>
                    <a:pt x="611" y="2760"/>
                  </a:lnTo>
                  <a:lnTo>
                    <a:pt x="807" y="2809"/>
                  </a:lnTo>
                  <a:lnTo>
                    <a:pt x="978" y="2833"/>
                  </a:lnTo>
                  <a:lnTo>
                    <a:pt x="1173" y="2809"/>
                  </a:lnTo>
                  <a:lnTo>
                    <a:pt x="1344" y="2760"/>
                  </a:lnTo>
                  <a:lnTo>
                    <a:pt x="1515" y="2663"/>
                  </a:lnTo>
                  <a:lnTo>
                    <a:pt x="1686" y="2540"/>
                  </a:lnTo>
                  <a:lnTo>
                    <a:pt x="2858" y="1368"/>
                  </a:lnTo>
                  <a:lnTo>
                    <a:pt x="3005" y="1197"/>
                  </a:lnTo>
                  <a:lnTo>
                    <a:pt x="2590" y="928"/>
                  </a:lnTo>
                  <a:lnTo>
                    <a:pt x="2199" y="635"/>
                  </a:lnTo>
                  <a:lnTo>
                    <a:pt x="1808" y="342"/>
                  </a:lnTo>
                  <a:lnTo>
                    <a:pt x="146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30"/>
            <p:cNvSpPr/>
            <p:nvPr/>
          </p:nvSpPr>
          <p:spPr>
            <a:xfrm>
              <a:off x="6263875" y="2005125"/>
              <a:ext cx="74525" cy="70850"/>
            </a:xfrm>
            <a:custGeom>
              <a:avLst/>
              <a:gdLst/>
              <a:ahLst/>
              <a:cxnLst/>
              <a:rect l="l" t="t" r="r" b="b"/>
              <a:pathLst>
                <a:path w="2981" h="2834" extrusionOk="0">
                  <a:moveTo>
                    <a:pt x="1539" y="0"/>
                  </a:moveTo>
                  <a:lnTo>
                    <a:pt x="1173" y="342"/>
                  </a:lnTo>
                  <a:lnTo>
                    <a:pt x="807" y="635"/>
                  </a:lnTo>
                  <a:lnTo>
                    <a:pt x="416" y="928"/>
                  </a:lnTo>
                  <a:lnTo>
                    <a:pt x="1" y="1197"/>
                  </a:lnTo>
                  <a:lnTo>
                    <a:pt x="123" y="1368"/>
                  </a:lnTo>
                  <a:lnTo>
                    <a:pt x="1319" y="2540"/>
                  </a:lnTo>
                  <a:lnTo>
                    <a:pt x="1466" y="2663"/>
                  </a:lnTo>
                  <a:lnTo>
                    <a:pt x="1637" y="2760"/>
                  </a:lnTo>
                  <a:lnTo>
                    <a:pt x="1832" y="2809"/>
                  </a:lnTo>
                  <a:lnTo>
                    <a:pt x="2003" y="2833"/>
                  </a:lnTo>
                  <a:lnTo>
                    <a:pt x="2199" y="2809"/>
                  </a:lnTo>
                  <a:lnTo>
                    <a:pt x="2370" y="2760"/>
                  </a:lnTo>
                  <a:lnTo>
                    <a:pt x="2541" y="2663"/>
                  </a:lnTo>
                  <a:lnTo>
                    <a:pt x="2712" y="2540"/>
                  </a:lnTo>
                  <a:lnTo>
                    <a:pt x="2834" y="2394"/>
                  </a:lnTo>
                  <a:lnTo>
                    <a:pt x="2931" y="2223"/>
                  </a:lnTo>
                  <a:lnTo>
                    <a:pt x="2980" y="2052"/>
                  </a:lnTo>
                  <a:lnTo>
                    <a:pt x="2980" y="1857"/>
                  </a:lnTo>
                  <a:lnTo>
                    <a:pt x="2980" y="1661"/>
                  </a:lnTo>
                  <a:lnTo>
                    <a:pt x="2931" y="1490"/>
                  </a:lnTo>
                  <a:lnTo>
                    <a:pt x="2834" y="1319"/>
                  </a:lnTo>
                  <a:lnTo>
                    <a:pt x="2712" y="1173"/>
                  </a:lnTo>
                  <a:lnTo>
                    <a:pt x="153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30"/>
            <p:cNvSpPr/>
            <p:nvPr/>
          </p:nvSpPr>
          <p:spPr>
            <a:xfrm>
              <a:off x="6147875" y="1619250"/>
              <a:ext cx="251575" cy="255850"/>
            </a:xfrm>
            <a:custGeom>
              <a:avLst/>
              <a:gdLst/>
              <a:ahLst/>
              <a:cxnLst/>
              <a:rect l="l" t="t" r="r" b="b"/>
              <a:pathLst>
                <a:path w="10063" h="10234" extrusionOk="0">
                  <a:moveTo>
                    <a:pt x="7352" y="0"/>
                  </a:moveTo>
                  <a:lnTo>
                    <a:pt x="7254" y="24"/>
                  </a:lnTo>
                  <a:lnTo>
                    <a:pt x="7181" y="73"/>
                  </a:lnTo>
                  <a:lnTo>
                    <a:pt x="7083" y="147"/>
                  </a:lnTo>
                  <a:lnTo>
                    <a:pt x="5447" y="1758"/>
                  </a:lnTo>
                  <a:lnTo>
                    <a:pt x="5373" y="1856"/>
                  </a:lnTo>
                  <a:lnTo>
                    <a:pt x="5300" y="1978"/>
                  </a:lnTo>
                  <a:lnTo>
                    <a:pt x="5227" y="2125"/>
                  </a:lnTo>
                  <a:lnTo>
                    <a:pt x="5178" y="2247"/>
                  </a:lnTo>
                  <a:lnTo>
                    <a:pt x="5154" y="2393"/>
                  </a:lnTo>
                  <a:lnTo>
                    <a:pt x="5129" y="2540"/>
                  </a:lnTo>
                  <a:lnTo>
                    <a:pt x="5129" y="2687"/>
                  </a:lnTo>
                  <a:lnTo>
                    <a:pt x="5129" y="2809"/>
                  </a:lnTo>
                  <a:lnTo>
                    <a:pt x="5349" y="3981"/>
                  </a:lnTo>
                  <a:lnTo>
                    <a:pt x="5398" y="4152"/>
                  </a:lnTo>
                  <a:lnTo>
                    <a:pt x="147" y="9403"/>
                  </a:lnTo>
                  <a:lnTo>
                    <a:pt x="74" y="9476"/>
                  </a:lnTo>
                  <a:lnTo>
                    <a:pt x="25" y="9574"/>
                  </a:lnTo>
                  <a:lnTo>
                    <a:pt x="0" y="9672"/>
                  </a:lnTo>
                  <a:lnTo>
                    <a:pt x="0" y="9745"/>
                  </a:lnTo>
                  <a:lnTo>
                    <a:pt x="0" y="9843"/>
                  </a:lnTo>
                  <a:lnTo>
                    <a:pt x="25" y="9940"/>
                  </a:lnTo>
                  <a:lnTo>
                    <a:pt x="74" y="10013"/>
                  </a:lnTo>
                  <a:lnTo>
                    <a:pt x="147" y="10087"/>
                  </a:lnTo>
                  <a:lnTo>
                    <a:pt x="220" y="10160"/>
                  </a:lnTo>
                  <a:lnTo>
                    <a:pt x="293" y="10209"/>
                  </a:lnTo>
                  <a:lnTo>
                    <a:pt x="391" y="10233"/>
                  </a:lnTo>
                  <a:lnTo>
                    <a:pt x="586" y="10233"/>
                  </a:lnTo>
                  <a:lnTo>
                    <a:pt x="660" y="10209"/>
                  </a:lnTo>
                  <a:lnTo>
                    <a:pt x="757" y="10160"/>
                  </a:lnTo>
                  <a:lnTo>
                    <a:pt x="831" y="10087"/>
                  </a:lnTo>
                  <a:lnTo>
                    <a:pt x="6204" y="4738"/>
                  </a:lnTo>
                  <a:lnTo>
                    <a:pt x="7254" y="4909"/>
                  </a:lnTo>
                  <a:lnTo>
                    <a:pt x="7376" y="4933"/>
                  </a:lnTo>
                  <a:lnTo>
                    <a:pt x="7523" y="4933"/>
                  </a:lnTo>
                  <a:lnTo>
                    <a:pt x="7645" y="4909"/>
                  </a:lnTo>
                  <a:lnTo>
                    <a:pt x="7791" y="4860"/>
                  </a:lnTo>
                  <a:lnTo>
                    <a:pt x="7938" y="4811"/>
                  </a:lnTo>
                  <a:lnTo>
                    <a:pt x="8060" y="4763"/>
                  </a:lnTo>
                  <a:lnTo>
                    <a:pt x="8182" y="4689"/>
                  </a:lnTo>
                  <a:lnTo>
                    <a:pt x="8280" y="4592"/>
                  </a:lnTo>
                  <a:lnTo>
                    <a:pt x="9916" y="2955"/>
                  </a:lnTo>
                  <a:lnTo>
                    <a:pt x="9989" y="2882"/>
                  </a:lnTo>
                  <a:lnTo>
                    <a:pt x="10038" y="2784"/>
                  </a:lnTo>
                  <a:lnTo>
                    <a:pt x="10063" y="2711"/>
                  </a:lnTo>
                  <a:lnTo>
                    <a:pt x="10038" y="2613"/>
                  </a:lnTo>
                  <a:lnTo>
                    <a:pt x="10014" y="2564"/>
                  </a:lnTo>
                  <a:lnTo>
                    <a:pt x="9940" y="2491"/>
                  </a:lnTo>
                  <a:lnTo>
                    <a:pt x="9843" y="2442"/>
                  </a:lnTo>
                  <a:lnTo>
                    <a:pt x="9745" y="2418"/>
                  </a:lnTo>
                  <a:lnTo>
                    <a:pt x="8695" y="2223"/>
                  </a:lnTo>
                  <a:lnTo>
                    <a:pt x="9721" y="1197"/>
                  </a:lnTo>
                  <a:lnTo>
                    <a:pt x="9794" y="1123"/>
                  </a:lnTo>
                  <a:lnTo>
                    <a:pt x="9843" y="1026"/>
                  </a:lnTo>
                  <a:lnTo>
                    <a:pt x="9867" y="953"/>
                  </a:lnTo>
                  <a:lnTo>
                    <a:pt x="9867" y="855"/>
                  </a:lnTo>
                  <a:lnTo>
                    <a:pt x="9867" y="757"/>
                  </a:lnTo>
                  <a:lnTo>
                    <a:pt x="9843" y="659"/>
                  </a:lnTo>
                  <a:lnTo>
                    <a:pt x="9794" y="586"/>
                  </a:lnTo>
                  <a:lnTo>
                    <a:pt x="9721" y="513"/>
                  </a:lnTo>
                  <a:lnTo>
                    <a:pt x="9647" y="440"/>
                  </a:lnTo>
                  <a:lnTo>
                    <a:pt x="9574" y="391"/>
                  </a:lnTo>
                  <a:lnTo>
                    <a:pt x="9476" y="366"/>
                  </a:lnTo>
                  <a:lnTo>
                    <a:pt x="9281" y="366"/>
                  </a:lnTo>
                  <a:lnTo>
                    <a:pt x="9208" y="391"/>
                  </a:lnTo>
                  <a:lnTo>
                    <a:pt x="9110" y="440"/>
                  </a:lnTo>
                  <a:lnTo>
                    <a:pt x="9037" y="513"/>
                  </a:lnTo>
                  <a:lnTo>
                    <a:pt x="7889" y="1661"/>
                  </a:lnTo>
                  <a:lnTo>
                    <a:pt x="7840" y="1490"/>
                  </a:lnTo>
                  <a:lnTo>
                    <a:pt x="7620" y="318"/>
                  </a:lnTo>
                  <a:lnTo>
                    <a:pt x="7596" y="195"/>
                  </a:lnTo>
                  <a:lnTo>
                    <a:pt x="7547" y="98"/>
                  </a:lnTo>
                  <a:lnTo>
                    <a:pt x="7498" y="49"/>
                  </a:lnTo>
                  <a:lnTo>
                    <a:pt x="742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9" name="Google Shape;639;p30"/>
          <p:cNvSpPr/>
          <p:nvPr/>
        </p:nvSpPr>
        <p:spPr>
          <a:xfrm>
            <a:off x="637248" y="3095965"/>
            <a:ext cx="414053" cy="436530"/>
          </a:xfrm>
          <a:custGeom>
            <a:avLst/>
            <a:gdLst/>
            <a:ahLst/>
            <a:cxnLst/>
            <a:rect l="l" t="t" r="r" b="b"/>
            <a:pathLst>
              <a:path w="15290" h="16120" extrusionOk="0">
                <a:moveTo>
                  <a:pt x="7645" y="1"/>
                </a:moveTo>
                <a:lnTo>
                  <a:pt x="7303" y="25"/>
                </a:lnTo>
                <a:lnTo>
                  <a:pt x="7010" y="98"/>
                </a:lnTo>
                <a:lnTo>
                  <a:pt x="6766" y="172"/>
                </a:lnTo>
                <a:lnTo>
                  <a:pt x="6546" y="294"/>
                </a:lnTo>
                <a:lnTo>
                  <a:pt x="6351" y="391"/>
                </a:lnTo>
                <a:lnTo>
                  <a:pt x="6204" y="538"/>
                </a:lnTo>
                <a:lnTo>
                  <a:pt x="6058" y="660"/>
                </a:lnTo>
                <a:lnTo>
                  <a:pt x="5960" y="782"/>
                </a:lnTo>
                <a:lnTo>
                  <a:pt x="5569" y="856"/>
                </a:lnTo>
                <a:lnTo>
                  <a:pt x="5203" y="978"/>
                </a:lnTo>
                <a:lnTo>
                  <a:pt x="4885" y="1149"/>
                </a:lnTo>
                <a:lnTo>
                  <a:pt x="4617" y="1320"/>
                </a:lnTo>
                <a:lnTo>
                  <a:pt x="4372" y="1539"/>
                </a:lnTo>
                <a:lnTo>
                  <a:pt x="4177" y="1759"/>
                </a:lnTo>
                <a:lnTo>
                  <a:pt x="4030" y="2028"/>
                </a:lnTo>
                <a:lnTo>
                  <a:pt x="3908" y="2296"/>
                </a:lnTo>
                <a:lnTo>
                  <a:pt x="3811" y="2565"/>
                </a:lnTo>
                <a:lnTo>
                  <a:pt x="3737" y="2834"/>
                </a:lnTo>
                <a:lnTo>
                  <a:pt x="3689" y="3127"/>
                </a:lnTo>
                <a:lnTo>
                  <a:pt x="3640" y="3420"/>
                </a:lnTo>
                <a:lnTo>
                  <a:pt x="3640" y="3713"/>
                </a:lnTo>
                <a:lnTo>
                  <a:pt x="3640" y="3982"/>
                </a:lnTo>
                <a:lnTo>
                  <a:pt x="3689" y="4495"/>
                </a:lnTo>
                <a:lnTo>
                  <a:pt x="3689" y="4519"/>
                </a:lnTo>
                <a:lnTo>
                  <a:pt x="3566" y="4568"/>
                </a:lnTo>
                <a:lnTo>
                  <a:pt x="3469" y="4666"/>
                </a:lnTo>
                <a:lnTo>
                  <a:pt x="3395" y="4812"/>
                </a:lnTo>
                <a:lnTo>
                  <a:pt x="3322" y="4983"/>
                </a:lnTo>
                <a:lnTo>
                  <a:pt x="3273" y="5178"/>
                </a:lnTo>
                <a:lnTo>
                  <a:pt x="3249" y="5398"/>
                </a:lnTo>
                <a:lnTo>
                  <a:pt x="3224" y="5642"/>
                </a:lnTo>
                <a:lnTo>
                  <a:pt x="3249" y="5887"/>
                </a:lnTo>
                <a:lnTo>
                  <a:pt x="3298" y="6155"/>
                </a:lnTo>
                <a:lnTo>
                  <a:pt x="3347" y="6400"/>
                </a:lnTo>
                <a:lnTo>
                  <a:pt x="3444" y="6619"/>
                </a:lnTo>
                <a:lnTo>
                  <a:pt x="3542" y="6790"/>
                </a:lnTo>
                <a:lnTo>
                  <a:pt x="3640" y="6961"/>
                </a:lnTo>
                <a:lnTo>
                  <a:pt x="3762" y="7059"/>
                </a:lnTo>
                <a:lnTo>
                  <a:pt x="3884" y="7132"/>
                </a:lnTo>
                <a:lnTo>
                  <a:pt x="4030" y="7132"/>
                </a:lnTo>
                <a:lnTo>
                  <a:pt x="4104" y="7108"/>
                </a:lnTo>
                <a:lnTo>
                  <a:pt x="4275" y="7523"/>
                </a:lnTo>
                <a:lnTo>
                  <a:pt x="4494" y="7889"/>
                </a:lnTo>
                <a:lnTo>
                  <a:pt x="4714" y="8256"/>
                </a:lnTo>
                <a:lnTo>
                  <a:pt x="4983" y="8598"/>
                </a:lnTo>
                <a:lnTo>
                  <a:pt x="5252" y="8891"/>
                </a:lnTo>
                <a:lnTo>
                  <a:pt x="5545" y="9159"/>
                </a:lnTo>
                <a:lnTo>
                  <a:pt x="5862" y="9404"/>
                </a:lnTo>
                <a:lnTo>
                  <a:pt x="6180" y="9623"/>
                </a:lnTo>
                <a:lnTo>
                  <a:pt x="6180" y="10698"/>
                </a:lnTo>
                <a:lnTo>
                  <a:pt x="5667" y="10747"/>
                </a:lnTo>
                <a:lnTo>
                  <a:pt x="5081" y="10845"/>
                </a:lnTo>
                <a:lnTo>
                  <a:pt x="4519" y="10967"/>
                </a:lnTo>
                <a:lnTo>
                  <a:pt x="3957" y="11089"/>
                </a:lnTo>
                <a:lnTo>
                  <a:pt x="3420" y="11260"/>
                </a:lnTo>
                <a:lnTo>
                  <a:pt x="2931" y="11455"/>
                </a:lnTo>
                <a:lnTo>
                  <a:pt x="2467" y="11675"/>
                </a:lnTo>
                <a:lnTo>
                  <a:pt x="2028" y="11919"/>
                </a:lnTo>
                <a:lnTo>
                  <a:pt x="1637" y="12188"/>
                </a:lnTo>
                <a:lnTo>
                  <a:pt x="1271" y="12456"/>
                </a:lnTo>
                <a:lnTo>
                  <a:pt x="953" y="12774"/>
                </a:lnTo>
                <a:lnTo>
                  <a:pt x="684" y="13116"/>
                </a:lnTo>
                <a:lnTo>
                  <a:pt x="440" y="13458"/>
                </a:lnTo>
                <a:lnTo>
                  <a:pt x="269" y="13849"/>
                </a:lnTo>
                <a:lnTo>
                  <a:pt x="123" y="14239"/>
                </a:lnTo>
                <a:lnTo>
                  <a:pt x="49" y="14679"/>
                </a:lnTo>
                <a:lnTo>
                  <a:pt x="1" y="15119"/>
                </a:lnTo>
                <a:lnTo>
                  <a:pt x="49" y="15167"/>
                </a:lnTo>
                <a:lnTo>
                  <a:pt x="245" y="15265"/>
                </a:lnTo>
                <a:lnTo>
                  <a:pt x="416" y="15338"/>
                </a:lnTo>
                <a:lnTo>
                  <a:pt x="636" y="15436"/>
                </a:lnTo>
                <a:lnTo>
                  <a:pt x="904" y="15534"/>
                </a:lnTo>
                <a:lnTo>
                  <a:pt x="1271" y="15607"/>
                </a:lnTo>
                <a:lnTo>
                  <a:pt x="1710" y="15705"/>
                </a:lnTo>
                <a:lnTo>
                  <a:pt x="2223" y="15802"/>
                </a:lnTo>
                <a:lnTo>
                  <a:pt x="2834" y="15876"/>
                </a:lnTo>
                <a:lnTo>
                  <a:pt x="3566" y="15973"/>
                </a:lnTo>
                <a:lnTo>
                  <a:pt x="4397" y="16022"/>
                </a:lnTo>
                <a:lnTo>
                  <a:pt x="5325" y="16071"/>
                </a:lnTo>
                <a:lnTo>
                  <a:pt x="6399" y="16096"/>
                </a:lnTo>
                <a:lnTo>
                  <a:pt x="7621" y="16120"/>
                </a:lnTo>
                <a:lnTo>
                  <a:pt x="8817" y="16096"/>
                </a:lnTo>
                <a:lnTo>
                  <a:pt x="9892" y="16071"/>
                </a:lnTo>
                <a:lnTo>
                  <a:pt x="10844" y="16022"/>
                </a:lnTo>
                <a:lnTo>
                  <a:pt x="11675" y="15973"/>
                </a:lnTo>
                <a:lnTo>
                  <a:pt x="12408" y="15876"/>
                </a:lnTo>
                <a:lnTo>
                  <a:pt x="13018" y="15802"/>
                </a:lnTo>
                <a:lnTo>
                  <a:pt x="13555" y="15705"/>
                </a:lnTo>
                <a:lnTo>
                  <a:pt x="13995" y="15607"/>
                </a:lnTo>
                <a:lnTo>
                  <a:pt x="14361" y="15534"/>
                </a:lnTo>
                <a:lnTo>
                  <a:pt x="14654" y="15436"/>
                </a:lnTo>
                <a:lnTo>
                  <a:pt x="14874" y="15338"/>
                </a:lnTo>
                <a:lnTo>
                  <a:pt x="15045" y="15265"/>
                </a:lnTo>
                <a:lnTo>
                  <a:pt x="15216" y="15167"/>
                </a:lnTo>
                <a:lnTo>
                  <a:pt x="15289" y="15119"/>
                </a:lnTo>
                <a:lnTo>
                  <a:pt x="15241" y="14655"/>
                </a:lnTo>
                <a:lnTo>
                  <a:pt x="15167" y="14215"/>
                </a:lnTo>
                <a:lnTo>
                  <a:pt x="15045" y="13800"/>
                </a:lnTo>
                <a:lnTo>
                  <a:pt x="14874" y="13409"/>
                </a:lnTo>
                <a:lnTo>
                  <a:pt x="14630" y="13043"/>
                </a:lnTo>
                <a:lnTo>
                  <a:pt x="14361" y="12701"/>
                </a:lnTo>
                <a:lnTo>
                  <a:pt x="14044" y="12408"/>
                </a:lnTo>
                <a:lnTo>
                  <a:pt x="13678" y="12115"/>
                </a:lnTo>
                <a:lnTo>
                  <a:pt x="13287" y="11846"/>
                </a:lnTo>
                <a:lnTo>
                  <a:pt x="12847" y="11626"/>
                </a:lnTo>
                <a:lnTo>
                  <a:pt x="12359" y="11406"/>
                </a:lnTo>
                <a:lnTo>
                  <a:pt x="11846" y="11235"/>
                </a:lnTo>
                <a:lnTo>
                  <a:pt x="11284" y="11064"/>
                </a:lnTo>
                <a:lnTo>
                  <a:pt x="10698" y="10942"/>
                </a:lnTo>
                <a:lnTo>
                  <a:pt x="10063" y="10820"/>
                </a:lnTo>
                <a:lnTo>
                  <a:pt x="9428" y="10747"/>
                </a:lnTo>
                <a:lnTo>
                  <a:pt x="9110" y="10722"/>
                </a:lnTo>
                <a:lnTo>
                  <a:pt x="9110" y="9623"/>
                </a:lnTo>
                <a:lnTo>
                  <a:pt x="9428" y="9404"/>
                </a:lnTo>
                <a:lnTo>
                  <a:pt x="9745" y="9159"/>
                </a:lnTo>
                <a:lnTo>
                  <a:pt x="10039" y="8891"/>
                </a:lnTo>
                <a:lnTo>
                  <a:pt x="10332" y="8598"/>
                </a:lnTo>
                <a:lnTo>
                  <a:pt x="10576" y="8256"/>
                </a:lnTo>
                <a:lnTo>
                  <a:pt x="10796" y="7889"/>
                </a:lnTo>
                <a:lnTo>
                  <a:pt x="11015" y="7523"/>
                </a:lnTo>
                <a:lnTo>
                  <a:pt x="11186" y="7108"/>
                </a:lnTo>
                <a:lnTo>
                  <a:pt x="11260" y="7132"/>
                </a:lnTo>
                <a:lnTo>
                  <a:pt x="11406" y="7132"/>
                </a:lnTo>
                <a:lnTo>
                  <a:pt x="11528" y="7059"/>
                </a:lnTo>
                <a:lnTo>
                  <a:pt x="11650" y="6961"/>
                </a:lnTo>
                <a:lnTo>
                  <a:pt x="11748" y="6790"/>
                </a:lnTo>
                <a:lnTo>
                  <a:pt x="11846" y="6619"/>
                </a:lnTo>
                <a:lnTo>
                  <a:pt x="11944" y="6400"/>
                </a:lnTo>
                <a:lnTo>
                  <a:pt x="11992" y="6155"/>
                </a:lnTo>
                <a:lnTo>
                  <a:pt x="12041" y="5887"/>
                </a:lnTo>
                <a:lnTo>
                  <a:pt x="12066" y="5642"/>
                </a:lnTo>
                <a:lnTo>
                  <a:pt x="12041" y="5398"/>
                </a:lnTo>
                <a:lnTo>
                  <a:pt x="12017" y="5203"/>
                </a:lnTo>
                <a:lnTo>
                  <a:pt x="11968" y="5007"/>
                </a:lnTo>
                <a:lnTo>
                  <a:pt x="11919" y="4836"/>
                </a:lnTo>
                <a:lnTo>
                  <a:pt x="11846" y="4690"/>
                </a:lnTo>
                <a:lnTo>
                  <a:pt x="11748" y="4592"/>
                </a:lnTo>
                <a:lnTo>
                  <a:pt x="11626" y="4519"/>
                </a:lnTo>
                <a:lnTo>
                  <a:pt x="11699" y="4153"/>
                </a:lnTo>
                <a:lnTo>
                  <a:pt x="11724" y="3811"/>
                </a:lnTo>
                <a:lnTo>
                  <a:pt x="11724" y="3493"/>
                </a:lnTo>
                <a:lnTo>
                  <a:pt x="11724" y="3200"/>
                </a:lnTo>
                <a:lnTo>
                  <a:pt x="11699" y="2907"/>
                </a:lnTo>
                <a:lnTo>
                  <a:pt x="11650" y="2638"/>
                </a:lnTo>
                <a:lnTo>
                  <a:pt x="11577" y="2394"/>
                </a:lnTo>
                <a:lnTo>
                  <a:pt x="11504" y="2150"/>
                </a:lnTo>
                <a:lnTo>
                  <a:pt x="11406" y="1930"/>
                </a:lnTo>
                <a:lnTo>
                  <a:pt x="11309" y="1710"/>
                </a:lnTo>
                <a:lnTo>
                  <a:pt x="11186" y="1515"/>
                </a:lnTo>
                <a:lnTo>
                  <a:pt x="11040" y="1344"/>
                </a:lnTo>
                <a:lnTo>
                  <a:pt x="10893" y="1173"/>
                </a:lnTo>
                <a:lnTo>
                  <a:pt x="10747" y="1026"/>
                </a:lnTo>
                <a:lnTo>
                  <a:pt x="10429" y="758"/>
                </a:lnTo>
                <a:lnTo>
                  <a:pt x="10063" y="562"/>
                </a:lnTo>
                <a:lnTo>
                  <a:pt x="9697" y="367"/>
                </a:lnTo>
                <a:lnTo>
                  <a:pt x="9330" y="245"/>
                </a:lnTo>
                <a:lnTo>
                  <a:pt x="8964" y="147"/>
                </a:lnTo>
                <a:lnTo>
                  <a:pt x="8598" y="74"/>
                </a:lnTo>
                <a:lnTo>
                  <a:pt x="8256" y="25"/>
                </a:lnTo>
                <a:lnTo>
                  <a:pt x="793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0" name="Google Shape;640;p30"/>
          <p:cNvGrpSpPr/>
          <p:nvPr/>
        </p:nvGrpSpPr>
        <p:grpSpPr>
          <a:xfrm>
            <a:off x="3430563" y="1195790"/>
            <a:ext cx="413294" cy="382059"/>
            <a:chOff x="5975075" y="2327500"/>
            <a:chExt cx="420100" cy="388350"/>
          </a:xfrm>
        </p:grpSpPr>
        <p:sp>
          <p:nvSpPr>
            <p:cNvPr id="641" name="Google Shape;641;p30"/>
            <p:cNvSpPr/>
            <p:nvPr/>
          </p:nvSpPr>
          <p:spPr>
            <a:xfrm>
              <a:off x="5975075" y="2474650"/>
              <a:ext cx="98325" cy="220450"/>
            </a:xfrm>
            <a:custGeom>
              <a:avLst/>
              <a:gdLst/>
              <a:ahLst/>
              <a:cxnLst/>
              <a:rect l="l" t="t"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0"/>
            <p:cNvSpPr/>
            <p:nvPr/>
          </p:nvSpPr>
          <p:spPr>
            <a:xfrm>
              <a:off x="6088025" y="2327500"/>
              <a:ext cx="307150" cy="388350"/>
            </a:xfrm>
            <a:custGeom>
              <a:avLst/>
              <a:gdLst/>
              <a:ahLst/>
              <a:cxnLst/>
              <a:rect l="l" t="t"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3" name="Google Shape;643;p30"/>
          <p:cNvSpPr/>
          <p:nvPr/>
        </p:nvSpPr>
        <p:spPr>
          <a:xfrm>
            <a:off x="6170551" y="3095965"/>
            <a:ext cx="464307" cy="464283"/>
          </a:xfrm>
          <a:custGeom>
            <a:avLst/>
            <a:gdLst/>
            <a:ahLst/>
            <a:cxnLst/>
            <a:rect l="l" t="t" r="r" b="b"/>
            <a:pathLst>
              <a:path w="18758" h="18757" extrusionOk="0">
                <a:moveTo>
                  <a:pt x="10039" y="2467"/>
                </a:moveTo>
                <a:lnTo>
                  <a:pt x="10380" y="2491"/>
                </a:lnTo>
                <a:lnTo>
                  <a:pt x="10674" y="2516"/>
                </a:lnTo>
                <a:lnTo>
                  <a:pt x="10869" y="2540"/>
                </a:lnTo>
                <a:lnTo>
                  <a:pt x="10967" y="2564"/>
                </a:lnTo>
                <a:lnTo>
                  <a:pt x="10991" y="2589"/>
                </a:lnTo>
                <a:lnTo>
                  <a:pt x="10967" y="2638"/>
                </a:lnTo>
                <a:lnTo>
                  <a:pt x="10893" y="2784"/>
                </a:lnTo>
                <a:lnTo>
                  <a:pt x="10771" y="2955"/>
                </a:lnTo>
                <a:lnTo>
                  <a:pt x="10600" y="3151"/>
                </a:lnTo>
                <a:lnTo>
                  <a:pt x="10405" y="3322"/>
                </a:lnTo>
                <a:lnTo>
                  <a:pt x="10209" y="3468"/>
                </a:lnTo>
                <a:lnTo>
                  <a:pt x="10039" y="3590"/>
                </a:lnTo>
                <a:lnTo>
                  <a:pt x="9941" y="3615"/>
                </a:lnTo>
                <a:lnTo>
                  <a:pt x="9843" y="3639"/>
                </a:lnTo>
                <a:lnTo>
                  <a:pt x="9745" y="3663"/>
                </a:lnTo>
                <a:lnTo>
                  <a:pt x="9648" y="3737"/>
                </a:lnTo>
                <a:lnTo>
                  <a:pt x="9550" y="3810"/>
                </a:lnTo>
                <a:lnTo>
                  <a:pt x="9452" y="3883"/>
                </a:lnTo>
                <a:lnTo>
                  <a:pt x="9355" y="3957"/>
                </a:lnTo>
                <a:lnTo>
                  <a:pt x="9257" y="3981"/>
                </a:lnTo>
                <a:lnTo>
                  <a:pt x="9159" y="4005"/>
                </a:lnTo>
                <a:lnTo>
                  <a:pt x="9086" y="4005"/>
                </a:lnTo>
                <a:lnTo>
                  <a:pt x="8988" y="4054"/>
                </a:lnTo>
                <a:lnTo>
                  <a:pt x="8866" y="4128"/>
                </a:lnTo>
                <a:lnTo>
                  <a:pt x="8793" y="4201"/>
                </a:lnTo>
                <a:lnTo>
                  <a:pt x="8695" y="4274"/>
                </a:lnTo>
                <a:lnTo>
                  <a:pt x="8598" y="4323"/>
                </a:lnTo>
                <a:lnTo>
                  <a:pt x="8500" y="4372"/>
                </a:lnTo>
                <a:lnTo>
                  <a:pt x="8304" y="4372"/>
                </a:lnTo>
                <a:lnTo>
                  <a:pt x="8207" y="4323"/>
                </a:lnTo>
                <a:lnTo>
                  <a:pt x="8109" y="4274"/>
                </a:lnTo>
                <a:lnTo>
                  <a:pt x="8036" y="4201"/>
                </a:lnTo>
                <a:lnTo>
                  <a:pt x="7963" y="4103"/>
                </a:lnTo>
                <a:lnTo>
                  <a:pt x="7938" y="4005"/>
                </a:lnTo>
                <a:lnTo>
                  <a:pt x="7963" y="3908"/>
                </a:lnTo>
                <a:lnTo>
                  <a:pt x="8036" y="3810"/>
                </a:lnTo>
                <a:lnTo>
                  <a:pt x="8109" y="3712"/>
                </a:lnTo>
                <a:lnTo>
                  <a:pt x="8158" y="3615"/>
                </a:lnTo>
                <a:lnTo>
                  <a:pt x="8207" y="3517"/>
                </a:lnTo>
                <a:lnTo>
                  <a:pt x="8207" y="3419"/>
                </a:lnTo>
                <a:lnTo>
                  <a:pt x="8182" y="3273"/>
                </a:lnTo>
                <a:lnTo>
                  <a:pt x="8158" y="3199"/>
                </a:lnTo>
                <a:lnTo>
                  <a:pt x="8109" y="3151"/>
                </a:lnTo>
                <a:lnTo>
                  <a:pt x="8060" y="3102"/>
                </a:lnTo>
                <a:lnTo>
                  <a:pt x="7987" y="3077"/>
                </a:lnTo>
                <a:lnTo>
                  <a:pt x="7840" y="3053"/>
                </a:lnTo>
                <a:lnTo>
                  <a:pt x="7669" y="3028"/>
                </a:lnTo>
                <a:lnTo>
                  <a:pt x="7596" y="2980"/>
                </a:lnTo>
                <a:lnTo>
                  <a:pt x="7547" y="2955"/>
                </a:lnTo>
                <a:lnTo>
                  <a:pt x="7523" y="2906"/>
                </a:lnTo>
                <a:lnTo>
                  <a:pt x="7547" y="2833"/>
                </a:lnTo>
                <a:lnTo>
                  <a:pt x="7572" y="2760"/>
                </a:lnTo>
                <a:lnTo>
                  <a:pt x="7645" y="2662"/>
                </a:lnTo>
                <a:lnTo>
                  <a:pt x="7694" y="2638"/>
                </a:lnTo>
                <a:lnTo>
                  <a:pt x="7792" y="2589"/>
                </a:lnTo>
                <a:lnTo>
                  <a:pt x="8036" y="2540"/>
                </a:lnTo>
                <a:lnTo>
                  <a:pt x="8329" y="2491"/>
                </a:lnTo>
                <a:lnTo>
                  <a:pt x="8671" y="2467"/>
                </a:lnTo>
                <a:close/>
                <a:moveTo>
                  <a:pt x="11455" y="4763"/>
                </a:moveTo>
                <a:lnTo>
                  <a:pt x="11528" y="4787"/>
                </a:lnTo>
                <a:lnTo>
                  <a:pt x="11577" y="4811"/>
                </a:lnTo>
                <a:lnTo>
                  <a:pt x="11626" y="4885"/>
                </a:lnTo>
                <a:lnTo>
                  <a:pt x="11650" y="4958"/>
                </a:lnTo>
                <a:lnTo>
                  <a:pt x="11626" y="5031"/>
                </a:lnTo>
                <a:lnTo>
                  <a:pt x="11577" y="5153"/>
                </a:lnTo>
                <a:lnTo>
                  <a:pt x="11528" y="5251"/>
                </a:lnTo>
                <a:lnTo>
                  <a:pt x="11455" y="5324"/>
                </a:lnTo>
                <a:lnTo>
                  <a:pt x="11357" y="5398"/>
                </a:lnTo>
                <a:lnTo>
                  <a:pt x="11260" y="5471"/>
                </a:lnTo>
                <a:lnTo>
                  <a:pt x="11162" y="5520"/>
                </a:lnTo>
                <a:lnTo>
                  <a:pt x="10991" y="5520"/>
                </a:lnTo>
                <a:lnTo>
                  <a:pt x="10942" y="5471"/>
                </a:lnTo>
                <a:lnTo>
                  <a:pt x="10893" y="5398"/>
                </a:lnTo>
                <a:lnTo>
                  <a:pt x="10869" y="5324"/>
                </a:lnTo>
                <a:lnTo>
                  <a:pt x="10893" y="5251"/>
                </a:lnTo>
                <a:lnTo>
                  <a:pt x="10942" y="5153"/>
                </a:lnTo>
                <a:lnTo>
                  <a:pt x="10991" y="5031"/>
                </a:lnTo>
                <a:lnTo>
                  <a:pt x="11064" y="4958"/>
                </a:lnTo>
                <a:lnTo>
                  <a:pt x="11162" y="4885"/>
                </a:lnTo>
                <a:lnTo>
                  <a:pt x="11260" y="4811"/>
                </a:lnTo>
                <a:lnTo>
                  <a:pt x="11357" y="4787"/>
                </a:lnTo>
                <a:lnTo>
                  <a:pt x="11455" y="4763"/>
                </a:lnTo>
                <a:close/>
                <a:moveTo>
                  <a:pt x="16437" y="12260"/>
                </a:moveTo>
                <a:lnTo>
                  <a:pt x="16511" y="12285"/>
                </a:lnTo>
                <a:lnTo>
                  <a:pt x="16535" y="12334"/>
                </a:lnTo>
                <a:lnTo>
                  <a:pt x="16559" y="12407"/>
                </a:lnTo>
                <a:lnTo>
                  <a:pt x="16584" y="12578"/>
                </a:lnTo>
                <a:lnTo>
                  <a:pt x="16584" y="12651"/>
                </a:lnTo>
                <a:lnTo>
                  <a:pt x="16535" y="12749"/>
                </a:lnTo>
                <a:lnTo>
                  <a:pt x="16486" y="12871"/>
                </a:lnTo>
                <a:lnTo>
                  <a:pt x="16413" y="12944"/>
                </a:lnTo>
                <a:lnTo>
                  <a:pt x="16340" y="13042"/>
                </a:lnTo>
                <a:lnTo>
                  <a:pt x="16266" y="13140"/>
                </a:lnTo>
                <a:lnTo>
                  <a:pt x="16218" y="13237"/>
                </a:lnTo>
                <a:lnTo>
                  <a:pt x="16218" y="13335"/>
                </a:lnTo>
                <a:lnTo>
                  <a:pt x="16193" y="13482"/>
                </a:lnTo>
                <a:lnTo>
                  <a:pt x="16144" y="13555"/>
                </a:lnTo>
                <a:lnTo>
                  <a:pt x="16120" y="13628"/>
                </a:lnTo>
                <a:lnTo>
                  <a:pt x="16071" y="13653"/>
                </a:lnTo>
                <a:lnTo>
                  <a:pt x="15973" y="13653"/>
                </a:lnTo>
                <a:lnTo>
                  <a:pt x="15924" y="13628"/>
                </a:lnTo>
                <a:lnTo>
                  <a:pt x="15900" y="13555"/>
                </a:lnTo>
                <a:lnTo>
                  <a:pt x="15851" y="13433"/>
                </a:lnTo>
                <a:lnTo>
                  <a:pt x="15851" y="13286"/>
                </a:lnTo>
                <a:lnTo>
                  <a:pt x="15827" y="13140"/>
                </a:lnTo>
                <a:lnTo>
                  <a:pt x="15851" y="12969"/>
                </a:lnTo>
                <a:lnTo>
                  <a:pt x="15924" y="12798"/>
                </a:lnTo>
                <a:lnTo>
                  <a:pt x="15998" y="12627"/>
                </a:lnTo>
                <a:lnTo>
                  <a:pt x="16120" y="12480"/>
                </a:lnTo>
                <a:lnTo>
                  <a:pt x="16242" y="12383"/>
                </a:lnTo>
                <a:lnTo>
                  <a:pt x="16340" y="12309"/>
                </a:lnTo>
                <a:lnTo>
                  <a:pt x="16437" y="12260"/>
                </a:lnTo>
                <a:close/>
                <a:moveTo>
                  <a:pt x="13922" y="3615"/>
                </a:moveTo>
                <a:lnTo>
                  <a:pt x="14239" y="3639"/>
                </a:lnTo>
                <a:lnTo>
                  <a:pt x="14483" y="3639"/>
                </a:lnTo>
                <a:lnTo>
                  <a:pt x="14679" y="3688"/>
                </a:lnTo>
                <a:lnTo>
                  <a:pt x="14777" y="3712"/>
                </a:lnTo>
                <a:lnTo>
                  <a:pt x="14825" y="3737"/>
                </a:lnTo>
                <a:lnTo>
                  <a:pt x="14874" y="3761"/>
                </a:lnTo>
                <a:lnTo>
                  <a:pt x="14923" y="3737"/>
                </a:lnTo>
                <a:lnTo>
                  <a:pt x="14972" y="3712"/>
                </a:lnTo>
                <a:lnTo>
                  <a:pt x="15045" y="3688"/>
                </a:lnTo>
                <a:lnTo>
                  <a:pt x="15143" y="3663"/>
                </a:lnTo>
                <a:lnTo>
                  <a:pt x="15485" y="3639"/>
                </a:lnTo>
                <a:lnTo>
                  <a:pt x="15900" y="4103"/>
                </a:lnTo>
                <a:lnTo>
                  <a:pt x="16291" y="4616"/>
                </a:lnTo>
                <a:lnTo>
                  <a:pt x="16633" y="5153"/>
                </a:lnTo>
                <a:lnTo>
                  <a:pt x="16926" y="5715"/>
                </a:lnTo>
                <a:lnTo>
                  <a:pt x="17194" y="6301"/>
                </a:lnTo>
                <a:lnTo>
                  <a:pt x="17390" y="6912"/>
                </a:lnTo>
                <a:lnTo>
                  <a:pt x="17561" y="7547"/>
                </a:lnTo>
                <a:lnTo>
                  <a:pt x="17683" y="8182"/>
                </a:lnTo>
                <a:lnTo>
                  <a:pt x="17414" y="8157"/>
                </a:lnTo>
                <a:lnTo>
                  <a:pt x="17317" y="8133"/>
                </a:lnTo>
                <a:lnTo>
                  <a:pt x="17268" y="8084"/>
                </a:lnTo>
                <a:lnTo>
                  <a:pt x="17219" y="8060"/>
                </a:lnTo>
                <a:lnTo>
                  <a:pt x="17146" y="8035"/>
                </a:lnTo>
                <a:lnTo>
                  <a:pt x="16975" y="8011"/>
                </a:lnTo>
                <a:lnTo>
                  <a:pt x="16877" y="7986"/>
                </a:lnTo>
                <a:lnTo>
                  <a:pt x="16779" y="7938"/>
                </a:lnTo>
                <a:lnTo>
                  <a:pt x="16682" y="7889"/>
                </a:lnTo>
                <a:lnTo>
                  <a:pt x="16584" y="7815"/>
                </a:lnTo>
                <a:lnTo>
                  <a:pt x="16511" y="7742"/>
                </a:lnTo>
                <a:lnTo>
                  <a:pt x="16437" y="7693"/>
                </a:lnTo>
                <a:lnTo>
                  <a:pt x="16364" y="7693"/>
                </a:lnTo>
                <a:lnTo>
                  <a:pt x="16315" y="7718"/>
                </a:lnTo>
                <a:lnTo>
                  <a:pt x="16291" y="7767"/>
                </a:lnTo>
                <a:lnTo>
                  <a:pt x="16291" y="7840"/>
                </a:lnTo>
                <a:lnTo>
                  <a:pt x="16340" y="7913"/>
                </a:lnTo>
                <a:lnTo>
                  <a:pt x="16413" y="8011"/>
                </a:lnTo>
                <a:lnTo>
                  <a:pt x="16486" y="8084"/>
                </a:lnTo>
                <a:lnTo>
                  <a:pt x="16584" y="8133"/>
                </a:lnTo>
                <a:lnTo>
                  <a:pt x="16706" y="8182"/>
                </a:lnTo>
                <a:lnTo>
                  <a:pt x="16779" y="8182"/>
                </a:lnTo>
                <a:lnTo>
                  <a:pt x="16877" y="8206"/>
                </a:lnTo>
                <a:lnTo>
                  <a:pt x="16975" y="8255"/>
                </a:lnTo>
                <a:lnTo>
                  <a:pt x="17072" y="8304"/>
                </a:lnTo>
                <a:lnTo>
                  <a:pt x="17170" y="8377"/>
                </a:lnTo>
                <a:lnTo>
                  <a:pt x="17194" y="8426"/>
                </a:lnTo>
                <a:lnTo>
                  <a:pt x="17219" y="8475"/>
                </a:lnTo>
                <a:lnTo>
                  <a:pt x="17194" y="8621"/>
                </a:lnTo>
                <a:lnTo>
                  <a:pt x="17097" y="8792"/>
                </a:lnTo>
                <a:lnTo>
                  <a:pt x="16975" y="8963"/>
                </a:lnTo>
                <a:lnTo>
                  <a:pt x="16804" y="9110"/>
                </a:lnTo>
                <a:lnTo>
                  <a:pt x="16657" y="9232"/>
                </a:lnTo>
                <a:lnTo>
                  <a:pt x="16511" y="9305"/>
                </a:lnTo>
                <a:lnTo>
                  <a:pt x="16413" y="9330"/>
                </a:lnTo>
                <a:lnTo>
                  <a:pt x="16242" y="9354"/>
                </a:lnTo>
                <a:lnTo>
                  <a:pt x="16169" y="9378"/>
                </a:lnTo>
                <a:lnTo>
                  <a:pt x="16120" y="9427"/>
                </a:lnTo>
                <a:lnTo>
                  <a:pt x="16071" y="9452"/>
                </a:lnTo>
                <a:lnTo>
                  <a:pt x="16022" y="9476"/>
                </a:lnTo>
                <a:lnTo>
                  <a:pt x="15973" y="9452"/>
                </a:lnTo>
                <a:lnTo>
                  <a:pt x="15924" y="9427"/>
                </a:lnTo>
                <a:lnTo>
                  <a:pt x="15900" y="9378"/>
                </a:lnTo>
                <a:lnTo>
                  <a:pt x="15851" y="9305"/>
                </a:lnTo>
                <a:lnTo>
                  <a:pt x="15827" y="9134"/>
                </a:lnTo>
                <a:lnTo>
                  <a:pt x="15802" y="9037"/>
                </a:lnTo>
                <a:lnTo>
                  <a:pt x="15729" y="8890"/>
                </a:lnTo>
                <a:lnTo>
                  <a:pt x="15607" y="8743"/>
                </a:lnTo>
                <a:lnTo>
                  <a:pt x="15460" y="8573"/>
                </a:lnTo>
                <a:lnTo>
                  <a:pt x="15314" y="8402"/>
                </a:lnTo>
                <a:lnTo>
                  <a:pt x="15192" y="8255"/>
                </a:lnTo>
                <a:lnTo>
                  <a:pt x="15094" y="8108"/>
                </a:lnTo>
                <a:lnTo>
                  <a:pt x="15070" y="8011"/>
                </a:lnTo>
                <a:lnTo>
                  <a:pt x="15070" y="7938"/>
                </a:lnTo>
                <a:lnTo>
                  <a:pt x="15045" y="7889"/>
                </a:lnTo>
                <a:lnTo>
                  <a:pt x="15021" y="7889"/>
                </a:lnTo>
                <a:lnTo>
                  <a:pt x="14972" y="7913"/>
                </a:lnTo>
                <a:lnTo>
                  <a:pt x="14948" y="7962"/>
                </a:lnTo>
                <a:lnTo>
                  <a:pt x="14899" y="8035"/>
                </a:lnTo>
                <a:lnTo>
                  <a:pt x="14874" y="8182"/>
                </a:lnTo>
                <a:lnTo>
                  <a:pt x="14899" y="8279"/>
                </a:lnTo>
                <a:lnTo>
                  <a:pt x="14972" y="8402"/>
                </a:lnTo>
                <a:lnTo>
                  <a:pt x="15045" y="8548"/>
                </a:lnTo>
                <a:lnTo>
                  <a:pt x="15167" y="8670"/>
                </a:lnTo>
                <a:lnTo>
                  <a:pt x="15265" y="8792"/>
                </a:lnTo>
                <a:lnTo>
                  <a:pt x="15363" y="8914"/>
                </a:lnTo>
                <a:lnTo>
                  <a:pt x="15436" y="9037"/>
                </a:lnTo>
                <a:lnTo>
                  <a:pt x="15460" y="9134"/>
                </a:lnTo>
                <a:lnTo>
                  <a:pt x="15460" y="9232"/>
                </a:lnTo>
                <a:lnTo>
                  <a:pt x="15509" y="9330"/>
                </a:lnTo>
                <a:lnTo>
                  <a:pt x="15558" y="9427"/>
                </a:lnTo>
                <a:lnTo>
                  <a:pt x="15631" y="9525"/>
                </a:lnTo>
                <a:lnTo>
                  <a:pt x="15753" y="9598"/>
                </a:lnTo>
                <a:lnTo>
                  <a:pt x="15900" y="9647"/>
                </a:lnTo>
                <a:lnTo>
                  <a:pt x="16047" y="9696"/>
                </a:lnTo>
                <a:lnTo>
                  <a:pt x="16218" y="9720"/>
                </a:lnTo>
                <a:lnTo>
                  <a:pt x="16364" y="9720"/>
                </a:lnTo>
                <a:lnTo>
                  <a:pt x="16486" y="9769"/>
                </a:lnTo>
                <a:lnTo>
                  <a:pt x="16559" y="9818"/>
                </a:lnTo>
                <a:lnTo>
                  <a:pt x="16584" y="9867"/>
                </a:lnTo>
                <a:lnTo>
                  <a:pt x="16584" y="9916"/>
                </a:lnTo>
                <a:lnTo>
                  <a:pt x="16559" y="10013"/>
                </a:lnTo>
                <a:lnTo>
                  <a:pt x="16437" y="10209"/>
                </a:lnTo>
                <a:lnTo>
                  <a:pt x="16242" y="10429"/>
                </a:lnTo>
                <a:lnTo>
                  <a:pt x="16022" y="10673"/>
                </a:lnTo>
                <a:lnTo>
                  <a:pt x="15802" y="10917"/>
                </a:lnTo>
                <a:lnTo>
                  <a:pt x="15631" y="11186"/>
                </a:lnTo>
                <a:lnTo>
                  <a:pt x="15485" y="11430"/>
                </a:lnTo>
                <a:lnTo>
                  <a:pt x="15460" y="11528"/>
                </a:lnTo>
                <a:lnTo>
                  <a:pt x="15460" y="11625"/>
                </a:lnTo>
                <a:lnTo>
                  <a:pt x="15460" y="11772"/>
                </a:lnTo>
                <a:lnTo>
                  <a:pt x="15485" y="11918"/>
                </a:lnTo>
                <a:lnTo>
                  <a:pt x="15509" y="12016"/>
                </a:lnTo>
                <a:lnTo>
                  <a:pt x="15558" y="12089"/>
                </a:lnTo>
                <a:lnTo>
                  <a:pt x="15583" y="12138"/>
                </a:lnTo>
                <a:lnTo>
                  <a:pt x="15607" y="12212"/>
                </a:lnTo>
                <a:lnTo>
                  <a:pt x="15631" y="12383"/>
                </a:lnTo>
                <a:lnTo>
                  <a:pt x="15607" y="12480"/>
                </a:lnTo>
                <a:lnTo>
                  <a:pt x="15509" y="12651"/>
                </a:lnTo>
                <a:lnTo>
                  <a:pt x="15363" y="12847"/>
                </a:lnTo>
                <a:lnTo>
                  <a:pt x="15167" y="13042"/>
                </a:lnTo>
                <a:lnTo>
                  <a:pt x="14972" y="13237"/>
                </a:lnTo>
                <a:lnTo>
                  <a:pt x="14825" y="13433"/>
                </a:lnTo>
                <a:lnTo>
                  <a:pt x="14728" y="13604"/>
                </a:lnTo>
                <a:lnTo>
                  <a:pt x="14679" y="13701"/>
                </a:lnTo>
                <a:lnTo>
                  <a:pt x="14654" y="13823"/>
                </a:lnTo>
                <a:lnTo>
                  <a:pt x="14581" y="13970"/>
                </a:lnTo>
                <a:lnTo>
                  <a:pt x="14459" y="14117"/>
                </a:lnTo>
                <a:lnTo>
                  <a:pt x="14313" y="14288"/>
                </a:lnTo>
                <a:lnTo>
                  <a:pt x="14142" y="14434"/>
                </a:lnTo>
                <a:lnTo>
                  <a:pt x="13995" y="14556"/>
                </a:lnTo>
                <a:lnTo>
                  <a:pt x="13848" y="14629"/>
                </a:lnTo>
                <a:lnTo>
                  <a:pt x="13726" y="14654"/>
                </a:lnTo>
                <a:lnTo>
                  <a:pt x="13653" y="14654"/>
                </a:lnTo>
                <a:lnTo>
                  <a:pt x="13555" y="14605"/>
                </a:lnTo>
                <a:lnTo>
                  <a:pt x="13458" y="14556"/>
                </a:lnTo>
                <a:lnTo>
                  <a:pt x="13360" y="14483"/>
                </a:lnTo>
                <a:lnTo>
                  <a:pt x="13287" y="14385"/>
                </a:lnTo>
                <a:lnTo>
                  <a:pt x="13213" y="14288"/>
                </a:lnTo>
                <a:lnTo>
                  <a:pt x="13189" y="14190"/>
                </a:lnTo>
                <a:lnTo>
                  <a:pt x="13165" y="14092"/>
                </a:lnTo>
                <a:lnTo>
                  <a:pt x="13140" y="13921"/>
                </a:lnTo>
                <a:lnTo>
                  <a:pt x="13116" y="13848"/>
                </a:lnTo>
                <a:lnTo>
                  <a:pt x="13067" y="13799"/>
                </a:lnTo>
                <a:lnTo>
                  <a:pt x="13043" y="13750"/>
                </a:lnTo>
                <a:lnTo>
                  <a:pt x="12994" y="13677"/>
                </a:lnTo>
                <a:lnTo>
                  <a:pt x="12969" y="13530"/>
                </a:lnTo>
                <a:lnTo>
                  <a:pt x="12945" y="13359"/>
                </a:lnTo>
                <a:lnTo>
                  <a:pt x="12920" y="13286"/>
                </a:lnTo>
                <a:lnTo>
                  <a:pt x="12872" y="13237"/>
                </a:lnTo>
                <a:lnTo>
                  <a:pt x="12847" y="13164"/>
                </a:lnTo>
                <a:lnTo>
                  <a:pt x="12823" y="13066"/>
                </a:lnTo>
                <a:lnTo>
                  <a:pt x="12798" y="12920"/>
                </a:lnTo>
                <a:lnTo>
                  <a:pt x="12774" y="12749"/>
                </a:lnTo>
                <a:lnTo>
                  <a:pt x="12798" y="12602"/>
                </a:lnTo>
                <a:lnTo>
                  <a:pt x="12823" y="12456"/>
                </a:lnTo>
                <a:lnTo>
                  <a:pt x="12847" y="12358"/>
                </a:lnTo>
                <a:lnTo>
                  <a:pt x="12872" y="12285"/>
                </a:lnTo>
                <a:lnTo>
                  <a:pt x="12920" y="12236"/>
                </a:lnTo>
                <a:lnTo>
                  <a:pt x="12945" y="12163"/>
                </a:lnTo>
                <a:lnTo>
                  <a:pt x="12969" y="11992"/>
                </a:lnTo>
                <a:lnTo>
                  <a:pt x="12945" y="11894"/>
                </a:lnTo>
                <a:lnTo>
                  <a:pt x="12896" y="11772"/>
                </a:lnTo>
                <a:lnTo>
                  <a:pt x="12798" y="11650"/>
                </a:lnTo>
                <a:lnTo>
                  <a:pt x="12701" y="11528"/>
                </a:lnTo>
                <a:lnTo>
                  <a:pt x="12578" y="11381"/>
                </a:lnTo>
                <a:lnTo>
                  <a:pt x="12481" y="11210"/>
                </a:lnTo>
                <a:lnTo>
                  <a:pt x="12432" y="11015"/>
                </a:lnTo>
                <a:lnTo>
                  <a:pt x="12408" y="10844"/>
                </a:lnTo>
                <a:lnTo>
                  <a:pt x="12408" y="10697"/>
                </a:lnTo>
                <a:lnTo>
                  <a:pt x="12383" y="10551"/>
                </a:lnTo>
                <a:lnTo>
                  <a:pt x="12334" y="10453"/>
                </a:lnTo>
                <a:lnTo>
                  <a:pt x="12310" y="10380"/>
                </a:lnTo>
                <a:lnTo>
                  <a:pt x="12261" y="10331"/>
                </a:lnTo>
                <a:lnTo>
                  <a:pt x="12188" y="10307"/>
                </a:lnTo>
                <a:lnTo>
                  <a:pt x="12017" y="10282"/>
                </a:lnTo>
                <a:lnTo>
                  <a:pt x="11870" y="10307"/>
                </a:lnTo>
                <a:lnTo>
                  <a:pt x="11797" y="10331"/>
                </a:lnTo>
                <a:lnTo>
                  <a:pt x="11748" y="10380"/>
                </a:lnTo>
                <a:lnTo>
                  <a:pt x="11675" y="10429"/>
                </a:lnTo>
                <a:lnTo>
                  <a:pt x="11553" y="10453"/>
                </a:lnTo>
                <a:lnTo>
                  <a:pt x="11406" y="10478"/>
                </a:lnTo>
                <a:lnTo>
                  <a:pt x="11260" y="10478"/>
                </a:lnTo>
                <a:lnTo>
                  <a:pt x="11089" y="10453"/>
                </a:lnTo>
                <a:lnTo>
                  <a:pt x="10893" y="10355"/>
                </a:lnTo>
                <a:lnTo>
                  <a:pt x="10674" y="10233"/>
                </a:lnTo>
                <a:lnTo>
                  <a:pt x="10503" y="10087"/>
                </a:lnTo>
                <a:lnTo>
                  <a:pt x="10429" y="10013"/>
                </a:lnTo>
                <a:lnTo>
                  <a:pt x="10356" y="9891"/>
                </a:lnTo>
                <a:lnTo>
                  <a:pt x="10234" y="9598"/>
                </a:lnTo>
                <a:lnTo>
                  <a:pt x="10161" y="9281"/>
                </a:lnTo>
                <a:lnTo>
                  <a:pt x="10112" y="8963"/>
                </a:lnTo>
                <a:lnTo>
                  <a:pt x="10136" y="8792"/>
                </a:lnTo>
                <a:lnTo>
                  <a:pt x="10161" y="8621"/>
                </a:lnTo>
                <a:lnTo>
                  <a:pt x="10258" y="8279"/>
                </a:lnTo>
                <a:lnTo>
                  <a:pt x="10332" y="8108"/>
                </a:lnTo>
                <a:lnTo>
                  <a:pt x="10405" y="7962"/>
                </a:lnTo>
                <a:lnTo>
                  <a:pt x="10503" y="7815"/>
                </a:lnTo>
                <a:lnTo>
                  <a:pt x="10600" y="7718"/>
                </a:lnTo>
                <a:lnTo>
                  <a:pt x="10796" y="7522"/>
                </a:lnTo>
                <a:lnTo>
                  <a:pt x="10991" y="7376"/>
                </a:lnTo>
                <a:lnTo>
                  <a:pt x="11162" y="7278"/>
                </a:lnTo>
                <a:lnTo>
                  <a:pt x="11260" y="7229"/>
                </a:lnTo>
                <a:lnTo>
                  <a:pt x="11431" y="7205"/>
                </a:lnTo>
                <a:lnTo>
                  <a:pt x="11504" y="7180"/>
                </a:lnTo>
                <a:lnTo>
                  <a:pt x="11553" y="7132"/>
                </a:lnTo>
                <a:lnTo>
                  <a:pt x="11626" y="7107"/>
                </a:lnTo>
                <a:lnTo>
                  <a:pt x="11724" y="7083"/>
                </a:lnTo>
                <a:lnTo>
                  <a:pt x="11870" y="7058"/>
                </a:lnTo>
                <a:lnTo>
                  <a:pt x="12188" y="7058"/>
                </a:lnTo>
                <a:lnTo>
                  <a:pt x="12359" y="7107"/>
                </a:lnTo>
                <a:lnTo>
                  <a:pt x="12481" y="7156"/>
                </a:lnTo>
                <a:lnTo>
                  <a:pt x="12603" y="7229"/>
                </a:lnTo>
                <a:lnTo>
                  <a:pt x="12676" y="7303"/>
                </a:lnTo>
                <a:lnTo>
                  <a:pt x="12774" y="7376"/>
                </a:lnTo>
                <a:lnTo>
                  <a:pt x="12896" y="7425"/>
                </a:lnTo>
                <a:lnTo>
                  <a:pt x="12969" y="7425"/>
                </a:lnTo>
                <a:lnTo>
                  <a:pt x="13140" y="7449"/>
                </a:lnTo>
                <a:lnTo>
                  <a:pt x="13213" y="7498"/>
                </a:lnTo>
                <a:lnTo>
                  <a:pt x="13262" y="7522"/>
                </a:lnTo>
                <a:lnTo>
                  <a:pt x="13311" y="7547"/>
                </a:lnTo>
                <a:lnTo>
                  <a:pt x="13360" y="7571"/>
                </a:lnTo>
                <a:lnTo>
                  <a:pt x="13409" y="7547"/>
                </a:lnTo>
                <a:lnTo>
                  <a:pt x="13458" y="7522"/>
                </a:lnTo>
                <a:lnTo>
                  <a:pt x="13507" y="7498"/>
                </a:lnTo>
                <a:lnTo>
                  <a:pt x="13580" y="7449"/>
                </a:lnTo>
                <a:lnTo>
                  <a:pt x="13726" y="7425"/>
                </a:lnTo>
                <a:lnTo>
                  <a:pt x="13897" y="7449"/>
                </a:lnTo>
                <a:lnTo>
                  <a:pt x="13971" y="7498"/>
                </a:lnTo>
                <a:lnTo>
                  <a:pt x="14019" y="7522"/>
                </a:lnTo>
                <a:lnTo>
                  <a:pt x="14093" y="7571"/>
                </a:lnTo>
                <a:lnTo>
                  <a:pt x="14190" y="7596"/>
                </a:lnTo>
                <a:lnTo>
                  <a:pt x="14337" y="7620"/>
                </a:lnTo>
                <a:lnTo>
                  <a:pt x="14654" y="7620"/>
                </a:lnTo>
                <a:lnTo>
                  <a:pt x="14801" y="7596"/>
                </a:lnTo>
                <a:lnTo>
                  <a:pt x="14899" y="7571"/>
                </a:lnTo>
                <a:lnTo>
                  <a:pt x="14972" y="7522"/>
                </a:lnTo>
                <a:lnTo>
                  <a:pt x="15021" y="7473"/>
                </a:lnTo>
                <a:lnTo>
                  <a:pt x="15045" y="7400"/>
                </a:lnTo>
                <a:lnTo>
                  <a:pt x="15070" y="7229"/>
                </a:lnTo>
                <a:lnTo>
                  <a:pt x="15070" y="7205"/>
                </a:lnTo>
                <a:lnTo>
                  <a:pt x="15045" y="7156"/>
                </a:lnTo>
                <a:lnTo>
                  <a:pt x="14948" y="7107"/>
                </a:lnTo>
                <a:lnTo>
                  <a:pt x="14825" y="7058"/>
                </a:lnTo>
                <a:lnTo>
                  <a:pt x="14679" y="7058"/>
                </a:lnTo>
                <a:lnTo>
                  <a:pt x="14532" y="7034"/>
                </a:lnTo>
                <a:lnTo>
                  <a:pt x="14361" y="6985"/>
                </a:lnTo>
                <a:lnTo>
                  <a:pt x="14215" y="6936"/>
                </a:lnTo>
                <a:lnTo>
                  <a:pt x="14117" y="6863"/>
                </a:lnTo>
                <a:lnTo>
                  <a:pt x="14019" y="6790"/>
                </a:lnTo>
                <a:lnTo>
                  <a:pt x="13922" y="6716"/>
                </a:lnTo>
                <a:lnTo>
                  <a:pt x="13824" y="6692"/>
                </a:lnTo>
                <a:lnTo>
                  <a:pt x="13726" y="6668"/>
                </a:lnTo>
                <a:lnTo>
                  <a:pt x="13653" y="6643"/>
                </a:lnTo>
                <a:lnTo>
                  <a:pt x="13555" y="6619"/>
                </a:lnTo>
                <a:lnTo>
                  <a:pt x="13458" y="6545"/>
                </a:lnTo>
                <a:lnTo>
                  <a:pt x="13360" y="6472"/>
                </a:lnTo>
                <a:lnTo>
                  <a:pt x="13287" y="6399"/>
                </a:lnTo>
                <a:lnTo>
                  <a:pt x="13189" y="6374"/>
                </a:lnTo>
                <a:lnTo>
                  <a:pt x="13116" y="6350"/>
                </a:lnTo>
                <a:lnTo>
                  <a:pt x="13067" y="6374"/>
                </a:lnTo>
                <a:lnTo>
                  <a:pt x="13018" y="6399"/>
                </a:lnTo>
                <a:lnTo>
                  <a:pt x="12945" y="6399"/>
                </a:lnTo>
                <a:lnTo>
                  <a:pt x="12872" y="6350"/>
                </a:lnTo>
                <a:lnTo>
                  <a:pt x="12774" y="6277"/>
                </a:lnTo>
                <a:lnTo>
                  <a:pt x="12701" y="6228"/>
                </a:lnTo>
                <a:lnTo>
                  <a:pt x="12627" y="6179"/>
                </a:lnTo>
                <a:lnTo>
                  <a:pt x="12505" y="6179"/>
                </a:lnTo>
                <a:lnTo>
                  <a:pt x="12456" y="6228"/>
                </a:lnTo>
                <a:lnTo>
                  <a:pt x="12383" y="6252"/>
                </a:lnTo>
                <a:lnTo>
                  <a:pt x="12212" y="6277"/>
                </a:lnTo>
                <a:lnTo>
                  <a:pt x="12114" y="6326"/>
                </a:lnTo>
                <a:lnTo>
                  <a:pt x="11968" y="6399"/>
                </a:lnTo>
                <a:lnTo>
                  <a:pt x="11797" y="6521"/>
                </a:lnTo>
                <a:lnTo>
                  <a:pt x="11650" y="6668"/>
                </a:lnTo>
                <a:lnTo>
                  <a:pt x="11479" y="6814"/>
                </a:lnTo>
                <a:lnTo>
                  <a:pt x="11309" y="6936"/>
                </a:lnTo>
                <a:lnTo>
                  <a:pt x="11186" y="7009"/>
                </a:lnTo>
                <a:lnTo>
                  <a:pt x="11064" y="7058"/>
                </a:lnTo>
                <a:lnTo>
                  <a:pt x="10918" y="7009"/>
                </a:lnTo>
                <a:lnTo>
                  <a:pt x="10844" y="6985"/>
                </a:lnTo>
                <a:lnTo>
                  <a:pt x="10796" y="6961"/>
                </a:lnTo>
                <a:lnTo>
                  <a:pt x="10747" y="6912"/>
                </a:lnTo>
                <a:lnTo>
                  <a:pt x="10722" y="6838"/>
                </a:lnTo>
                <a:lnTo>
                  <a:pt x="10698" y="6668"/>
                </a:lnTo>
                <a:lnTo>
                  <a:pt x="10722" y="6497"/>
                </a:lnTo>
                <a:lnTo>
                  <a:pt x="10747" y="6423"/>
                </a:lnTo>
                <a:lnTo>
                  <a:pt x="10796" y="6374"/>
                </a:lnTo>
                <a:lnTo>
                  <a:pt x="10844" y="6350"/>
                </a:lnTo>
                <a:lnTo>
                  <a:pt x="10967" y="6326"/>
                </a:lnTo>
                <a:lnTo>
                  <a:pt x="11113" y="6301"/>
                </a:lnTo>
                <a:lnTo>
                  <a:pt x="11260" y="6277"/>
                </a:lnTo>
                <a:lnTo>
                  <a:pt x="11406" y="6277"/>
                </a:lnTo>
                <a:lnTo>
                  <a:pt x="11528" y="6228"/>
                </a:lnTo>
                <a:lnTo>
                  <a:pt x="11602" y="6179"/>
                </a:lnTo>
                <a:lnTo>
                  <a:pt x="11626" y="6130"/>
                </a:lnTo>
                <a:lnTo>
                  <a:pt x="11650" y="6106"/>
                </a:lnTo>
                <a:lnTo>
                  <a:pt x="11602" y="5935"/>
                </a:lnTo>
                <a:lnTo>
                  <a:pt x="11577" y="5862"/>
                </a:lnTo>
                <a:lnTo>
                  <a:pt x="11553" y="5813"/>
                </a:lnTo>
                <a:lnTo>
                  <a:pt x="11504" y="5764"/>
                </a:lnTo>
                <a:lnTo>
                  <a:pt x="11504" y="5715"/>
                </a:lnTo>
                <a:lnTo>
                  <a:pt x="11504" y="5666"/>
                </a:lnTo>
                <a:lnTo>
                  <a:pt x="11553" y="5617"/>
                </a:lnTo>
                <a:lnTo>
                  <a:pt x="11602" y="5593"/>
                </a:lnTo>
                <a:lnTo>
                  <a:pt x="11675" y="5544"/>
                </a:lnTo>
                <a:lnTo>
                  <a:pt x="11821" y="5520"/>
                </a:lnTo>
                <a:lnTo>
                  <a:pt x="11919" y="5520"/>
                </a:lnTo>
                <a:lnTo>
                  <a:pt x="12017" y="5471"/>
                </a:lnTo>
                <a:lnTo>
                  <a:pt x="12114" y="5398"/>
                </a:lnTo>
                <a:lnTo>
                  <a:pt x="12212" y="5324"/>
                </a:lnTo>
                <a:lnTo>
                  <a:pt x="12285" y="5251"/>
                </a:lnTo>
                <a:lnTo>
                  <a:pt x="12359" y="5153"/>
                </a:lnTo>
                <a:lnTo>
                  <a:pt x="12383" y="5031"/>
                </a:lnTo>
                <a:lnTo>
                  <a:pt x="12408" y="4958"/>
                </a:lnTo>
                <a:lnTo>
                  <a:pt x="12383" y="4787"/>
                </a:lnTo>
                <a:lnTo>
                  <a:pt x="12334" y="4714"/>
                </a:lnTo>
                <a:lnTo>
                  <a:pt x="12310" y="4665"/>
                </a:lnTo>
                <a:lnTo>
                  <a:pt x="12310" y="4640"/>
                </a:lnTo>
                <a:lnTo>
                  <a:pt x="12310" y="4592"/>
                </a:lnTo>
                <a:lnTo>
                  <a:pt x="12383" y="4469"/>
                </a:lnTo>
                <a:lnTo>
                  <a:pt x="12505" y="4298"/>
                </a:lnTo>
                <a:lnTo>
                  <a:pt x="12701" y="4103"/>
                </a:lnTo>
                <a:lnTo>
                  <a:pt x="12798" y="4005"/>
                </a:lnTo>
                <a:lnTo>
                  <a:pt x="12945" y="3908"/>
                </a:lnTo>
                <a:lnTo>
                  <a:pt x="13091" y="3834"/>
                </a:lnTo>
                <a:lnTo>
                  <a:pt x="13262" y="3761"/>
                </a:lnTo>
                <a:lnTo>
                  <a:pt x="13604" y="3663"/>
                </a:lnTo>
                <a:lnTo>
                  <a:pt x="13775" y="3639"/>
                </a:lnTo>
                <a:lnTo>
                  <a:pt x="13922" y="3615"/>
                </a:lnTo>
                <a:close/>
                <a:moveTo>
                  <a:pt x="6888" y="2467"/>
                </a:moveTo>
                <a:lnTo>
                  <a:pt x="6986" y="2491"/>
                </a:lnTo>
                <a:lnTo>
                  <a:pt x="7083" y="2516"/>
                </a:lnTo>
                <a:lnTo>
                  <a:pt x="7132" y="2540"/>
                </a:lnTo>
                <a:lnTo>
                  <a:pt x="7181" y="2589"/>
                </a:lnTo>
                <a:lnTo>
                  <a:pt x="7181" y="2638"/>
                </a:lnTo>
                <a:lnTo>
                  <a:pt x="7181" y="2711"/>
                </a:lnTo>
                <a:lnTo>
                  <a:pt x="7132" y="2784"/>
                </a:lnTo>
                <a:lnTo>
                  <a:pt x="7083" y="2858"/>
                </a:lnTo>
                <a:lnTo>
                  <a:pt x="6937" y="3028"/>
                </a:lnTo>
                <a:lnTo>
                  <a:pt x="6864" y="3175"/>
                </a:lnTo>
                <a:lnTo>
                  <a:pt x="6839" y="3322"/>
                </a:lnTo>
                <a:lnTo>
                  <a:pt x="6864" y="3395"/>
                </a:lnTo>
                <a:lnTo>
                  <a:pt x="6888" y="3419"/>
                </a:lnTo>
                <a:lnTo>
                  <a:pt x="6961" y="3517"/>
                </a:lnTo>
                <a:lnTo>
                  <a:pt x="7010" y="3615"/>
                </a:lnTo>
                <a:lnTo>
                  <a:pt x="7059" y="3712"/>
                </a:lnTo>
                <a:lnTo>
                  <a:pt x="7083" y="3810"/>
                </a:lnTo>
                <a:lnTo>
                  <a:pt x="7059" y="3908"/>
                </a:lnTo>
                <a:lnTo>
                  <a:pt x="7010" y="4005"/>
                </a:lnTo>
                <a:lnTo>
                  <a:pt x="6961" y="4103"/>
                </a:lnTo>
                <a:lnTo>
                  <a:pt x="6888" y="4201"/>
                </a:lnTo>
                <a:lnTo>
                  <a:pt x="6839" y="4225"/>
                </a:lnTo>
                <a:lnTo>
                  <a:pt x="6644" y="4225"/>
                </a:lnTo>
                <a:lnTo>
                  <a:pt x="6473" y="4128"/>
                </a:lnTo>
                <a:lnTo>
                  <a:pt x="6302" y="4005"/>
                </a:lnTo>
                <a:lnTo>
                  <a:pt x="6155" y="3859"/>
                </a:lnTo>
                <a:lnTo>
                  <a:pt x="5984" y="3786"/>
                </a:lnTo>
                <a:lnTo>
                  <a:pt x="5838" y="3761"/>
                </a:lnTo>
                <a:lnTo>
                  <a:pt x="5789" y="3786"/>
                </a:lnTo>
                <a:lnTo>
                  <a:pt x="5740" y="3810"/>
                </a:lnTo>
                <a:lnTo>
                  <a:pt x="5642" y="3883"/>
                </a:lnTo>
                <a:lnTo>
                  <a:pt x="5545" y="3957"/>
                </a:lnTo>
                <a:lnTo>
                  <a:pt x="5447" y="3981"/>
                </a:lnTo>
                <a:lnTo>
                  <a:pt x="5349" y="4005"/>
                </a:lnTo>
                <a:lnTo>
                  <a:pt x="5203" y="4030"/>
                </a:lnTo>
                <a:lnTo>
                  <a:pt x="5129" y="4054"/>
                </a:lnTo>
                <a:lnTo>
                  <a:pt x="5081" y="4103"/>
                </a:lnTo>
                <a:lnTo>
                  <a:pt x="5032" y="4128"/>
                </a:lnTo>
                <a:lnTo>
                  <a:pt x="4959" y="4152"/>
                </a:lnTo>
                <a:lnTo>
                  <a:pt x="4788" y="4201"/>
                </a:lnTo>
                <a:lnTo>
                  <a:pt x="4690" y="4201"/>
                </a:lnTo>
                <a:lnTo>
                  <a:pt x="4592" y="4250"/>
                </a:lnTo>
                <a:lnTo>
                  <a:pt x="4494" y="4298"/>
                </a:lnTo>
                <a:lnTo>
                  <a:pt x="4397" y="4372"/>
                </a:lnTo>
                <a:lnTo>
                  <a:pt x="4372" y="4421"/>
                </a:lnTo>
                <a:lnTo>
                  <a:pt x="4372" y="4494"/>
                </a:lnTo>
                <a:lnTo>
                  <a:pt x="4372" y="4616"/>
                </a:lnTo>
                <a:lnTo>
                  <a:pt x="4470" y="4787"/>
                </a:lnTo>
                <a:lnTo>
                  <a:pt x="4592" y="4958"/>
                </a:lnTo>
                <a:lnTo>
                  <a:pt x="4690" y="5031"/>
                </a:lnTo>
                <a:lnTo>
                  <a:pt x="4788" y="5056"/>
                </a:lnTo>
                <a:lnTo>
                  <a:pt x="4885" y="5080"/>
                </a:lnTo>
                <a:lnTo>
                  <a:pt x="5007" y="5080"/>
                </a:lnTo>
                <a:lnTo>
                  <a:pt x="5129" y="5056"/>
                </a:lnTo>
                <a:lnTo>
                  <a:pt x="5227" y="5007"/>
                </a:lnTo>
                <a:lnTo>
                  <a:pt x="5349" y="4933"/>
                </a:lnTo>
                <a:lnTo>
                  <a:pt x="5447" y="4860"/>
                </a:lnTo>
                <a:lnTo>
                  <a:pt x="5642" y="4665"/>
                </a:lnTo>
                <a:lnTo>
                  <a:pt x="5838" y="4518"/>
                </a:lnTo>
                <a:lnTo>
                  <a:pt x="6009" y="4421"/>
                </a:lnTo>
                <a:lnTo>
                  <a:pt x="6131" y="4372"/>
                </a:lnTo>
                <a:lnTo>
                  <a:pt x="6204" y="4396"/>
                </a:lnTo>
                <a:lnTo>
                  <a:pt x="6253" y="4445"/>
                </a:lnTo>
                <a:lnTo>
                  <a:pt x="6302" y="4494"/>
                </a:lnTo>
                <a:lnTo>
                  <a:pt x="6302" y="4567"/>
                </a:lnTo>
                <a:lnTo>
                  <a:pt x="6326" y="4640"/>
                </a:lnTo>
                <a:lnTo>
                  <a:pt x="6375" y="4714"/>
                </a:lnTo>
                <a:lnTo>
                  <a:pt x="6424" y="4738"/>
                </a:lnTo>
                <a:lnTo>
                  <a:pt x="6497" y="4763"/>
                </a:lnTo>
                <a:lnTo>
                  <a:pt x="6595" y="4787"/>
                </a:lnTo>
                <a:lnTo>
                  <a:pt x="6693" y="4811"/>
                </a:lnTo>
                <a:lnTo>
                  <a:pt x="6790" y="4885"/>
                </a:lnTo>
                <a:lnTo>
                  <a:pt x="6888" y="4958"/>
                </a:lnTo>
                <a:lnTo>
                  <a:pt x="6937" y="5031"/>
                </a:lnTo>
                <a:lnTo>
                  <a:pt x="6961" y="5153"/>
                </a:lnTo>
                <a:lnTo>
                  <a:pt x="6937" y="5251"/>
                </a:lnTo>
                <a:lnTo>
                  <a:pt x="6888" y="5324"/>
                </a:lnTo>
                <a:lnTo>
                  <a:pt x="6790" y="5398"/>
                </a:lnTo>
                <a:lnTo>
                  <a:pt x="6693" y="5471"/>
                </a:lnTo>
                <a:lnTo>
                  <a:pt x="6595" y="5520"/>
                </a:lnTo>
                <a:lnTo>
                  <a:pt x="6497" y="5520"/>
                </a:lnTo>
                <a:lnTo>
                  <a:pt x="6399" y="5544"/>
                </a:lnTo>
                <a:lnTo>
                  <a:pt x="6253" y="5642"/>
                </a:lnTo>
                <a:lnTo>
                  <a:pt x="6082" y="5764"/>
                </a:lnTo>
                <a:lnTo>
                  <a:pt x="5935" y="5910"/>
                </a:lnTo>
                <a:lnTo>
                  <a:pt x="5764" y="6057"/>
                </a:lnTo>
                <a:lnTo>
                  <a:pt x="5594" y="6179"/>
                </a:lnTo>
                <a:lnTo>
                  <a:pt x="5471" y="6252"/>
                </a:lnTo>
                <a:lnTo>
                  <a:pt x="5349" y="6277"/>
                </a:lnTo>
                <a:lnTo>
                  <a:pt x="5227" y="6326"/>
                </a:lnTo>
                <a:lnTo>
                  <a:pt x="5056" y="6448"/>
                </a:lnTo>
                <a:lnTo>
                  <a:pt x="4812" y="6643"/>
                </a:lnTo>
                <a:lnTo>
                  <a:pt x="4568" y="6887"/>
                </a:lnTo>
                <a:lnTo>
                  <a:pt x="4226" y="7229"/>
                </a:lnTo>
                <a:lnTo>
                  <a:pt x="4104" y="7327"/>
                </a:lnTo>
                <a:lnTo>
                  <a:pt x="3957" y="7449"/>
                </a:lnTo>
                <a:lnTo>
                  <a:pt x="3640" y="7644"/>
                </a:lnTo>
                <a:lnTo>
                  <a:pt x="3347" y="7767"/>
                </a:lnTo>
                <a:lnTo>
                  <a:pt x="3200" y="7791"/>
                </a:lnTo>
                <a:lnTo>
                  <a:pt x="3078" y="7815"/>
                </a:lnTo>
                <a:lnTo>
                  <a:pt x="2834" y="7815"/>
                </a:lnTo>
                <a:lnTo>
                  <a:pt x="2614" y="7864"/>
                </a:lnTo>
                <a:lnTo>
                  <a:pt x="2443" y="7938"/>
                </a:lnTo>
                <a:lnTo>
                  <a:pt x="2321" y="8011"/>
                </a:lnTo>
                <a:lnTo>
                  <a:pt x="2248" y="8084"/>
                </a:lnTo>
                <a:lnTo>
                  <a:pt x="2174" y="8182"/>
                </a:lnTo>
                <a:lnTo>
                  <a:pt x="2125" y="8279"/>
                </a:lnTo>
                <a:lnTo>
                  <a:pt x="2125" y="8377"/>
                </a:lnTo>
                <a:lnTo>
                  <a:pt x="2125" y="8475"/>
                </a:lnTo>
                <a:lnTo>
                  <a:pt x="2174" y="8573"/>
                </a:lnTo>
                <a:lnTo>
                  <a:pt x="2248" y="8670"/>
                </a:lnTo>
                <a:lnTo>
                  <a:pt x="2321" y="8768"/>
                </a:lnTo>
                <a:lnTo>
                  <a:pt x="2394" y="8841"/>
                </a:lnTo>
                <a:lnTo>
                  <a:pt x="2492" y="8890"/>
                </a:lnTo>
                <a:lnTo>
                  <a:pt x="2614" y="8939"/>
                </a:lnTo>
                <a:lnTo>
                  <a:pt x="2687" y="8939"/>
                </a:lnTo>
                <a:lnTo>
                  <a:pt x="2809" y="8988"/>
                </a:lnTo>
                <a:lnTo>
                  <a:pt x="2956" y="9085"/>
                </a:lnTo>
                <a:lnTo>
                  <a:pt x="3151" y="9232"/>
                </a:lnTo>
                <a:lnTo>
                  <a:pt x="3371" y="9427"/>
                </a:lnTo>
                <a:lnTo>
                  <a:pt x="3566" y="9623"/>
                </a:lnTo>
                <a:lnTo>
                  <a:pt x="3762" y="9769"/>
                </a:lnTo>
                <a:lnTo>
                  <a:pt x="3908" y="9867"/>
                </a:lnTo>
                <a:lnTo>
                  <a:pt x="4030" y="9891"/>
                </a:lnTo>
                <a:lnTo>
                  <a:pt x="4177" y="9867"/>
                </a:lnTo>
                <a:lnTo>
                  <a:pt x="4250" y="9843"/>
                </a:lnTo>
                <a:lnTo>
                  <a:pt x="4324" y="9818"/>
                </a:lnTo>
                <a:lnTo>
                  <a:pt x="4372" y="9769"/>
                </a:lnTo>
                <a:lnTo>
                  <a:pt x="4494" y="9745"/>
                </a:lnTo>
                <a:lnTo>
                  <a:pt x="4641" y="9720"/>
                </a:lnTo>
                <a:lnTo>
                  <a:pt x="4959" y="9720"/>
                </a:lnTo>
                <a:lnTo>
                  <a:pt x="5105" y="9769"/>
                </a:lnTo>
                <a:lnTo>
                  <a:pt x="5252" y="9818"/>
                </a:lnTo>
                <a:lnTo>
                  <a:pt x="5349" y="9916"/>
                </a:lnTo>
                <a:lnTo>
                  <a:pt x="5447" y="9989"/>
                </a:lnTo>
                <a:lnTo>
                  <a:pt x="5545" y="10038"/>
                </a:lnTo>
                <a:lnTo>
                  <a:pt x="5642" y="10087"/>
                </a:lnTo>
                <a:lnTo>
                  <a:pt x="5740" y="10087"/>
                </a:lnTo>
                <a:lnTo>
                  <a:pt x="5838" y="10136"/>
                </a:lnTo>
                <a:lnTo>
                  <a:pt x="5984" y="10209"/>
                </a:lnTo>
                <a:lnTo>
                  <a:pt x="6155" y="10331"/>
                </a:lnTo>
                <a:lnTo>
                  <a:pt x="6302" y="10478"/>
                </a:lnTo>
                <a:lnTo>
                  <a:pt x="6473" y="10624"/>
                </a:lnTo>
                <a:lnTo>
                  <a:pt x="6644" y="10746"/>
                </a:lnTo>
                <a:lnTo>
                  <a:pt x="6790" y="10819"/>
                </a:lnTo>
                <a:lnTo>
                  <a:pt x="6888" y="10844"/>
                </a:lnTo>
                <a:lnTo>
                  <a:pt x="6961" y="10868"/>
                </a:lnTo>
                <a:lnTo>
                  <a:pt x="7083" y="10917"/>
                </a:lnTo>
                <a:lnTo>
                  <a:pt x="7181" y="10966"/>
                </a:lnTo>
                <a:lnTo>
                  <a:pt x="7254" y="11039"/>
                </a:lnTo>
                <a:lnTo>
                  <a:pt x="7352" y="11113"/>
                </a:lnTo>
                <a:lnTo>
                  <a:pt x="7450" y="11186"/>
                </a:lnTo>
                <a:lnTo>
                  <a:pt x="7547" y="11210"/>
                </a:lnTo>
                <a:lnTo>
                  <a:pt x="7645" y="11235"/>
                </a:lnTo>
                <a:lnTo>
                  <a:pt x="7743" y="11259"/>
                </a:lnTo>
                <a:lnTo>
                  <a:pt x="7840" y="11283"/>
                </a:lnTo>
                <a:lnTo>
                  <a:pt x="7938" y="11357"/>
                </a:lnTo>
                <a:lnTo>
                  <a:pt x="8036" y="11430"/>
                </a:lnTo>
                <a:lnTo>
                  <a:pt x="8109" y="11528"/>
                </a:lnTo>
                <a:lnTo>
                  <a:pt x="8158" y="11625"/>
                </a:lnTo>
                <a:lnTo>
                  <a:pt x="8207" y="11723"/>
                </a:lnTo>
                <a:lnTo>
                  <a:pt x="8207" y="11796"/>
                </a:lnTo>
                <a:lnTo>
                  <a:pt x="8207" y="11894"/>
                </a:lnTo>
                <a:lnTo>
                  <a:pt x="8158" y="11992"/>
                </a:lnTo>
                <a:lnTo>
                  <a:pt x="8109" y="12089"/>
                </a:lnTo>
                <a:lnTo>
                  <a:pt x="8036" y="12187"/>
                </a:lnTo>
                <a:lnTo>
                  <a:pt x="7963" y="12285"/>
                </a:lnTo>
                <a:lnTo>
                  <a:pt x="7889" y="12383"/>
                </a:lnTo>
                <a:lnTo>
                  <a:pt x="7840" y="12480"/>
                </a:lnTo>
                <a:lnTo>
                  <a:pt x="7840" y="12578"/>
                </a:lnTo>
                <a:lnTo>
                  <a:pt x="7816" y="12676"/>
                </a:lnTo>
                <a:lnTo>
                  <a:pt x="7718" y="12822"/>
                </a:lnTo>
                <a:lnTo>
                  <a:pt x="7596" y="12969"/>
                </a:lnTo>
                <a:lnTo>
                  <a:pt x="7450" y="13140"/>
                </a:lnTo>
                <a:lnTo>
                  <a:pt x="7303" y="13311"/>
                </a:lnTo>
                <a:lnTo>
                  <a:pt x="7181" y="13457"/>
                </a:lnTo>
                <a:lnTo>
                  <a:pt x="7108" y="13604"/>
                </a:lnTo>
                <a:lnTo>
                  <a:pt x="7083" y="13701"/>
                </a:lnTo>
                <a:lnTo>
                  <a:pt x="7034" y="13823"/>
                </a:lnTo>
                <a:lnTo>
                  <a:pt x="6961" y="13970"/>
                </a:lnTo>
                <a:lnTo>
                  <a:pt x="6839" y="14117"/>
                </a:lnTo>
                <a:lnTo>
                  <a:pt x="6693" y="14288"/>
                </a:lnTo>
                <a:lnTo>
                  <a:pt x="6546" y="14434"/>
                </a:lnTo>
                <a:lnTo>
                  <a:pt x="6424" y="14605"/>
                </a:lnTo>
                <a:lnTo>
                  <a:pt x="6351" y="14752"/>
                </a:lnTo>
                <a:lnTo>
                  <a:pt x="6302" y="14849"/>
                </a:lnTo>
                <a:lnTo>
                  <a:pt x="6277" y="14947"/>
                </a:lnTo>
                <a:lnTo>
                  <a:pt x="6229" y="15069"/>
                </a:lnTo>
                <a:lnTo>
                  <a:pt x="6131" y="15216"/>
                </a:lnTo>
                <a:lnTo>
                  <a:pt x="6033" y="15338"/>
                </a:lnTo>
                <a:lnTo>
                  <a:pt x="5911" y="15460"/>
                </a:lnTo>
                <a:lnTo>
                  <a:pt x="5813" y="15582"/>
                </a:lnTo>
                <a:lnTo>
                  <a:pt x="5764" y="15704"/>
                </a:lnTo>
                <a:lnTo>
                  <a:pt x="5740" y="15802"/>
                </a:lnTo>
                <a:lnTo>
                  <a:pt x="5764" y="15973"/>
                </a:lnTo>
                <a:lnTo>
                  <a:pt x="5789" y="16046"/>
                </a:lnTo>
                <a:lnTo>
                  <a:pt x="5838" y="16095"/>
                </a:lnTo>
                <a:lnTo>
                  <a:pt x="5862" y="16144"/>
                </a:lnTo>
                <a:lnTo>
                  <a:pt x="5911" y="16217"/>
                </a:lnTo>
                <a:lnTo>
                  <a:pt x="5935" y="16388"/>
                </a:lnTo>
                <a:lnTo>
                  <a:pt x="5911" y="16461"/>
                </a:lnTo>
                <a:lnTo>
                  <a:pt x="5862" y="16510"/>
                </a:lnTo>
                <a:lnTo>
                  <a:pt x="5813" y="16559"/>
                </a:lnTo>
                <a:lnTo>
                  <a:pt x="5642" y="16559"/>
                </a:lnTo>
                <a:lnTo>
                  <a:pt x="5545" y="16510"/>
                </a:lnTo>
                <a:lnTo>
                  <a:pt x="5447" y="16461"/>
                </a:lnTo>
                <a:lnTo>
                  <a:pt x="5349" y="16388"/>
                </a:lnTo>
                <a:lnTo>
                  <a:pt x="5276" y="16266"/>
                </a:lnTo>
                <a:lnTo>
                  <a:pt x="5227" y="16119"/>
                </a:lnTo>
                <a:lnTo>
                  <a:pt x="5178" y="15973"/>
                </a:lnTo>
                <a:lnTo>
                  <a:pt x="5178" y="15802"/>
                </a:lnTo>
                <a:lnTo>
                  <a:pt x="5154" y="15655"/>
                </a:lnTo>
                <a:lnTo>
                  <a:pt x="5105" y="15484"/>
                </a:lnTo>
                <a:lnTo>
                  <a:pt x="5056" y="15338"/>
                </a:lnTo>
                <a:lnTo>
                  <a:pt x="4983" y="15240"/>
                </a:lnTo>
                <a:lnTo>
                  <a:pt x="4934" y="15191"/>
                </a:lnTo>
                <a:lnTo>
                  <a:pt x="4910" y="15093"/>
                </a:lnTo>
                <a:lnTo>
                  <a:pt x="4836" y="14849"/>
                </a:lnTo>
                <a:lnTo>
                  <a:pt x="4812" y="14556"/>
                </a:lnTo>
                <a:lnTo>
                  <a:pt x="4788" y="14214"/>
                </a:lnTo>
                <a:lnTo>
                  <a:pt x="4788" y="13970"/>
                </a:lnTo>
                <a:lnTo>
                  <a:pt x="4788" y="13799"/>
                </a:lnTo>
                <a:lnTo>
                  <a:pt x="4739" y="13604"/>
                </a:lnTo>
                <a:lnTo>
                  <a:pt x="4714" y="13433"/>
                </a:lnTo>
                <a:lnTo>
                  <a:pt x="4641" y="13237"/>
                </a:lnTo>
                <a:lnTo>
                  <a:pt x="4568" y="13066"/>
                </a:lnTo>
                <a:lnTo>
                  <a:pt x="4494" y="12920"/>
                </a:lnTo>
                <a:lnTo>
                  <a:pt x="4397" y="12773"/>
                </a:lnTo>
                <a:lnTo>
                  <a:pt x="4324" y="12676"/>
                </a:lnTo>
                <a:lnTo>
                  <a:pt x="4128" y="12456"/>
                </a:lnTo>
                <a:lnTo>
                  <a:pt x="3982" y="12260"/>
                </a:lnTo>
                <a:lnTo>
                  <a:pt x="3884" y="12114"/>
                </a:lnTo>
                <a:lnTo>
                  <a:pt x="3835" y="11992"/>
                </a:lnTo>
                <a:lnTo>
                  <a:pt x="3811" y="11845"/>
                </a:lnTo>
                <a:lnTo>
                  <a:pt x="3786" y="11772"/>
                </a:lnTo>
                <a:lnTo>
                  <a:pt x="3737" y="11723"/>
                </a:lnTo>
                <a:lnTo>
                  <a:pt x="3713" y="11650"/>
                </a:lnTo>
                <a:lnTo>
                  <a:pt x="3664" y="11528"/>
                </a:lnTo>
                <a:lnTo>
                  <a:pt x="3664" y="11381"/>
                </a:lnTo>
                <a:lnTo>
                  <a:pt x="3640" y="11235"/>
                </a:lnTo>
                <a:lnTo>
                  <a:pt x="3664" y="11088"/>
                </a:lnTo>
                <a:lnTo>
                  <a:pt x="3664" y="10942"/>
                </a:lnTo>
                <a:lnTo>
                  <a:pt x="3713" y="10819"/>
                </a:lnTo>
                <a:lnTo>
                  <a:pt x="3737" y="10771"/>
                </a:lnTo>
                <a:lnTo>
                  <a:pt x="3786" y="10697"/>
                </a:lnTo>
                <a:lnTo>
                  <a:pt x="3811" y="10648"/>
                </a:lnTo>
                <a:lnTo>
                  <a:pt x="3835" y="10478"/>
                </a:lnTo>
                <a:lnTo>
                  <a:pt x="3811" y="10307"/>
                </a:lnTo>
                <a:lnTo>
                  <a:pt x="3786" y="10233"/>
                </a:lnTo>
                <a:lnTo>
                  <a:pt x="3737" y="10184"/>
                </a:lnTo>
                <a:lnTo>
                  <a:pt x="3689" y="10160"/>
                </a:lnTo>
                <a:lnTo>
                  <a:pt x="3615" y="10111"/>
                </a:lnTo>
                <a:lnTo>
                  <a:pt x="3444" y="10087"/>
                </a:lnTo>
                <a:lnTo>
                  <a:pt x="3347" y="10062"/>
                </a:lnTo>
                <a:lnTo>
                  <a:pt x="3200" y="9989"/>
                </a:lnTo>
                <a:lnTo>
                  <a:pt x="3054" y="9867"/>
                </a:lnTo>
                <a:lnTo>
                  <a:pt x="2883" y="9720"/>
                </a:lnTo>
                <a:lnTo>
                  <a:pt x="2712" y="9574"/>
                </a:lnTo>
                <a:lnTo>
                  <a:pt x="2565" y="9452"/>
                </a:lnTo>
                <a:lnTo>
                  <a:pt x="2419" y="9354"/>
                </a:lnTo>
                <a:lnTo>
                  <a:pt x="2321" y="9330"/>
                </a:lnTo>
                <a:lnTo>
                  <a:pt x="2199" y="9281"/>
                </a:lnTo>
                <a:lnTo>
                  <a:pt x="2003" y="9159"/>
                </a:lnTo>
                <a:lnTo>
                  <a:pt x="1784" y="8988"/>
                </a:lnTo>
                <a:lnTo>
                  <a:pt x="1539" y="8768"/>
                </a:lnTo>
                <a:lnTo>
                  <a:pt x="1246" y="8402"/>
                </a:lnTo>
                <a:lnTo>
                  <a:pt x="1078" y="8185"/>
                </a:lnTo>
                <a:lnTo>
                  <a:pt x="1124" y="7840"/>
                </a:lnTo>
                <a:lnTo>
                  <a:pt x="1197" y="7473"/>
                </a:lnTo>
                <a:lnTo>
                  <a:pt x="1295" y="7132"/>
                </a:lnTo>
                <a:lnTo>
                  <a:pt x="1393" y="6790"/>
                </a:lnTo>
                <a:lnTo>
                  <a:pt x="1515" y="6448"/>
                </a:lnTo>
                <a:lnTo>
                  <a:pt x="1637" y="6106"/>
                </a:lnTo>
                <a:lnTo>
                  <a:pt x="1784" y="5788"/>
                </a:lnTo>
                <a:lnTo>
                  <a:pt x="1954" y="5471"/>
                </a:lnTo>
                <a:lnTo>
                  <a:pt x="2125" y="5153"/>
                </a:lnTo>
                <a:lnTo>
                  <a:pt x="2296" y="4860"/>
                </a:lnTo>
                <a:lnTo>
                  <a:pt x="2516" y="4567"/>
                </a:lnTo>
                <a:lnTo>
                  <a:pt x="2712" y="4298"/>
                </a:lnTo>
                <a:lnTo>
                  <a:pt x="3151" y="3737"/>
                </a:lnTo>
                <a:lnTo>
                  <a:pt x="3664" y="3248"/>
                </a:lnTo>
                <a:lnTo>
                  <a:pt x="4079" y="3248"/>
                </a:lnTo>
                <a:lnTo>
                  <a:pt x="4299" y="3297"/>
                </a:lnTo>
                <a:lnTo>
                  <a:pt x="4470" y="3346"/>
                </a:lnTo>
                <a:lnTo>
                  <a:pt x="4592" y="3419"/>
                </a:lnTo>
                <a:lnTo>
                  <a:pt x="4690" y="3493"/>
                </a:lnTo>
                <a:lnTo>
                  <a:pt x="4788" y="3517"/>
                </a:lnTo>
                <a:lnTo>
                  <a:pt x="4885" y="3493"/>
                </a:lnTo>
                <a:lnTo>
                  <a:pt x="4983" y="3419"/>
                </a:lnTo>
                <a:lnTo>
                  <a:pt x="5056" y="3346"/>
                </a:lnTo>
                <a:lnTo>
                  <a:pt x="5178" y="3297"/>
                </a:lnTo>
                <a:lnTo>
                  <a:pt x="5276" y="3248"/>
                </a:lnTo>
                <a:lnTo>
                  <a:pt x="5349" y="3248"/>
                </a:lnTo>
                <a:lnTo>
                  <a:pt x="5471" y="3199"/>
                </a:lnTo>
                <a:lnTo>
                  <a:pt x="5594" y="3126"/>
                </a:lnTo>
                <a:lnTo>
                  <a:pt x="5764" y="3004"/>
                </a:lnTo>
                <a:lnTo>
                  <a:pt x="5935" y="2858"/>
                </a:lnTo>
                <a:lnTo>
                  <a:pt x="6131" y="2711"/>
                </a:lnTo>
                <a:lnTo>
                  <a:pt x="6375" y="2589"/>
                </a:lnTo>
                <a:lnTo>
                  <a:pt x="6619" y="2516"/>
                </a:lnTo>
                <a:lnTo>
                  <a:pt x="6888" y="2467"/>
                </a:lnTo>
                <a:close/>
                <a:moveTo>
                  <a:pt x="9379" y="0"/>
                </a:moveTo>
                <a:lnTo>
                  <a:pt x="8891" y="24"/>
                </a:lnTo>
                <a:lnTo>
                  <a:pt x="8427" y="49"/>
                </a:lnTo>
                <a:lnTo>
                  <a:pt x="7963" y="122"/>
                </a:lnTo>
                <a:lnTo>
                  <a:pt x="7499" y="195"/>
                </a:lnTo>
                <a:lnTo>
                  <a:pt x="7034" y="293"/>
                </a:lnTo>
                <a:lnTo>
                  <a:pt x="6595" y="440"/>
                </a:lnTo>
                <a:lnTo>
                  <a:pt x="6155" y="586"/>
                </a:lnTo>
                <a:lnTo>
                  <a:pt x="5740" y="733"/>
                </a:lnTo>
                <a:lnTo>
                  <a:pt x="5325" y="928"/>
                </a:lnTo>
                <a:lnTo>
                  <a:pt x="4910" y="1148"/>
                </a:lnTo>
                <a:lnTo>
                  <a:pt x="4519" y="1368"/>
                </a:lnTo>
                <a:lnTo>
                  <a:pt x="4128" y="1612"/>
                </a:lnTo>
                <a:lnTo>
                  <a:pt x="3762" y="1881"/>
                </a:lnTo>
                <a:lnTo>
                  <a:pt x="3420" y="2149"/>
                </a:lnTo>
                <a:lnTo>
                  <a:pt x="3078" y="2442"/>
                </a:lnTo>
                <a:lnTo>
                  <a:pt x="2760" y="2760"/>
                </a:lnTo>
                <a:lnTo>
                  <a:pt x="2443" y="3077"/>
                </a:lnTo>
                <a:lnTo>
                  <a:pt x="2150" y="3419"/>
                </a:lnTo>
                <a:lnTo>
                  <a:pt x="1881" y="3761"/>
                </a:lnTo>
                <a:lnTo>
                  <a:pt x="1613" y="4128"/>
                </a:lnTo>
                <a:lnTo>
                  <a:pt x="1368" y="4518"/>
                </a:lnTo>
                <a:lnTo>
                  <a:pt x="1149" y="4909"/>
                </a:lnTo>
                <a:lnTo>
                  <a:pt x="929" y="5324"/>
                </a:lnTo>
                <a:lnTo>
                  <a:pt x="733" y="5739"/>
                </a:lnTo>
                <a:lnTo>
                  <a:pt x="587" y="6155"/>
                </a:lnTo>
                <a:lnTo>
                  <a:pt x="440" y="6594"/>
                </a:lnTo>
                <a:lnTo>
                  <a:pt x="294" y="7034"/>
                </a:lnTo>
                <a:lnTo>
                  <a:pt x="196" y="7498"/>
                </a:lnTo>
                <a:lnTo>
                  <a:pt x="123" y="7962"/>
                </a:lnTo>
                <a:lnTo>
                  <a:pt x="49" y="8426"/>
                </a:lnTo>
                <a:lnTo>
                  <a:pt x="25" y="8890"/>
                </a:lnTo>
                <a:lnTo>
                  <a:pt x="1" y="9378"/>
                </a:lnTo>
                <a:lnTo>
                  <a:pt x="25" y="9867"/>
                </a:lnTo>
                <a:lnTo>
                  <a:pt x="49" y="10331"/>
                </a:lnTo>
                <a:lnTo>
                  <a:pt x="123" y="10795"/>
                </a:lnTo>
                <a:lnTo>
                  <a:pt x="196" y="11259"/>
                </a:lnTo>
                <a:lnTo>
                  <a:pt x="294" y="11723"/>
                </a:lnTo>
                <a:lnTo>
                  <a:pt x="440" y="12163"/>
                </a:lnTo>
                <a:lnTo>
                  <a:pt x="587" y="12602"/>
                </a:lnTo>
                <a:lnTo>
                  <a:pt x="733" y="13018"/>
                </a:lnTo>
                <a:lnTo>
                  <a:pt x="929" y="13433"/>
                </a:lnTo>
                <a:lnTo>
                  <a:pt x="1149" y="13848"/>
                </a:lnTo>
                <a:lnTo>
                  <a:pt x="1368" y="14239"/>
                </a:lnTo>
                <a:lnTo>
                  <a:pt x="1613" y="14629"/>
                </a:lnTo>
                <a:lnTo>
                  <a:pt x="1881" y="14996"/>
                </a:lnTo>
                <a:lnTo>
                  <a:pt x="2150" y="15338"/>
                </a:lnTo>
                <a:lnTo>
                  <a:pt x="2443" y="15680"/>
                </a:lnTo>
                <a:lnTo>
                  <a:pt x="2760" y="15997"/>
                </a:lnTo>
                <a:lnTo>
                  <a:pt x="3078" y="16315"/>
                </a:lnTo>
                <a:lnTo>
                  <a:pt x="3420" y="16608"/>
                </a:lnTo>
                <a:lnTo>
                  <a:pt x="3762" y="16876"/>
                </a:lnTo>
                <a:lnTo>
                  <a:pt x="4128" y="17145"/>
                </a:lnTo>
                <a:lnTo>
                  <a:pt x="4519" y="17389"/>
                </a:lnTo>
                <a:lnTo>
                  <a:pt x="4910" y="17609"/>
                </a:lnTo>
                <a:lnTo>
                  <a:pt x="5325" y="17829"/>
                </a:lnTo>
                <a:lnTo>
                  <a:pt x="5740" y="18024"/>
                </a:lnTo>
                <a:lnTo>
                  <a:pt x="6155" y="18171"/>
                </a:lnTo>
                <a:lnTo>
                  <a:pt x="6595" y="18317"/>
                </a:lnTo>
                <a:lnTo>
                  <a:pt x="7034" y="18464"/>
                </a:lnTo>
                <a:lnTo>
                  <a:pt x="7499" y="18562"/>
                </a:lnTo>
                <a:lnTo>
                  <a:pt x="7963" y="18635"/>
                </a:lnTo>
                <a:lnTo>
                  <a:pt x="8427" y="18708"/>
                </a:lnTo>
                <a:lnTo>
                  <a:pt x="8891" y="18733"/>
                </a:lnTo>
                <a:lnTo>
                  <a:pt x="9379" y="18757"/>
                </a:lnTo>
                <a:lnTo>
                  <a:pt x="9868" y="18733"/>
                </a:lnTo>
                <a:lnTo>
                  <a:pt x="10332" y="18708"/>
                </a:lnTo>
                <a:lnTo>
                  <a:pt x="10796" y="18635"/>
                </a:lnTo>
                <a:lnTo>
                  <a:pt x="11260" y="18562"/>
                </a:lnTo>
                <a:lnTo>
                  <a:pt x="11724" y="18464"/>
                </a:lnTo>
                <a:lnTo>
                  <a:pt x="12163" y="18317"/>
                </a:lnTo>
                <a:lnTo>
                  <a:pt x="12603" y="18171"/>
                </a:lnTo>
                <a:lnTo>
                  <a:pt x="13018" y="18024"/>
                </a:lnTo>
                <a:lnTo>
                  <a:pt x="13433" y="17829"/>
                </a:lnTo>
                <a:lnTo>
                  <a:pt x="13848" y="17609"/>
                </a:lnTo>
                <a:lnTo>
                  <a:pt x="14239" y="17389"/>
                </a:lnTo>
                <a:lnTo>
                  <a:pt x="14630" y="17145"/>
                </a:lnTo>
                <a:lnTo>
                  <a:pt x="14996" y="16876"/>
                </a:lnTo>
                <a:lnTo>
                  <a:pt x="15338" y="16608"/>
                </a:lnTo>
                <a:lnTo>
                  <a:pt x="15680" y="16315"/>
                </a:lnTo>
                <a:lnTo>
                  <a:pt x="15998" y="15997"/>
                </a:lnTo>
                <a:lnTo>
                  <a:pt x="16315" y="15680"/>
                </a:lnTo>
                <a:lnTo>
                  <a:pt x="16608" y="15338"/>
                </a:lnTo>
                <a:lnTo>
                  <a:pt x="16877" y="14996"/>
                </a:lnTo>
                <a:lnTo>
                  <a:pt x="17146" y="14629"/>
                </a:lnTo>
                <a:lnTo>
                  <a:pt x="17390" y="14239"/>
                </a:lnTo>
                <a:lnTo>
                  <a:pt x="17610" y="13848"/>
                </a:lnTo>
                <a:lnTo>
                  <a:pt x="17829" y="13433"/>
                </a:lnTo>
                <a:lnTo>
                  <a:pt x="18025" y="13018"/>
                </a:lnTo>
                <a:lnTo>
                  <a:pt x="18171" y="12602"/>
                </a:lnTo>
                <a:lnTo>
                  <a:pt x="18318" y="12163"/>
                </a:lnTo>
                <a:lnTo>
                  <a:pt x="18464" y="11723"/>
                </a:lnTo>
                <a:lnTo>
                  <a:pt x="18562" y="11259"/>
                </a:lnTo>
                <a:lnTo>
                  <a:pt x="18635" y="10795"/>
                </a:lnTo>
                <a:lnTo>
                  <a:pt x="18709" y="10331"/>
                </a:lnTo>
                <a:lnTo>
                  <a:pt x="18733" y="9867"/>
                </a:lnTo>
                <a:lnTo>
                  <a:pt x="18758" y="9378"/>
                </a:lnTo>
                <a:lnTo>
                  <a:pt x="18733" y="8890"/>
                </a:lnTo>
                <a:lnTo>
                  <a:pt x="18709" y="8426"/>
                </a:lnTo>
                <a:lnTo>
                  <a:pt x="18635" y="7962"/>
                </a:lnTo>
                <a:lnTo>
                  <a:pt x="18562" y="7498"/>
                </a:lnTo>
                <a:lnTo>
                  <a:pt x="18464" y="7034"/>
                </a:lnTo>
                <a:lnTo>
                  <a:pt x="18318" y="6594"/>
                </a:lnTo>
                <a:lnTo>
                  <a:pt x="18171" y="6155"/>
                </a:lnTo>
                <a:lnTo>
                  <a:pt x="18025" y="5739"/>
                </a:lnTo>
                <a:lnTo>
                  <a:pt x="17829" y="5324"/>
                </a:lnTo>
                <a:lnTo>
                  <a:pt x="17610" y="4909"/>
                </a:lnTo>
                <a:lnTo>
                  <a:pt x="17390" y="4518"/>
                </a:lnTo>
                <a:lnTo>
                  <a:pt x="17146" y="4128"/>
                </a:lnTo>
                <a:lnTo>
                  <a:pt x="16877" y="3761"/>
                </a:lnTo>
                <a:lnTo>
                  <a:pt x="16608" y="3419"/>
                </a:lnTo>
                <a:lnTo>
                  <a:pt x="16315" y="3077"/>
                </a:lnTo>
                <a:lnTo>
                  <a:pt x="15998" y="2760"/>
                </a:lnTo>
                <a:lnTo>
                  <a:pt x="15680" y="2442"/>
                </a:lnTo>
                <a:lnTo>
                  <a:pt x="15338" y="2149"/>
                </a:lnTo>
                <a:lnTo>
                  <a:pt x="14996" y="1881"/>
                </a:lnTo>
                <a:lnTo>
                  <a:pt x="14630" y="1612"/>
                </a:lnTo>
                <a:lnTo>
                  <a:pt x="14239" y="1368"/>
                </a:lnTo>
                <a:lnTo>
                  <a:pt x="13848" y="1148"/>
                </a:lnTo>
                <a:lnTo>
                  <a:pt x="13433" y="928"/>
                </a:lnTo>
                <a:lnTo>
                  <a:pt x="13018" y="733"/>
                </a:lnTo>
                <a:lnTo>
                  <a:pt x="12603" y="586"/>
                </a:lnTo>
                <a:lnTo>
                  <a:pt x="12163" y="440"/>
                </a:lnTo>
                <a:lnTo>
                  <a:pt x="11724" y="293"/>
                </a:lnTo>
                <a:lnTo>
                  <a:pt x="11260" y="195"/>
                </a:lnTo>
                <a:lnTo>
                  <a:pt x="10796" y="122"/>
                </a:lnTo>
                <a:lnTo>
                  <a:pt x="10332" y="49"/>
                </a:lnTo>
                <a:lnTo>
                  <a:pt x="9868" y="24"/>
                </a:lnTo>
                <a:lnTo>
                  <a:pt x="937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4" name="Google Shape;644;p30"/>
          <p:cNvGrpSpPr/>
          <p:nvPr/>
        </p:nvGrpSpPr>
        <p:grpSpPr>
          <a:xfrm>
            <a:off x="3344447" y="3095965"/>
            <a:ext cx="502966" cy="425914"/>
            <a:chOff x="5275975" y="4344850"/>
            <a:chExt cx="470150" cy="398125"/>
          </a:xfrm>
        </p:grpSpPr>
        <p:sp>
          <p:nvSpPr>
            <p:cNvPr id="645" name="Google Shape;645;p30"/>
            <p:cNvSpPr/>
            <p:nvPr/>
          </p:nvSpPr>
          <p:spPr>
            <a:xfrm>
              <a:off x="5661250" y="4690450"/>
              <a:ext cx="65950" cy="52525"/>
            </a:xfrm>
            <a:custGeom>
              <a:avLst/>
              <a:gdLst/>
              <a:ahLst/>
              <a:cxnLst/>
              <a:rect l="l" t="t" r="r" b="b"/>
              <a:pathLst>
                <a:path w="2638" h="2101" extrusionOk="0">
                  <a:moveTo>
                    <a:pt x="0" y="0"/>
                  </a:moveTo>
                  <a:lnTo>
                    <a:pt x="0" y="782"/>
                  </a:lnTo>
                  <a:lnTo>
                    <a:pt x="25" y="1050"/>
                  </a:lnTo>
                  <a:lnTo>
                    <a:pt x="122" y="1295"/>
                  </a:lnTo>
                  <a:lnTo>
                    <a:pt x="244" y="1514"/>
                  </a:lnTo>
                  <a:lnTo>
                    <a:pt x="391" y="1710"/>
                  </a:lnTo>
                  <a:lnTo>
                    <a:pt x="586" y="1856"/>
                  </a:lnTo>
                  <a:lnTo>
                    <a:pt x="806" y="1978"/>
                  </a:lnTo>
                  <a:lnTo>
                    <a:pt x="1050" y="2076"/>
                  </a:lnTo>
                  <a:lnTo>
                    <a:pt x="1319" y="2100"/>
                  </a:lnTo>
                  <a:lnTo>
                    <a:pt x="1588" y="2076"/>
                  </a:lnTo>
                  <a:lnTo>
                    <a:pt x="1832" y="1978"/>
                  </a:lnTo>
                  <a:lnTo>
                    <a:pt x="2052" y="1856"/>
                  </a:lnTo>
                  <a:lnTo>
                    <a:pt x="2247" y="1710"/>
                  </a:lnTo>
                  <a:lnTo>
                    <a:pt x="2418" y="1514"/>
                  </a:lnTo>
                  <a:lnTo>
                    <a:pt x="2540" y="1295"/>
                  </a:lnTo>
                  <a:lnTo>
                    <a:pt x="2613" y="1050"/>
                  </a:lnTo>
                  <a:lnTo>
                    <a:pt x="2638" y="782"/>
                  </a:lnTo>
                  <a:lnTo>
                    <a:pt x="263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30"/>
            <p:cNvSpPr/>
            <p:nvPr/>
          </p:nvSpPr>
          <p:spPr>
            <a:xfrm>
              <a:off x="5294900" y="4690450"/>
              <a:ext cx="65950" cy="52525"/>
            </a:xfrm>
            <a:custGeom>
              <a:avLst/>
              <a:gdLst/>
              <a:ahLst/>
              <a:cxnLst/>
              <a:rect l="l" t="t" r="r" b="b"/>
              <a:pathLst>
                <a:path w="2638" h="2101" extrusionOk="0">
                  <a:moveTo>
                    <a:pt x="0" y="0"/>
                  </a:moveTo>
                  <a:lnTo>
                    <a:pt x="0" y="782"/>
                  </a:lnTo>
                  <a:lnTo>
                    <a:pt x="25" y="1050"/>
                  </a:lnTo>
                  <a:lnTo>
                    <a:pt x="98" y="1295"/>
                  </a:lnTo>
                  <a:lnTo>
                    <a:pt x="220" y="1514"/>
                  </a:lnTo>
                  <a:lnTo>
                    <a:pt x="391" y="1710"/>
                  </a:lnTo>
                  <a:lnTo>
                    <a:pt x="586" y="1856"/>
                  </a:lnTo>
                  <a:lnTo>
                    <a:pt x="806" y="1978"/>
                  </a:lnTo>
                  <a:lnTo>
                    <a:pt x="1050" y="2076"/>
                  </a:lnTo>
                  <a:lnTo>
                    <a:pt x="1319" y="2100"/>
                  </a:lnTo>
                  <a:lnTo>
                    <a:pt x="1588" y="2076"/>
                  </a:lnTo>
                  <a:lnTo>
                    <a:pt x="1832" y="1978"/>
                  </a:lnTo>
                  <a:lnTo>
                    <a:pt x="2052" y="1856"/>
                  </a:lnTo>
                  <a:lnTo>
                    <a:pt x="2247" y="1710"/>
                  </a:lnTo>
                  <a:lnTo>
                    <a:pt x="2394" y="1514"/>
                  </a:lnTo>
                  <a:lnTo>
                    <a:pt x="2516" y="1295"/>
                  </a:lnTo>
                  <a:lnTo>
                    <a:pt x="2614" y="1050"/>
                  </a:lnTo>
                  <a:lnTo>
                    <a:pt x="2638" y="782"/>
                  </a:lnTo>
                  <a:lnTo>
                    <a:pt x="263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30"/>
            <p:cNvSpPr/>
            <p:nvPr/>
          </p:nvSpPr>
          <p:spPr>
            <a:xfrm>
              <a:off x="5275975" y="4344850"/>
              <a:ext cx="470150" cy="334025"/>
            </a:xfrm>
            <a:custGeom>
              <a:avLst/>
              <a:gdLst/>
              <a:ahLst/>
              <a:cxnLst/>
              <a:rect l="l" t="t" r="r" b="b"/>
              <a:pathLst>
                <a:path w="18806" h="13361" extrusionOk="0">
                  <a:moveTo>
                    <a:pt x="10062" y="1344"/>
                  </a:moveTo>
                  <a:lnTo>
                    <a:pt x="10673" y="1368"/>
                  </a:lnTo>
                  <a:lnTo>
                    <a:pt x="11699" y="1442"/>
                  </a:lnTo>
                  <a:lnTo>
                    <a:pt x="12529" y="1564"/>
                  </a:lnTo>
                  <a:lnTo>
                    <a:pt x="13164" y="1686"/>
                  </a:lnTo>
                  <a:lnTo>
                    <a:pt x="13628" y="1808"/>
                  </a:lnTo>
                  <a:lnTo>
                    <a:pt x="13946" y="1906"/>
                  </a:lnTo>
                  <a:lnTo>
                    <a:pt x="14166" y="2003"/>
                  </a:lnTo>
                  <a:lnTo>
                    <a:pt x="14214" y="2052"/>
                  </a:lnTo>
                  <a:lnTo>
                    <a:pt x="14288" y="2174"/>
                  </a:lnTo>
                  <a:lnTo>
                    <a:pt x="14459" y="2638"/>
                  </a:lnTo>
                  <a:lnTo>
                    <a:pt x="14678" y="3273"/>
                  </a:lnTo>
                  <a:lnTo>
                    <a:pt x="14898" y="4006"/>
                  </a:lnTo>
                  <a:lnTo>
                    <a:pt x="15313" y="5374"/>
                  </a:lnTo>
                  <a:lnTo>
                    <a:pt x="15484" y="5984"/>
                  </a:lnTo>
                  <a:lnTo>
                    <a:pt x="15460" y="6033"/>
                  </a:lnTo>
                  <a:lnTo>
                    <a:pt x="15411" y="6106"/>
                  </a:lnTo>
                  <a:lnTo>
                    <a:pt x="15313" y="6180"/>
                  </a:lnTo>
                  <a:lnTo>
                    <a:pt x="15167" y="6277"/>
                  </a:lnTo>
                  <a:lnTo>
                    <a:pt x="14972" y="6399"/>
                  </a:lnTo>
                  <a:lnTo>
                    <a:pt x="14727" y="6522"/>
                  </a:lnTo>
                  <a:lnTo>
                    <a:pt x="14410" y="6619"/>
                  </a:lnTo>
                  <a:lnTo>
                    <a:pt x="14068" y="6741"/>
                  </a:lnTo>
                  <a:lnTo>
                    <a:pt x="13677" y="6864"/>
                  </a:lnTo>
                  <a:lnTo>
                    <a:pt x="13213" y="6986"/>
                  </a:lnTo>
                  <a:lnTo>
                    <a:pt x="12725" y="7083"/>
                  </a:lnTo>
                  <a:lnTo>
                    <a:pt x="12163" y="7181"/>
                  </a:lnTo>
                  <a:lnTo>
                    <a:pt x="11552" y="7254"/>
                  </a:lnTo>
                  <a:lnTo>
                    <a:pt x="10893" y="7303"/>
                  </a:lnTo>
                  <a:lnTo>
                    <a:pt x="10185" y="7352"/>
                  </a:lnTo>
                  <a:lnTo>
                    <a:pt x="8622" y="7352"/>
                  </a:lnTo>
                  <a:lnTo>
                    <a:pt x="7913" y="7303"/>
                  </a:lnTo>
                  <a:lnTo>
                    <a:pt x="7254" y="7254"/>
                  </a:lnTo>
                  <a:lnTo>
                    <a:pt x="6643" y="7181"/>
                  </a:lnTo>
                  <a:lnTo>
                    <a:pt x="6082" y="7083"/>
                  </a:lnTo>
                  <a:lnTo>
                    <a:pt x="5593" y="6986"/>
                  </a:lnTo>
                  <a:lnTo>
                    <a:pt x="5129" y="6864"/>
                  </a:lnTo>
                  <a:lnTo>
                    <a:pt x="4738" y="6741"/>
                  </a:lnTo>
                  <a:lnTo>
                    <a:pt x="4396" y="6619"/>
                  </a:lnTo>
                  <a:lnTo>
                    <a:pt x="4079" y="6522"/>
                  </a:lnTo>
                  <a:lnTo>
                    <a:pt x="3835" y="6399"/>
                  </a:lnTo>
                  <a:lnTo>
                    <a:pt x="3639" y="6277"/>
                  </a:lnTo>
                  <a:lnTo>
                    <a:pt x="3493" y="6180"/>
                  </a:lnTo>
                  <a:lnTo>
                    <a:pt x="3395" y="6106"/>
                  </a:lnTo>
                  <a:lnTo>
                    <a:pt x="3346" y="6033"/>
                  </a:lnTo>
                  <a:lnTo>
                    <a:pt x="3322" y="5984"/>
                  </a:lnTo>
                  <a:lnTo>
                    <a:pt x="3493" y="5374"/>
                  </a:lnTo>
                  <a:lnTo>
                    <a:pt x="3908" y="4006"/>
                  </a:lnTo>
                  <a:lnTo>
                    <a:pt x="4128" y="3273"/>
                  </a:lnTo>
                  <a:lnTo>
                    <a:pt x="4347" y="2638"/>
                  </a:lnTo>
                  <a:lnTo>
                    <a:pt x="4518" y="2174"/>
                  </a:lnTo>
                  <a:lnTo>
                    <a:pt x="4592" y="2052"/>
                  </a:lnTo>
                  <a:lnTo>
                    <a:pt x="4641" y="2003"/>
                  </a:lnTo>
                  <a:lnTo>
                    <a:pt x="4860" y="1906"/>
                  </a:lnTo>
                  <a:lnTo>
                    <a:pt x="5178" y="1808"/>
                  </a:lnTo>
                  <a:lnTo>
                    <a:pt x="5642" y="1686"/>
                  </a:lnTo>
                  <a:lnTo>
                    <a:pt x="6277" y="1564"/>
                  </a:lnTo>
                  <a:lnTo>
                    <a:pt x="7107" y="1442"/>
                  </a:lnTo>
                  <a:lnTo>
                    <a:pt x="8133" y="1368"/>
                  </a:lnTo>
                  <a:lnTo>
                    <a:pt x="8744" y="1344"/>
                  </a:lnTo>
                  <a:close/>
                  <a:moveTo>
                    <a:pt x="11919" y="9916"/>
                  </a:moveTo>
                  <a:lnTo>
                    <a:pt x="12016" y="9941"/>
                  </a:lnTo>
                  <a:lnTo>
                    <a:pt x="12090" y="9990"/>
                  </a:lnTo>
                  <a:lnTo>
                    <a:pt x="12138" y="10063"/>
                  </a:lnTo>
                  <a:lnTo>
                    <a:pt x="12163" y="10161"/>
                  </a:lnTo>
                  <a:lnTo>
                    <a:pt x="12138" y="10258"/>
                  </a:lnTo>
                  <a:lnTo>
                    <a:pt x="12090" y="10332"/>
                  </a:lnTo>
                  <a:lnTo>
                    <a:pt x="12016" y="10380"/>
                  </a:lnTo>
                  <a:lnTo>
                    <a:pt x="11919" y="10405"/>
                  </a:lnTo>
                  <a:lnTo>
                    <a:pt x="6887" y="10405"/>
                  </a:lnTo>
                  <a:lnTo>
                    <a:pt x="6790" y="10380"/>
                  </a:lnTo>
                  <a:lnTo>
                    <a:pt x="6717" y="10332"/>
                  </a:lnTo>
                  <a:lnTo>
                    <a:pt x="6668" y="10258"/>
                  </a:lnTo>
                  <a:lnTo>
                    <a:pt x="6643" y="10161"/>
                  </a:lnTo>
                  <a:lnTo>
                    <a:pt x="6668" y="10063"/>
                  </a:lnTo>
                  <a:lnTo>
                    <a:pt x="6717" y="9990"/>
                  </a:lnTo>
                  <a:lnTo>
                    <a:pt x="6790" y="9941"/>
                  </a:lnTo>
                  <a:lnTo>
                    <a:pt x="6887" y="9916"/>
                  </a:lnTo>
                  <a:close/>
                  <a:moveTo>
                    <a:pt x="11626" y="10991"/>
                  </a:moveTo>
                  <a:lnTo>
                    <a:pt x="11723" y="11015"/>
                  </a:lnTo>
                  <a:lnTo>
                    <a:pt x="11797" y="11064"/>
                  </a:lnTo>
                  <a:lnTo>
                    <a:pt x="11845" y="11138"/>
                  </a:lnTo>
                  <a:lnTo>
                    <a:pt x="11870" y="11235"/>
                  </a:lnTo>
                  <a:lnTo>
                    <a:pt x="11845" y="11333"/>
                  </a:lnTo>
                  <a:lnTo>
                    <a:pt x="11797" y="11406"/>
                  </a:lnTo>
                  <a:lnTo>
                    <a:pt x="11723" y="11455"/>
                  </a:lnTo>
                  <a:lnTo>
                    <a:pt x="11626" y="11479"/>
                  </a:lnTo>
                  <a:lnTo>
                    <a:pt x="7181" y="11479"/>
                  </a:lnTo>
                  <a:lnTo>
                    <a:pt x="7083" y="11455"/>
                  </a:lnTo>
                  <a:lnTo>
                    <a:pt x="7010" y="11406"/>
                  </a:lnTo>
                  <a:lnTo>
                    <a:pt x="6961" y="11333"/>
                  </a:lnTo>
                  <a:lnTo>
                    <a:pt x="6936" y="11235"/>
                  </a:lnTo>
                  <a:lnTo>
                    <a:pt x="6961" y="11138"/>
                  </a:lnTo>
                  <a:lnTo>
                    <a:pt x="7010" y="11064"/>
                  </a:lnTo>
                  <a:lnTo>
                    <a:pt x="7083" y="11015"/>
                  </a:lnTo>
                  <a:lnTo>
                    <a:pt x="7181" y="10991"/>
                  </a:lnTo>
                  <a:close/>
                  <a:moveTo>
                    <a:pt x="4152" y="9110"/>
                  </a:moveTo>
                  <a:lnTo>
                    <a:pt x="4299" y="9159"/>
                  </a:lnTo>
                  <a:lnTo>
                    <a:pt x="4470" y="9208"/>
                  </a:lnTo>
                  <a:lnTo>
                    <a:pt x="4616" y="9281"/>
                  </a:lnTo>
                  <a:lnTo>
                    <a:pt x="4763" y="9379"/>
                  </a:lnTo>
                  <a:lnTo>
                    <a:pt x="4885" y="9501"/>
                  </a:lnTo>
                  <a:lnTo>
                    <a:pt x="5129" y="9745"/>
                  </a:lnTo>
                  <a:lnTo>
                    <a:pt x="5324" y="10039"/>
                  </a:lnTo>
                  <a:lnTo>
                    <a:pt x="5471" y="10332"/>
                  </a:lnTo>
                  <a:lnTo>
                    <a:pt x="5569" y="10649"/>
                  </a:lnTo>
                  <a:lnTo>
                    <a:pt x="5593" y="10796"/>
                  </a:lnTo>
                  <a:lnTo>
                    <a:pt x="5593" y="10918"/>
                  </a:lnTo>
                  <a:lnTo>
                    <a:pt x="5593" y="11064"/>
                  </a:lnTo>
                  <a:lnTo>
                    <a:pt x="5569" y="11162"/>
                  </a:lnTo>
                  <a:lnTo>
                    <a:pt x="5520" y="11260"/>
                  </a:lnTo>
                  <a:lnTo>
                    <a:pt x="5471" y="11357"/>
                  </a:lnTo>
                  <a:lnTo>
                    <a:pt x="5398" y="11431"/>
                  </a:lnTo>
                  <a:lnTo>
                    <a:pt x="5324" y="11504"/>
                  </a:lnTo>
                  <a:lnTo>
                    <a:pt x="5129" y="11602"/>
                  </a:lnTo>
                  <a:lnTo>
                    <a:pt x="4885" y="11675"/>
                  </a:lnTo>
                  <a:lnTo>
                    <a:pt x="4616" y="11699"/>
                  </a:lnTo>
                  <a:lnTo>
                    <a:pt x="4299" y="11724"/>
                  </a:lnTo>
                  <a:lnTo>
                    <a:pt x="3981" y="11724"/>
                  </a:lnTo>
                  <a:lnTo>
                    <a:pt x="3639" y="11699"/>
                  </a:lnTo>
                  <a:lnTo>
                    <a:pt x="3346" y="11626"/>
                  </a:lnTo>
                  <a:lnTo>
                    <a:pt x="3077" y="11504"/>
                  </a:lnTo>
                  <a:lnTo>
                    <a:pt x="2833" y="11333"/>
                  </a:lnTo>
                  <a:lnTo>
                    <a:pt x="2638" y="11162"/>
                  </a:lnTo>
                  <a:lnTo>
                    <a:pt x="2467" y="10918"/>
                  </a:lnTo>
                  <a:lnTo>
                    <a:pt x="2418" y="10820"/>
                  </a:lnTo>
                  <a:lnTo>
                    <a:pt x="2394" y="10674"/>
                  </a:lnTo>
                  <a:lnTo>
                    <a:pt x="2369" y="10551"/>
                  </a:lnTo>
                  <a:lnTo>
                    <a:pt x="2345" y="10429"/>
                  </a:lnTo>
                  <a:lnTo>
                    <a:pt x="2369" y="10283"/>
                  </a:lnTo>
                  <a:lnTo>
                    <a:pt x="2394" y="10161"/>
                  </a:lnTo>
                  <a:lnTo>
                    <a:pt x="2418" y="10039"/>
                  </a:lnTo>
                  <a:lnTo>
                    <a:pt x="2467" y="9916"/>
                  </a:lnTo>
                  <a:lnTo>
                    <a:pt x="2638" y="9697"/>
                  </a:lnTo>
                  <a:lnTo>
                    <a:pt x="2833" y="9501"/>
                  </a:lnTo>
                  <a:lnTo>
                    <a:pt x="3077" y="9330"/>
                  </a:lnTo>
                  <a:lnTo>
                    <a:pt x="3346" y="9208"/>
                  </a:lnTo>
                  <a:lnTo>
                    <a:pt x="3639" y="9135"/>
                  </a:lnTo>
                  <a:lnTo>
                    <a:pt x="3981" y="9110"/>
                  </a:lnTo>
                  <a:close/>
                  <a:moveTo>
                    <a:pt x="14825" y="9110"/>
                  </a:moveTo>
                  <a:lnTo>
                    <a:pt x="15167" y="9135"/>
                  </a:lnTo>
                  <a:lnTo>
                    <a:pt x="15460" y="9208"/>
                  </a:lnTo>
                  <a:lnTo>
                    <a:pt x="15729" y="9330"/>
                  </a:lnTo>
                  <a:lnTo>
                    <a:pt x="15973" y="9501"/>
                  </a:lnTo>
                  <a:lnTo>
                    <a:pt x="16168" y="9697"/>
                  </a:lnTo>
                  <a:lnTo>
                    <a:pt x="16339" y="9916"/>
                  </a:lnTo>
                  <a:lnTo>
                    <a:pt x="16388" y="10039"/>
                  </a:lnTo>
                  <a:lnTo>
                    <a:pt x="16412" y="10161"/>
                  </a:lnTo>
                  <a:lnTo>
                    <a:pt x="16437" y="10283"/>
                  </a:lnTo>
                  <a:lnTo>
                    <a:pt x="16461" y="10429"/>
                  </a:lnTo>
                  <a:lnTo>
                    <a:pt x="16437" y="10551"/>
                  </a:lnTo>
                  <a:lnTo>
                    <a:pt x="16412" y="10674"/>
                  </a:lnTo>
                  <a:lnTo>
                    <a:pt x="16388" y="10820"/>
                  </a:lnTo>
                  <a:lnTo>
                    <a:pt x="16339" y="10918"/>
                  </a:lnTo>
                  <a:lnTo>
                    <a:pt x="16168" y="11162"/>
                  </a:lnTo>
                  <a:lnTo>
                    <a:pt x="15973" y="11333"/>
                  </a:lnTo>
                  <a:lnTo>
                    <a:pt x="15729" y="11504"/>
                  </a:lnTo>
                  <a:lnTo>
                    <a:pt x="15460" y="11626"/>
                  </a:lnTo>
                  <a:lnTo>
                    <a:pt x="15167" y="11699"/>
                  </a:lnTo>
                  <a:lnTo>
                    <a:pt x="14825" y="11724"/>
                  </a:lnTo>
                  <a:lnTo>
                    <a:pt x="14507" y="11724"/>
                  </a:lnTo>
                  <a:lnTo>
                    <a:pt x="14190" y="11699"/>
                  </a:lnTo>
                  <a:lnTo>
                    <a:pt x="13921" y="11675"/>
                  </a:lnTo>
                  <a:lnTo>
                    <a:pt x="13677" y="11602"/>
                  </a:lnTo>
                  <a:lnTo>
                    <a:pt x="13482" y="11504"/>
                  </a:lnTo>
                  <a:lnTo>
                    <a:pt x="13408" y="11431"/>
                  </a:lnTo>
                  <a:lnTo>
                    <a:pt x="13335" y="11357"/>
                  </a:lnTo>
                  <a:lnTo>
                    <a:pt x="13286" y="11260"/>
                  </a:lnTo>
                  <a:lnTo>
                    <a:pt x="13237" y="11162"/>
                  </a:lnTo>
                  <a:lnTo>
                    <a:pt x="13213" y="11064"/>
                  </a:lnTo>
                  <a:lnTo>
                    <a:pt x="13213" y="10918"/>
                  </a:lnTo>
                  <a:lnTo>
                    <a:pt x="13213" y="10796"/>
                  </a:lnTo>
                  <a:lnTo>
                    <a:pt x="13237" y="10649"/>
                  </a:lnTo>
                  <a:lnTo>
                    <a:pt x="13335" y="10332"/>
                  </a:lnTo>
                  <a:lnTo>
                    <a:pt x="13482" y="10039"/>
                  </a:lnTo>
                  <a:lnTo>
                    <a:pt x="13677" y="9745"/>
                  </a:lnTo>
                  <a:lnTo>
                    <a:pt x="13921" y="9501"/>
                  </a:lnTo>
                  <a:lnTo>
                    <a:pt x="14043" y="9379"/>
                  </a:lnTo>
                  <a:lnTo>
                    <a:pt x="14190" y="9281"/>
                  </a:lnTo>
                  <a:lnTo>
                    <a:pt x="14337" y="9208"/>
                  </a:lnTo>
                  <a:lnTo>
                    <a:pt x="14507" y="9159"/>
                  </a:lnTo>
                  <a:lnTo>
                    <a:pt x="14654" y="9110"/>
                  </a:lnTo>
                  <a:close/>
                  <a:moveTo>
                    <a:pt x="9403" y="1"/>
                  </a:moveTo>
                  <a:lnTo>
                    <a:pt x="8280" y="25"/>
                  </a:lnTo>
                  <a:lnTo>
                    <a:pt x="7303" y="74"/>
                  </a:lnTo>
                  <a:lnTo>
                    <a:pt x="6497" y="147"/>
                  </a:lnTo>
                  <a:lnTo>
                    <a:pt x="5837" y="220"/>
                  </a:lnTo>
                  <a:lnTo>
                    <a:pt x="5324" y="318"/>
                  </a:lnTo>
                  <a:lnTo>
                    <a:pt x="4958" y="391"/>
                  </a:lnTo>
                  <a:lnTo>
                    <a:pt x="4665" y="440"/>
                  </a:lnTo>
                  <a:lnTo>
                    <a:pt x="4421" y="538"/>
                  </a:lnTo>
                  <a:lnTo>
                    <a:pt x="4201" y="660"/>
                  </a:lnTo>
                  <a:lnTo>
                    <a:pt x="3981" y="807"/>
                  </a:lnTo>
                  <a:lnTo>
                    <a:pt x="3761" y="978"/>
                  </a:lnTo>
                  <a:lnTo>
                    <a:pt x="3590" y="1173"/>
                  </a:lnTo>
                  <a:lnTo>
                    <a:pt x="3419" y="1368"/>
                  </a:lnTo>
                  <a:lnTo>
                    <a:pt x="3273" y="1588"/>
                  </a:lnTo>
                  <a:lnTo>
                    <a:pt x="3175" y="1808"/>
                  </a:lnTo>
                  <a:lnTo>
                    <a:pt x="2272" y="4153"/>
                  </a:lnTo>
                  <a:lnTo>
                    <a:pt x="928" y="4153"/>
                  </a:lnTo>
                  <a:lnTo>
                    <a:pt x="831" y="4177"/>
                  </a:lnTo>
                  <a:lnTo>
                    <a:pt x="733" y="4226"/>
                  </a:lnTo>
                  <a:lnTo>
                    <a:pt x="635" y="4299"/>
                  </a:lnTo>
                  <a:lnTo>
                    <a:pt x="464" y="4446"/>
                  </a:lnTo>
                  <a:lnTo>
                    <a:pt x="293" y="4641"/>
                  </a:lnTo>
                  <a:lnTo>
                    <a:pt x="171" y="4861"/>
                  </a:lnTo>
                  <a:lnTo>
                    <a:pt x="73" y="5105"/>
                  </a:lnTo>
                  <a:lnTo>
                    <a:pt x="25" y="5349"/>
                  </a:lnTo>
                  <a:lnTo>
                    <a:pt x="0" y="5569"/>
                  </a:lnTo>
                  <a:lnTo>
                    <a:pt x="25" y="5764"/>
                  </a:lnTo>
                  <a:lnTo>
                    <a:pt x="73" y="5911"/>
                  </a:lnTo>
                  <a:lnTo>
                    <a:pt x="171" y="6033"/>
                  </a:lnTo>
                  <a:lnTo>
                    <a:pt x="293" y="6106"/>
                  </a:lnTo>
                  <a:lnTo>
                    <a:pt x="464" y="6155"/>
                  </a:lnTo>
                  <a:lnTo>
                    <a:pt x="635" y="6204"/>
                  </a:lnTo>
                  <a:lnTo>
                    <a:pt x="1466" y="6204"/>
                  </a:lnTo>
                  <a:lnTo>
                    <a:pt x="1148" y="7034"/>
                  </a:lnTo>
                  <a:lnTo>
                    <a:pt x="1002" y="7547"/>
                  </a:lnTo>
                  <a:lnTo>
                    <a:pt x="879" y="8109"/>
                  </a:lnTo>
                  <a:lnTo>
                    <a:pt x="782" y="8695"/>
                  </a:lnTo>
                  <a:lnTo>
                    <a:pt x="757" y="9233"/>
                  </a:lnTo>
                  <a:lnTo>
                    <a:pt x="757" y="13360"/>
                  </a:lnTo>
                  <a:lnTo>
                    <a:pt x="18049" y="13360"/>
                  </a:lnTo>
                  <a:lnTo>
                    <a:pt x="18049" y="9233"/>
                  </a:lnTo>
                  <a:lnTo>
                    <a:pt x="18024" y="8695"/>
                  </a:lnTo>
                  <a:lnTo>
                    <a:pt x="17927" y="8109"/>
                  </a:lnTo>
                  <a:lnTo>
                    <a:pt x="17805" y="7547"/>
                  </a:lnTo>
                  <a:lnTo>
                    <a:pt x="17658" y="7034"/>
                  </a:lnTo>
                  <a:lnTo>
                    <a:pt x="17341" y="6204"/>
                  </a:lnTo>
                  <a:lnTo>
                    <a:pt x="18171" y="6204"/>
                  </a:lnTo>
                  <a:lnTo>
                    <a:pt x="18342" y="6155"/>
                  </a:lnTo>
                  <a:lnTo>
                    <a:pt x="18513" y="6106"/>
                  </a:lnTo>
                  <a:lnTo>
                    <a:pt x="18635" y="6033"/>
                  </a:lnTo>
                  <a:lnTo>
                    <a:pt x="18733" y="5911"/>
                  </a:lnTo>
                  <a:lnTo>
                    <a:pt x="18782" y="5764"/>
                  </a:lnTo>
                  <a:lnTo>
                    <a:pt x="18806" y="5569"/>
                  </a:lnTo>
                  <a:lnTo>
                    <a:pt x="18782" y="5349"/>
                  </a:lnTo>
                  <a:lnTo>
                    <a:pt x="18733" y="5105"/>
                  </a:lnTo>
                  <a:lnTo>
                    <a:pt x="18635" y="4861"/>
                  </a:lnTo>
                  <a:lnTo>
                    <a:pt x="18513" y="4641"/>
                  </a:lnTo>
                  <a:lnTo>
                    <a:pt x="18342" y="4446"/>
                  </a:lnTo>
                  <a:lnTo>
                    <a:pt x="18171" y="4299"/>
                  </a:lnTo>
                  <a:lnTo>
                    <a:pt x="18073" y="4226"/>
                  </a:lnTo>
                  <a:lnTo>
                    <a:pt x="17976" y="4177"/>
                  </a:lnTo>
                  <a:lnTo>
                    <a:pt x="17878" y="4153"/>
                  </a:lnTo>
                  <a:lnTo>
                    <a:pt x="16535" y="4153"/>
                  </a:lnTo>
                  <a:lnTo>
                    <a:pt x="15631" y="1808"/>
                  </a:lnTo>
                  <a:lnTo>
                    <a:pt x="15533" y="1588"/>
                  </a:lnTo>
                  <a:lnTo>
                    <a:pt x="15387" y="1368"/>
                  </a:lnTo>
                  <a:lnTo>
                    <a:pt x="15216" y="1173"/>
                  </a:lnTo>
                  <a:lnTo>
                    <a:pt x="15045" y="978"/>
                  </a:lnTo>
                  <a:lnTo>
                    <a:pt x="14825" y="807"/>
                  </a:lnTo>
                  <a:lnTo>
                    <a:pt x="14605" y="660"/>
                  </a:lnTo>
                  <a:lnTo>
                    <a:pt x="14385" y="538"/>
                  </a:lnTo>
                  <a:lnTo>
                    <a:pt x="14141" y="440"/>
                  </a:lnTo>
                  <a:lnTo>
                    <a:pt x="13848" y="391"/>
                  </a:lnTo>
                  <a:lnTo>
                    <a:pt x="13482" y="318"/>
                  </a:lnTo>
                  <a:lnTo>
                    <a:pt x="12969" y="220"/>
                  </a:lnTo>
                  <a:lnTo>
                    <a:pt x="12309" y="147"/>
                  </a:lnTo>
                  <a:lnTo>
                    <a:pt x="11503" y="74"/>
                  </a:lnTo>
                  <a:lnTo>
                    <a:pt x="10527" y="25"/>
                  </a:lnTo>
                  <a:lnTo>
                    <a:pt x="940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 name="Google Shape;648;p30"/>
          <p:cNvGrpSpPr/>
          <p:nvPr/>
        </p:nvGrpSpPr>
        <p:grpSpPr>
          <a:xfrm>
            <a:off x="6327054" y="1195790"/>
            <a:ext cx="279141" cy="455052"/>
            <a:chOff x="6730350" y="2315900"/>
            <a:chExt cx="257700" cy="420100"/>
          </a:xfrm>
        </p:grpSpPr>
        <p:sp>
          <p:nvSpPr>
            <p:cNvPr id="649" name="Google Shape;649;p30"/>
            <p:cNvSpPr/>
            <p:nvPr/>
          </p:nvSpPr>
          <p:spPr>
            <a:xfrm>
              <a:off x="6807900" y="2671250"/>
              <a:ext cx="102600" cy="22625"/>
            </a:xfrm>
            <a:custGeom>
              <a:avLst/>
              <a:gdLst/>
              <a:ahLst/>
              <a:cxnLst/>
              <a:rect l="l" t="t" r="r" b="b"/>
              <a:pathLst>
                <a:path w="4104" h="905" extrusionOk="0">
                  <a:moveTo>
                    <a:pt x="1" y="1"/>
                  </a:moveTo>
                  <a:lnTo>
                    <a:pt x="1" y="905"/>
                  </a:lnTo>
                  <a:lnTo>
                    <a:pt x="4104" y="905"/>
                  </a:lnTo>
                  <a:lnTo>
                    <a:pt x="410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30"/>
            <p:cNvSpPr/>
            <p:nvPr/>
          </p:nvSpPr>
          <p:spPr>
            <a:xfrm>
              <a:off x="6807900" y="2636450"/>
              <a:ext cx="102600" cy="22625"/>
            </a:xfrm>
            <a:custGeom>
              <a:avLst/>
              <a:gdLst/>
              <a:ahLst/>
              <a:cxnLst/>
              <a:rect l="l" t="t" r="r" b="b"/>
              <a:pathLst>
                <a:path w="4104" h="905" extrusionOk="0">
                  <a:moveTo>
                    <a:pt x="1" y="1"/>
                  </a:moveTo>
                  <a:lnTo>
                    <a:pt x="1" y="905"/>
                  </a:lnTo>
                  <a:lnTo>
                    <a:pt x="4104" y="905"/>
                  </a:lnTo>
                  <a:lnTo>
                    <a:pt x="410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30"/>
            <p:cNvSpPr/>
            <p:nvPr/>
          </p:nvSpPr>
          <p:spPr>
            <a:xfrm>
              <a:off x="6807900" y="2706075"/>
              <a:ext cx="102600" cy="29925"/>
            </a:xfrm>
            <a:custGeom>
              <a:avLst/>
              <a:gdLst/>
              <a:ahLst/>
              <a:cxnLst/>
              <a:rect l="l" t="t" r="r" b="b"/>
              <a:pathLst>
                <a:path w="4104" h="1197" extrusionOk="0">
                  <a:moveTo>
                    <a:pt x="1" y="0"/>
                  </a:moveTo>
                  <a:lnTo>
                    <a:pt x="1" y="171"/>
                  </a:lnTo>
                  <a:lnTo>
                    <a:pt x="25" y="318"/>
                  </a:lnTo>
                  <a:lnTo>
                    <a:pt x="98" y="464"/>
                  </a:lnTo>
                  <a:lnTo>
                    <a:pt x="196" y="586"/>
                  </a:lnTo>
                  <a:lnTo>
                    <a:pt x="343" y="660"/>
                  </a:lnTo>
                  <a:lnTo>
                    <a:pt x="1881" y="1172"/>
                  </a:lnTo>
                  <a:lnTo>
                    <a:pt x="2052" y="1197"/>
                  </a:lnTo>
                  <a:lnTo>
                    <a:pt x="2223" y="1172"/>
                  </a:lnTo>
                  <a:lnTo>
                    <a:pt x="3762" y="660"/>
                  </a:lnTo>
                  <a:lnTo>
                    <a:pt x="3908" y="586"/>
                  </a:lnTo>
                  <a:lnTo>
                    <a:pt x="4006" y="464"/>
                  </a:lnTo>
                  <a:lnTo>
                    <a:pt x="4079" y="318"/>
                  </a:lnTo>
                  <a:lnTo>
                    <a:pt x="4104" y="171"/>
                  </a:lnTo>
                  <a:lnTo>
                    <a:pt x="410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30"/>
            <p:cNvSpPr/>
            <p:nvPr/>
          </p:nvSpPr>
          <p:spPr>
            <a:xfrm>
              <a:off x="6811575" y="2463675"/>
              <a:ext cx="95275" cy="160600"/>
            </a:xfrm>
            <a:custGeom>
              <a:avLst/>
              <a:gdLst/>
              <a:ahLst/>
              <a:cxnLst/>
              <a:rect l="l" t="t" r="r" b="b"/>
              <a:pathLst>
                <a:path w="3811" h="6424" extrusionOk="0">
                  <a:moveTo>
                    <a:pt x="1905" y="0"/>
                  </a:moveTo>
                  <a:lnTo>
                    <a:pt x="928" y="831"/>
                  </a:lnTo>
                  <a:lnTo>
                    <a:pt x="855" y="879"/>
                  </a:lnTo>
                  <a:lnTo>
                    <a:pt x="782" y="904"/>
                  </a:lnTo>
                  <a:lnTo>
                    <a:pt x="684" y="879"/>
                  </a:lnTo>
                  <a:lnTo>
                    <a:pt x="611" y="831"/>
                  </a:lnTo>
                  <a:lnTo>
                    <a:pt x="0" y="318"/>
                  </a:lnTo>
                  <a:lnTo>
                    <a:pt x="1319" y="6423"/>
                  </a:lnTo>
                  <a:lnTo>
                    <a:pt x="2491" y="6423"/>
                  </a:lnTo>
                  <a:lnTo>
                    <a:pt x="3810" y="318"/>
                  </a:lnTo>
                  <a:lnTo>
                    <a:pt x="3200" y="831"/>
                  </a:lnTo>
                  <a:lnTo>
                    <a:pt x="3126" y="879"/>
                  </a:lnTo>
                  <a:lnTo>
                    <a:pt x="3029" y="904"/>
                  </a:lnTo>
                  <a:lnTo>
                    <a:pt x="2955" y="879"/>
                  </a:lnTo>
                  <a:lnTo>
                    <a:pt x="2882" y="831"/>
                  </a:lnTo>
                  <a:lnTo>
                    <a:pt x="190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30"/>
            <p:cNvSpPr/>
            <p:nvPr/>
          </p:nvSpPr>
          <p:spPr>
            <a:xfrm>
              <a:off x="6730350" y="2315900"/>
              <a:ext cx="257700" cy="308375"/>
            </a:xfrm>
            <a:custGeom>
              <a:avLst/>
              <a:gdLst/>
              <a:ahLst/>
              <a:cxnLst/>
              <a:rect l="l" t="t" r="r" b="b"/>
              <a:pathLst>
                <a:path w="10308" h="12335" extrusionOk="0">
                  <a:moveTo>
                    <a:pt x="5154" y="1"/>
                  </a:moveTo>
                  <a:lnTo>
                    <a:pt x="4617" y="25"/>
                  </a:lnTo>
                  <a:lnTo>
                    <a:pt x="4128" y="98"/>
                  </a:lnTo>
                  <a:lnTo>
                    <a:pt x="3615" y="245"/>
                  </a:lnTo>
                  <a:lnTo>
                    <a:pt x="3151" y="416"/>
                  </a:lnTo>
                  <a:lnTo>
                    <a:pt x="2712" y="636"/>
                  </a:lnTo>
                  <a:lnTo>
                    <a:pt x="2272" y="880"/>
                  </a:lnTo>
                  <a:lnTo>
                    <a:pt x="1881" y="1173"/>
                  </a:lnTo>
                  <a:lnTo>
                    <a:pt x="1515" y="1515"/>
                  </a:lnTo>
                  <a:lnTo>
                    <a:pt x="1198" y="1881"/>
                  </a:lnTo>
                  <a:lnTo>
                    <a:pt x="880" y="2272"/>
                  </a:lnTo>
                  <a:lnTo>
                    <a:pt x="636" y="2687"/>
                  </a:lnTo>
                  <a:lnTo>
                    <a:pt x="416" y="3151"/>
                  </a:lnTo>
                  <a:lnTo>
                    <a:pt x="245" y="3615"/>
                  </a:lnTo>
                  <a:lnTo>
                    <a:pt x="123" y="4104"/>
                  </a:lnTo>
                  <a:lnTo>
                    <a:pt x="50" y="4617"/>
                  </a:lnTo>
                  <a:lnTo>
                    <a:pt x="1" y="5154"/>
                  </a:lnTo>
                  <a:lnTo>
                    <a:pt x="25" y="5423"/>
                  </a:lnTo>
                  <a:lnTo>
                    <a:pt x="50" y="5691"/>
                  </a:lnTo>
                  <a:lnTo>
                    <a:pt x="123" y="6204"/>
                  </a:lnTo>
                  <a:lnTo>
                    <a:pt x="245" y="6693"/>
                  </a:lnTo>
                  <a:lnTo>
                    <a:pt x="416" y="7132"/>
                  </a:lnTo>
                  <a:lnTo>
                    <a:pt x="636" y="7572"/>
                  </a:lnTo>
                  <a:lnTo>
                    <a:pt x="856" y="7963"/>
                  </a:lnTo>
                  <a:lnTo>
                    <a:pt x="1100" y="8353"/>
                  </a:lnTo>
                  <a:lnTo>
                    <a:pt x="1369" y="8744"/>
                  </a:lnTo>
                  <a:lnTo>
                    <a:pt x="1906" y="9526"/>
                  </a:lnTo>
                  <a:lnTo>
                    <a:pt x="2150" y="9941"/>
                  </a:lnTo>
                  <a:lnTo>
                    <a:pt x="2394" y="10356"/>
                  </a:lnTo>
                  <a:lnTo>
                    <a:pt x="2614" y="10796"/>
                  </a:lnTo>
                  <a:lnTo>
                    <a:pt x="2810" y="11284"/>
                  </a:lnTo>
                  <a:lnTo>
                    <a:pt x="2980" y="11797"/>
                  </a:lnTo>
                  <a:lnTo>
                    <a:pt x="3103" y="12334"/>
                  </a:lnTo>
                  <a:lnTo>
                    <a:pt x="4079" y="12334"/>
                  </a:lnTo>
                  <a:lnTo>
                    <a:pt x="3249" y="8500"/>
                  </a:lnTo>
                  <a:lnTo>
                    <a:pt x="2663" y="5642"/>
                  </a:lnTo>
                  <a:lnTo>
                    <a:pt x="2663" y="5520"/>
                  </a:lnTo>
                  <a:lnTo>
                    <a:pt x="2712" y="5423"/>
                  </a:lnTo>
                  <a:lnTo>
                    <a:pt x="2785" y="5374"/>
                  </a:lnTo>
                  <a:lnTo>
                    <a:pt x="2883" y="5349"/>
                  </a:lnTo>
                  <a:lnTo>
                    <a:pt x="2956" y="5349"/>
                  </a:lnTo>
                  <a:lnTo>
                    <a:pt x="3054" y="5398"/>
                  </a:lnTo>
                  <a:lnTo>
                    <a:pt x="4031" y="6253"/>
                  </a:lnTo>
                  <a:lnTo>
                    <a:pt x="4983" y="5398"/>
                  </a:lnTo>
                  <a:lnTo>
                    <a:pt x="5081" y="5349"/>
                  </a:lnTo>
                  <a:lnTo>
                    <a:pt x="5227" y="5349"/>
                  </a:lnTo>
                  <a:lnTo>
                    <a:pt x="5325" y="5398"/>
                  </a:lnTo>
                  <a:lnTo>
                    <a:pt x="6278" y="6253"/>
                  </a:lnTo>
                  <a:lnTo>
                    <a:pt x="7254" y="5398"/>
                  </a:lnTo>
                  <a:lnTo>
                    <a:pt x="7352" y="5349"/>
                  </a:lnTo>
                  <a:lnTo>
                    <a:pt x="7425" y="5349"/>
                  </a:lnTo>
                  <a:lnTo>
                    <a:pt x="7523" y="5374"/>
                  </a:lnTo>
                  <a:lnTo>
                    <a:pt x="7596" y="5423"/>
                  </a:lnTo>
                  <a:lnTo>
                    <a:pt x="7645" y="5520"/>
                  </a:lnTo>
                  <a:lnTo>
                    <a:pt x="7645" y="5642"/>
                  </a:lnTo>
                  <a:lnTo>
                    <a:pt x="7059" y="8500"/>
                  </a:lnTo>
                  <a:lnTo>
                    <a:pt x="6229" y="12334"/>
                  </a:lnTo>
                  <a:lnTo>
                    <a:pt x="7206" y="12334"/>
                  </a:lnTo>
                  <a:lnTo>
                    <a:pt x="7328" y="11797"/>
                  </a:lnTo>
                  <a:lnTo>
                    <a:pt x="7499" y="11284"/>
                  </a:lnTo>
                  <a:lnTo>
                    <a:pt x="7694" y="10796"/>
                  </a:lnTo>
                  <a:lnTo>
                    <a:pt x="7914" y="10356"/>
                  </a:lnTo>
                  <a:lnTo>
                    <a:pt x="8158" y="9941"/>
                  </a:lnTo>
                  <a:lnTo>
                    <a:pt x="8402" y="9526"/>
                  </a:lnTo>
                  <a:lnTo>
                    <a:pt x="8940" y="8744"/>
                  </a:lnTo>
                  <a:lnTo>
                    <a:pt x="9208" y="8353"/>
                  </a:lnTo>
                  <a:lnTo>
                    <a:pt x="9453" y="7963"/>
                  </a:lnTo>
                  <a:lnTo>
                    <a:pt x="9672" y="7572"/>
                  </a:lnTo>
                  <a:lnTo>
                    <a:pt x="9892" y="7132"/>
                  </a:lnTo>
                  <a:lnTo>
                    <a:pt x="10063" y="6693"/>
                  </a:lnTo>
                  <a:lnTo>
                    <a:pt x="10185" y="6204"/>
                  </a:lnTo>
                  <a:lnTo>
                    <a:pt x="10259" y="5691"/>
                  </a:lnTo>
                  <a:lnTo>
                    <a:pt x="10283" y="5423"/>
                  </a:lnTo>
                  <a:lnTo>
                    <a:pt x="10307" y="5154"/>
                  </a:lnTo>
                  <a:lnTo>
                    <a:pt x="10259" y="4617"/>
                  </a:lnTo>
                  <a:lnTo>
                    <a:pt x="10185" y="4104"/>
                  </a:lnTo>
                  <a:lnTo>
                    <a:pt x="10063" y="3615"/>
                  </a:lnTo>
                  <a:lnTo>
                    <a:pt x="9892" y="3151"/>
                  </a:lnTo>
                  <a:lnTo>
                    <a:pt x="9672" y="2687"/>
                  </a:lnTo>
                  <a:lnTo>
                    <a:pt x="9428" y="2272"/>
                  </a:lnTo>
                  <a:lnTo>
                    <a:pt x="9111" y="1881"/>
                  </a:lnTo>
                  <a:lnTo>
                    <a:pt x="8793" y="1515"/>
                  </a:lnTo>
                  <a:lnTo>
                    <a:pt x="8427" y="1173"/>
                  </a:lnTo>
                  <a:lnTo>
                    <a:pt x="8036" y="880"/>
                  </a:lnTo>
                  <a:lnTo>
                    <a:pt x="7596" y="636"/>
                  </a:lnTo>
                  <a:lnTo>
                    <a:pt x="7157" y="416"/>
                  </a:lnTo>
                  <a:lnTo>
                    <a:pt x="6693" y="245"/>
                  </a:lnTo>
                  <a:lnTo>
                    <a:pt x="6180" y="98"/>
                  </a:lnTo>
                  <a:lnTo>
                    <a:pt x="5691" y="25"/>
                  </a:lnTo>
                  <a:lnTo>
                    <a:pt x="515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4" name="Google Shape;654;p30"/>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262</a:t>
            </a:fld>
            <a:endParaRPr/>
          </a:p>
        </p:txBody>
      </p:sp>
    </p:spTree>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Shape 658"/>
        <p:cNvGrpSpPr/>
        <p:nvPr/>
      </p:nvGrpSpPr>
      <p:grpSpPr>
        <a:xfrm>
          <a:off x="0" y="0"/>
          <a:ext cx="0" cy="0"/>
          <a:chOff x="0" y="0"/>
          <a:chExt cx="0" cy="0"/>
        </a:xfrm>
      </p:grpSpPr>
      <p:sp>
        <p:nvSpPr>
          <p:cNvPr id="659" name="Google Shape;659;p31"/>
          <p:cNvSpPr txBox="1">
            <a:spLocks noGrp="1"/>
          </p:cNvSpPr>
          <p:nvPr>
            <p:ph type="body" idx="1"/>
          </p:nvPr>
        </p:nvSpPr>
        <p:spPr>
          <a:xfrm>
            <a:off x="457200" y="3852828"/>
            <a:ext cx="8229600" cy="519600"/>
          </a:xfrm>
          <a:prstGeom prst="rect">
            <a:avLst/>
          </a:prstGeom>
        </p:spPr>
        <p:txBody>
          <a:bodyPr spcFirstLastPara="1" wrap="square" lIns="91425" tIns="91425" rIns="91425" bIns="91425" anchor="t" anchorCtr="0">
            <a:noAutofit/>
          </a:bodyPr>
          <a:lstStyle/>
          <a:p>
            <a:pPr marL="0" lvl="0" indent="0" algn="ctr" rtl="0">
              <a:spcBef>
                <a:spcPts val="360"/>
              </a:spcBef>
              <a:spcAft>
                <a:spcPts val="0"/>
              </a:spcAft>
              <a:buNone/>
            </a:pPr>
            <a:r>
              <a:rPr lang="en" b="1">
                <a:solidFill>
                  <a:srgbClr val="00CEF6"/>
                </a:solidFill>
              </a:rPr>
              <a:t>You can insert graphs from Excel or Google Sheets</a:t>
            </a:r>
            <a:endParaRPr b="1">
              <a:solidFill>
                <a:srgbClr val="00CEF6"/>
              </a:solidFill>
            </a:endParaRPr>
          </a:p>
        </p:txBody>
      </p:sp>
      <p:sp>
        <p:nvSpPr>
          <p:cNvPr id="660" name="Google Shape;660;p31"/>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263</a:t>
            </a:fld>
            <a:endParaRPr/>
          </a:p>
        </p:txBody>
      </p:sp>
      <p:cxnSp>
        <p:nvCxnSpPr>
          <p:cNvPr id="661" name="Google Shape;661;p31"/>
          <p:cNvCxnSpPr/>
          <p:nvPr/>
        </p:nvCxnSpPr>
        <p:spPr>
          <a:xfrm>
            <a:off x="952500" y="752476"/>
            <a:ext cx="7239000" cy="0"/>
          </a:xfrm>
          <a:prstGeom prst="straightConnector1">
            <a:avLst/>
          </a:prstGeom>
          <a:noFill/>
          <a:ln w="9525" cap="flat" cmpd="sng">
            <a:solidFill>
              <a:schemeClr val="lt2"/>
            </a:solidFill>
            <a:prstDash val="solid"/>
            <a:round/>
            <a:headEnd type="none" w="med" len="med"/>
            <a:tailEnd type="none" w="med" len="med"/>
          </a:ln>
        </p:spPr>
      </p:cxnSp>
      <p:cxnSp>
        <p:nvCxnSpPr>
          <p:cNvPr id="662" name="Google Shape;662;p31"/>
          <p:cNvCxnSpPr/>
          <p:nvPr/>
        </p:nvCxnSpPr>
        <p:spPr>
          <a:xfrm>
            <a:off x="952500" y="1461958"/>
            <a:ext cx="7239000" cy="0"/>
          </a:xfrm>
          <a:prstGeom prst="straightConnector1">
            <a:avLst/>
          </a:prstGeom>
          <a:noFill/>
          <a:ln w="9525" cap="flat" cmpd="sng">
            <a:solidFill>
              <a:schemeClr val="lt2"/>
            </a:solidFill>
            <a:prstDash val="solid"/>
            <a:round/>
            <a:headEnd type="none" w="med" len="med"/>
            <a:tailEnd type="none" w="med" len="med"/>
          </a:ln>
        </p:spPr>
      </p:cxnSp>
      <p:cxnSp>
        <p:nvCxnSpPr>
          <p:cNvPr id="663" name="Google Shape;663;p31"/>
          <p:cNvCxnSpPr/>
          <p:nvPr/>
        </p:nvCxnSpPr>
        <p:spPr>
          <a:xfrm>
            <a:off x="952500" y="2171439"/>
            <a:ext cx="7239000" cy="0"/>
          </a:xfrm>
          <a:prstGeom prst="straightConnector1">
            <a:avLst/>
          </a:prstGeom>
          <a:noFill/>
          <a:ln w="9525" cap="flat" cmpd="sng">
            <a:solidFill>
              <a:schemeClr val="lt2"/>
            </a:solidFill>
            <a:prstDash val="solid"/>
            <a:round/>
            <a:headEnd type="none" w="med" len="med"/>
            <a:tailEnd type="none" w="med" len="med"/>
          </a:ln>
        </p:spPr>
      </p:cxnSp>
      <p:cxnSp>
        <p:nvCxnSpPr>
          <p:cNvPr id="664" name="Google Shape;664;p31"/>
          <p:cNvCxnSpPr/>
          <p:nvPr/>
        </p:nvCxnSpPr>
        <p:spPr>
          <a:xfrm>
            <a:off x="952500" y="2880921"/>
            <a:ext cx="7239000" cy="0"/>
          </a:xfrm>
          <a:prstGeom prst="straightConnector1">
            <a:avLst/>
          </a:prstGeom>
          <a:noFill/>
          <a:ln w="9525" cap="flat" cmpd="sng">
            <a:solidFill>
              <a:schemeClr val="lt2"/>
            </a:solidFill>
            <a:prstDash val="solid"/>
            <a:round/>
            <a:headEnd type="none" w="med" len="med"/>
            <a:tailEnd type="none" w="med" len="med"/>
          </a:ln>
        </p:spPr>
      </p:cxnSp>
      <p:cxnSp>
        <p:nvCxnSpPr>
          <p:cNvPr id="665" name="Google Shape;665;p31"/>
          <p:cNvCxnSpPr/>
          <p:nvPr/>
        </p:nvCxnSpPr>
        <p:spPr>
          <a:xfrm>
            <a:off x="952500" y="3612301"/>
            <a:ext cx="7239000" cy="0"/>
          </a:xfrm>
          <a:prstGeom prst="straightConnector1">
            <a:avLst/>
          </a:prstGeom>
          <a:noFill/>
          <a:ln w="9525" cap="flat" cmpd="sng">
            <a:solidFill>
              <a:schemeClr val="lt2"/>
            </a:solidFill>
            <a:prstDash val="solid"/>
            <a:round/>
            <a:headEnd type="none" w="med" len="med"/>
            <a:tailEnd type="none" w="med" len="med"/>
          </a:ln>
        </p:spPr>
      </p:cxnSp>
      <p:sp>
        <p:nvSpPr>
          <p:cNvPr id="666" name="Google Shape;666;p31"/>
          <p:cNvSpPr txBox="1"/>
          <p:nvPr/>
        </p:nvSpPr>
        <p:spPr>
          <a:xfrm>
            <a:off x="952500" y="593725"/>
            <a:ext cx="364500" cy="3030300"/>
          </a:xfrm>
          <a:prstGeom prst="rect">
            <a:avLst/>
          </a:prstGeom>
          <a:no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None/>
            </a:pPr>
            <a:r>
              <a:rPr lang="en" sz="1000">
                <a:solidFill>
                  <a:schemeClr val="dk2"/>
                </a:solidFill>
                <a:latin typeface="Source Sans Pro"/>
                <a:ea typeface="Source Sans Pro"/>
                <a:cs typeface="Source Sans Pro"/>
                <a:sym typeface="Source Sans Pro"/>
              </a:rPr>
              <a:t>4000</a:t>
            </a:r>
            <a:endParaRPr sz="1000">
              <a:solidFill>
                <a:schemeClr val="dk2"/>
              </a:solidFill>
              <a:latin typeface="Source Sans Pro"/>
              <a:ea typeface="Source Sans Pro"/>
              <a:cs typeface="Source Sans Pro"/>
              <a:sym typeface="Source Sans Pro"/>
            </a:endParaRPr>
          </a:p>
          <a:p>
            <a:pPr marL="0" marR="0" lvl="0" indent="0" algn="r" rtl="0">
              <a:lnSpc>
                <a:spcPct val="100000"/>
              </a:lnSpc>
              <a:spcBef>
                <a:spcPts val="4400"/>
              </a:spcBef>
              <a:spcAft>
                <a:spcPts val="0"/>
              </a:spcAft>
              <a:buNone/>
            </a:pPr>
            <a:r>
              <a:rPr lang="en" sz="1000">
                <a:solidFill>
                  <a:schemeClr val="dk2"/>
                </a:solidFill>
                <a:latin typeface="Source Sans Pro"/>
                <a:ea typeface="Source Sans Pro"/>
                <a:cs typeface="Source Sans Pro"/>
                <a:sym typeface="Source Sans Pro"/>
              </a:rPr>
              <a:t>3000</a:t>
            </a:r>
            <a:endParaRPr sz="1000">
              <a:solidFill>
                <a:schemeClr val="dk2"/>
              </a:solidFill>
              <a:latin typeface="Source Sans Pro"/>
              <a:ea typeface="Source Sans Pro"/>
              <a:cs typeface="Source Sans Pro"/>
              <a:sym typeface="Source Sans Pro"/>
            </a:endParaRPr>
          </a:p>
          <a:p>
            <a:pPr marL="0" marR="0" lvl="0" indent="0" algn="r" rtl="0">
              <a:lnSpc>
                <a:spcPct val="100000"/>
              </a:lnSpc>
              <a:spcBef>
                <a:spcPts val="4400"/>
              </a:spcBef>
              <a:spcAft>
                <a:spcPts val="0"/>
              </a:spcAft>
              <a:buNone/>
            </a:pPr>
            <a:r>
              <a:rPr lang="en" sz="1000">
                <a:solidFill>
                  <a:schemeClr val="dk2"/>
                </a:solidFill>
                <a:latin typeface="Source Sans Pro"/>
                <a:ea typeface="Source Sans Pro"/>
                <a:cs typeface="Source Sans Pro"/>
                <a:sym typeface="Source Sans Pro"/>
              </a:rPr>
              <a:t>2000</a:t>
            </a:r>
            <a:endParaRPr sz="1000">
              <a:solidFill>
                <a:schemeClr val="dk2"/>
              </a:solidFill>
              <a:latin typeface="Source Sans Pro"/>
              <a:ea typeface="Source Sans Pro"/>
              <a:cs typeface="Source Sans Pro"/>
              <a:sym typeface="Source Sans Pro"/>
            </a:endParaRPr>
          </a:p>
          <a:p>
            <a:pPr marL="0" marR="0" lvl="0" indent="0" algn="r" rtl="0">
              <a:lnSpc>
                <a:spcPct val="100000"/>
              </a:lnSpc>
              <a:spcBef>
                <a:spcPts val="4400"/>
              </a:spcBef>
              <a:spcAft>
                <a:spcPts val="0"/>
              </a:spcAft>
              <a:buNone/>
            </a:pPr>
            <a:r>
              <a:rPr lang="en" sz="1000">
                <a:solidFill>
                  <a:schemeClr val="dk2"/>
                </a:solidFill>
                <a:latin typeface="Source Sans Pro"/>
                <a:ea typeface="Source Sans Pro"/>
                <a:cs typeface="Source Sans Pro"/>
                <a:sym typeface="Source Sans Pro"/>
              </a:rPr>
              <a:t>1000</a:t>
            </a:r>
            <a:endParaRPr sz="1000">
              <a:solidFill>
                <a:schemeClr val="dk2"/>
              </a:solidFill>
              <a:latin typeface="Source Sans Pro"/>
              <a:ea typeface="Source Sans Pro"/>
              <a:cs typeface="Source Sans Pro"/>
              <a:sym typeface="Source Sans Pro"/>
            </a:endParaRPr>
          </a:p>
          <a:p>
            <a:pPr marL="0" marR="0" lvl="0" indent="0" algn="r" rtl="0">
              <a:lnSpc>
                <a:spcPct val="100000"/>
              </a:lnSpc>
              <a:spcBef>
                <a:spcPts val="4400"/>
              </a:spcBef>
              <a:spcAft>
                <a:spcPts val="4400"/>
              </a:spcAft>
              <a:buNone/>
            </a:pPr>
            <a:r>
              <a:rPr lang="en" sz="1000">
                <a:solidFill>
                  <a:schemeClr val="dk2"/>
                </a:solidFill>
                <a:latin typeface="Source Sans Pro"/>
                <a:ea typeface="Source Sans Pro"/>
                <a:cs typeface="Source Sans Pro"/>
                <a:sym typeface="Source Sans Pro"/>
              </a:rPr>
              <a:t>0</a:t>
            </a:r>
            <a:endParaRPr sz="1000">
              <a:solidFill>
                <a:schemeClr val="dk2"/>
              </a:solidFill>
              <a:latin typeface="Source Sans Pro"/>
              <a:ea typeface="Source Sans Pro"/>
              <a:cs typeface="Source Sans Pro"/>
              <a:sym typeface="Source Sans Pro"/>
            </a:endParaRPr>
          </a:p>
        </p:txBody>
      </p:sp>
      <p:sp>
        <p:nvSpPr>
          <p:cNvPr id="667" name="Google Shape;667;p31"/>
          <p:cNvSpPr/>
          <p:nvPr/>
        </p:nvSpPr>
        <p:spPr>
          <a:xfrm>
            <a:off x="1572782" y="2058712"/>
            <a:ext cx="233700" cy="1553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31"/>
          <p:cNvSpPr/>
          <p:nvPr/>
        </p:nvSpPr>
        <p:spPr>
          <a:xfrm>
            <a:off x="1887026" y="1664649"/>
            <a:ext cx="233700" cy="1947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31"/>
          <p:cNvSpPr/>
          <p:nvPr/>
        </p:nvSpPr>
        <p:spPr>
          <a:xfrm>
            <a:off x="2201270" y="2171439"/>
            <a:ext cx="233700" cy="14412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31"/>
          <p:cNvSpPr/>
          <p:nvPr/>
        </p:nvSpPr>
        <p:spPr>
          <a:xfrm>
            <a:off x="3325786" y="2372502"/>
            <a:ext cx="233700" cy="1239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31"/>
          <p:cNvSpPr/>
          <p:nvPr/>
        </p:nvSpPr>
        <p:spPr>
          <a:xfrm>
            <a:off x="3640031" y="1774119"/>
            <a:ext cx="233700" cy="1838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31"/>
          <p:cNvSpPr/>
          <p:nvPr/>
        </p:nvSpPr>
        <p:spPr>
          <a:xfrm>
            <a:off x="3954275" y="906800"/>
            <a:ext cx="233700" cy="27060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31"/>
          <p:cNvSpPr/>
          <p:nvPr/>
        </p:nvSpPr>
        <p:spPr>
          <a:xfrm>
            <a:off x="5078791" y="1817895"/>
            <a:ext cx="233700" cy="1794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31"/>
          <p:cNvSpPr/>
          <p:nvPr/>
        </p:nvSpPr>
        <p:spPr>
          <a:xfrm>
            <a:off x="5393035" y="752352"/>
            <a:ext cx="233700" cy="2860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31"/>
          <p:cNvSpPr/>
          <p:nvPr/>
        </p:nvSpPr>
        <p:spPr>
          <a:xfrm>
            <a:off x="5707280" y="2000337"/>
            <a:ext cx="233700" cy="16119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31"/>
          <p:cNvSpPr/>
          <p:nvPr/>
        </p:nvSpPr>
        <p:spPr>
          <a:xfrm>
            <a:off x="6831796" y="2430876"/>
            <a:ext cx="233700" cy="1181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31"/>
          <p:cNvSpPr/>
          <p:nvPr/>
        </p:nvSpPr>
        <p:spPr>
          <a:xfrm>
            <a:off x="7146040" y="971395"/>
            <a:ext cx="233700" cy="2641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31"/>
          <p:cNvSpPr/>
          <p:nvPr/>
        </p:nvSpPr>
        <p:spPr>
          <a:xfrm>
            <a:off x="7460284" y="1285185"/>
            <a:ext cx="233700" cy="23274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Shape 682"/>
        <p:cNvGrpSpPr/>
        <p:nvPr/>
      </p:nvGrpSpPr>
      <p:grpSpPr>
        <a:xfrm>
          <a:off x="0" y="0"/>
          <a:ext cx="0" cy="0"/>
          <a:chOff x="0" y="0"/>
          <a:chExt cx="0" cy="0"/>
        </a:xfrm>
      </p:grpSpPr>
      <p:sp>
        <p:nvSpPr>
          <p:cNvPr id="683" name="Google Shape;683;p32"/>
          <p:cNvSpPr txBox="1">
            <a:spLocks noGrp="1"/>
          </p:cNvSpPr>
          <p:nvPr>
            <p:ph type="body" idx="4294967295"/>
          </p:nvPr>
        </p:nvSpPr>
        <p:spPr>
          <a:xfrm>
            <a:off x="457200" y="2152275"/>
            <a:ext cx="3575400" cy="2501400"/>
          </a:xfrm>
          <a:prstGeom prst="rect">
            <a:avLst/>
          </a:prstGeom>
        </p:spPr>
        <p:txBody>
          <a:bodyPr spcFirstLastPara="1" wrap="square" lIns="91425" tIns="91425" rIns="91425" bIns="91425" anchor="b" anchorCtr="0">
            <a:noAutofit/>
          </a:bodyPr>
          <a:lstStyle/>
          <a:p>
            <a:pPr marL="0" lvl="0" indent="0" algn="l" rtl="0">
              <a:spcBef>
                <a:spcPts val="600"/>
              </a:spcBef>
              <a:spcAft>
                <a:spcPts val="0"/>
              </a:spcAft>
              <a:buNone/>
            </a:pPr>
            <a:r>
              <a:rPr lang="en" b="1">
                <a:solidFill>
                  <a:srgbClr val="FFFFFF"/>
                </a:solidFill>
                <a:latin typeface="Oswald"/>
                <a:ea typeface="Oswald"/>
                <a:cs typeface="Oswald"/>
                <a:sym typeface="Oswald"/>
              </a:rPr>
              <a:t>MOBILE PROJECT</a:t>
            </a:r>
            <a:endParaRPr b="1">
              <a:solidFill>
                <a:srgbClr val="FFFFFF"/>
              </a:solidFill>
              <a:latin typeface="Oswald"/>
              <a:ea typeface="Oswald"/>
              <a:cs typeface="Oswald"/>
              <a:sym typeface="Oswald"/>
            </a:endParaRPr>
          </a:p>
          <a:p>
            <a:pPr marL="0" lvl="0" indent="0" algn="l" rtl="0">
              <a:spcBef>
                <a:spcPts val="600"/>
              </a:spcBef>
              <a:spcAft>
                <a:spcPts val="0"/>
              </a:spcAft>
              <a:buNone/>
            </a:pPr>
            <a:r>
              <a:rPr lang="en"/>
              <a:t>Show and explain your web, app or software projects using these gadget templates.</a:t>
            </a:r>
            <a:endParaRPr/>
          </a:p>
        </p:txBody>
      </p:sp>
      <p:sp>
        <p:nvSpPr>
          <p:cNvPr id="684" name="Google Shape;684;p32"/>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264</a:t>
            </a:fld>
            <a:endParaRPr/>
          </a:p>
        </p:txBody>
      </p:sp>
      <p:grpSp>
        <p:nvGrpSpPr>
          <p:cNvPr id="685" name="Google Shape;685;p32"/>
          <p:cNvGrpSpPr/>
          <p:nvPr/>
        </p:nvGrpSpPr>
        <p:grpSpPr>
          <a:xfrm>
            <a:off x="5353200" y="373572"/>
            <a:ext cx="2119546" cy="4396359"/>
            <a:chOff x="2547150" y="238125"/>
            <a:chExt cx="2525675" cy="5238750"/>
          </a:xfrm>
        </p:grpSpPr>
        <p:sp>
          <p:nvSpPr>
            <p:cNvPr id="686" name="Google Shape;686;p32"/>
            <p:cNvSpPr/>
            <p:nvPr/>
          </p:nvSpPr>
          <p:spPr>
            <a:xfrm>
              <a:off x="2547150" y="238125"/>
              <a:ext cx="2525675" cy="5238750"/>
            </a:xfrm>
            <a:custGeom>
              <a:avLst/>
              <a:gdLst/>
              <a:ahLst/>
              <a:cxnLst/>
              <a:rect l="l" t="t" r="r" b="b"/>
              <a:pathLst>
                <a:path w="101027" h="209550" extrusionOk="0">
                  <a:moveTo>
                    <a:pt x="98629" y="18886"/>
                  </a:moveTo>
                  <a:lnTo>
                    <a:pt x="98629" y="190364"/>
                  </a:lnTo>
                  <a:lnTo>
                    <a:pt x="2398" y="190364"/>
                  </a:lnTo>
                  <a:lnTo>
                    <a:pt x="2398" y="18886"/>
                  </a:lnTo>
                  <a:close/>
                  <a:moveTo>
                    <a:pt x="10343" y="0"/>
                  </a:moveTo>
                  <a:lnTo>
                    <a:pt x="9293" y="75"/>
                  </a:lnTo>
                  <a:lnTo>
                    <a:pt x="8244" y="225"/>
                  </a:lnTo>
                  <a:lnTo>
                    <a:pt x="7270" y="450"/>
                  </a:lnTo>
                  <a:lnTo>
                    <a:pt x="6295" y="824"/>
                  </a:lnTo>
                  <a:lnTo>
                    <a:pt x="5396" y="1274"/>
                  </a:lnTo>
                  <a:lnTo>
                    <a:pt x="4572" y="1799"/>
                  </a:lnTo>
                  <a:lnTo>
                    <a:pt x="3747" y="2398"/>
                  </a:lnTo>
                  <a:lnTo>
                    <a:pt x="2998" y="3073"/>
                  </a:lnTo>
                  <a:lnTo>
                    <a:pt x="2323" y="3747"/>
                  </a:lnTo>
                  <a:lnTo>
                    <a:pt x="1724" y="4572"/>
                  </a:lnTo>
                  <a:lnTo>
                    <a:pt x="1199" y="5396"/>
                  </a:lnTo>
                  <a:lnTo>
                    <a:pt x="824" y="6370"/>
                  </a:lnTo>
                  <a:lnTo>
                    <a:pt x="450" y="7270"/>
                  </a:lnTo>
                  <a:lnTo>
                    <a:pt x="225" y="8319"/>
                  </a:lnTo>
                  <a:lnTo>
                    <a:pt x="0" y="9293"/>
                  </a:lnTo>
                  <a:lnTo>
                    <a:pt x="0" y="10343"/>
                  </a:lnTo>
                  <a:lnTo>
                    <a:pt x="0" y="199207"/>
                  </a:lnTo>
                  <a:lnTo>
                    <a:pt x="0" y="200257"/>
                  </a:lnTo>
                  <a:lnTo>
                    <a:pt x="225" y="201231"/>
                  </a:lnTo>
                  <a:lnTo>
                    <a:pt x="450" y="202280"/>
                  </a:lnTo>
                  <a:lnTo>
                    <a:pt x="824" y="203180"/>
                  </a:lnTo>
                  <a:lnTo>
                    <a:pt x="1199" y="204154"/>
                  </a:lnTo>
                  <a:lnTo>
                    <a:pt x="1724" y="204978"/>
                  </a:lnTo>
                  <a:lnTo>
                    <a:pt x="2323" y="205803"/>
                  </a:lnTo>
                  <a:lnTo>
                    <a:pt x="2998" y="206477"/>
                  </a:lnTo>
                  <a:lnTo>
                    <a:pt x="3747" y="207152"/>
                  </a:lnTo>
                  <a:lnTo>
                    <a:pt x="4572" y="207751"/>
                  </a:lnTo>
                  <a:lnTo>
                    <a:pt x="5396" y="208276"/>
                  </a:lnTo>
                  <a:lnTo>
                    <a:pt x="6295" y="208726"/>
                  </a:lnTo>
                  <a:lnTo>
                    <a:pt x="7270" y="209100"/>
                  </a:lnTo>
                  <a:lnTo>
                    <a:pt x="8244" y="209325"/>
                  </a:lnTo>
                  <a:lnTo>
                    <a:pt x="9293" y="209475"/>
                  </a:lnTo>
                  <a:lnTo>
                    <a:pt x="10343" y="209550"/>
                  </a:lnTo>
                  <a:lnTo>
                    <a:pt x="90610" y="209550"/>
                  </a:lnTo>
                  <a:lnTo>
                    <a:pt x="91659" y="209475"/>
                  </a:lnTo>
                  <a:lnTo>
                    <a:pt x="92708" y="209325"/>
                  </a:lnTo>
                  <a:lnTo>
                    <a:pt x="93682" y="209100"/>
                  </a:lnTo>
                  <a:lnTo>
                    <a:pt x="94657" y="208726"/>
                  </a:lnTo>
                  <a:lnTo>
                    <a:pt x="95556" y="208276"/>
                  </a:lnTo>
                  <a:lnTo>
                    <a:pt x="96455" y="207751"/>
                  </a:lnTo>
                  <a:lnTo>
                    <a:pt x="97205" y="207152"/>
                  </a:lnTo>
                  <a:lnTo>
                    <a:pt x="97954" y="206477"/>
                  </a:lnTo>
                  <a:lnTo>
                    <a:pt x="98629" y="205803"/>
                  </a:lnTo>
                  <a:lnTo>
                    <a:pt x="99228" y="204978"/>
                  </a:lnTo>
                  <a:lnTo>
                    <a:pt x="99753" y="204154"/>
                  </a:lnTo>
                  <a:lnTo>
                    <a:pt x="100203" y="203180"/>
                  </a:lnTo>
                  <a:lnTo>
                    <a:pt x="100577" y="202280"/>
                  </a:lnTo>
                  <a:lnTo>
                    <a:pt x="100802" y="201231"/>
                  </a:lnTo>
                  <a:lnTo>
                    <a:pt x="100952" y="200257"/>
                  </a:lnTo>
                  <a:lnTo>
                    <a:pt x="101027" y="199207"/>
                  </a:lnTo>
                  <a:lnTo>
                    <a:pt x="101027" y="10343"/>
                  </a:lnTo>
                  <a:lnTo>
                    <a:pt x="100952" y="9293"/>
                  </a:lnTo>
                  <a:lnTo>
                    <a:pt x="100802" y="8319"/>
                  </a:lnTo>
                  <a:lnTo>
                    <a:pt x="100577" y="7270"/>
                  </a:lnTo>
                  <a:lnTo>
                    <a:pt x="100203" y="6370"/>
                  </a:lnTo>
                  <a:lnTo>
                    <a:pt x="99753" y="5396"/>
                  </a:lnTo>
                  <a:lnTo>
                    <a:pt x="99228" y="4572"/>
                  </a:lnTo>
                  <a:lnTo>
                    <a:pt x="98629" y="3747"/>
                  </a:lnTo>
                  <a:lnTo>
                    <a:pt x="97954" y="3073"/>
                  </a:lnTo>
                  <a:lnTo>
                    <a:pt x="97205" y="2398"/>
                  </a:lnTo>
                  <a:lnTo>
                    <a:pt x="96455" y="1799"/>
                  </a:lnTo>
                  <a:lnTo>
                    <a:pt x="95556" y="1274"/>
                  </a:lnTo>
                  <a:lnTo>
                    <a:pt x="94657" y="824"/>
                  </a:lnTo>
                  <a:lnTo>
                    <a:pt x="93682" y="450"/>
                  </a:lnTo>
                  <a:lnTo>
                    <a:pt x="92708" y="225"/>
                  </a:lnTo>
                  <a:lnTo>
                    <a:pt x="91659" y="75"/>
                  </a:lnTo>
                  <a:lnTo>
                    <a:pt x="90610" y="0"/>
                  </a:lnTo>
                  <a:close/>
                </a:path>
              </a:pathLst>
            </a:cu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32"/>
            <p:cNvSpPr/>
            <p:nvPr/>
          </p:nvSpPr>
          <p:spPr>
            <a:xfrm>
              <a:off x="3557025" y="5147100"/>
              <a:ext cx="504050" cy="179900"/>
            </a:xfrm>
            <a:custGeom>
              <a:avLst/>
              <a:gdLst/>
              <a:ahLst/>
              <a:cxnLst/>
              <a:rect l="l" t="t" r="r" b="b"/>
              <a:pathLst>
                <a:path w="20162" h="7196" extrusionOk="0">
                  <a:moveTo>
                    <a:pt x="3598" y="0"/>
                  </a:moveTo>
                  <a:lnTo>
                    <a:pt x="2849" y="75"/>
                  </a:lnTo>
                  <a:lnTo>
                    <a:pt x="2174" y="300"/>
                  </a:lnTo>
                  <a:lnTo>
                    <a:pt x="1575" y="600"/>
                  </a:lnTo>
                  <a:lnTo>
                    <a:pt x="1050" y="1050"/>
                  </a:lnTo>
                  <a:lnTo>
                    <a:pt x="600" y="1574"/>
                  </a:lnTo>
                  <a:lnTo>
                    <a:pt x="301" y="2174"/>
                  </a:lnTo>
                  <a:lnTo>
                    <a:pt x="76" y="2848"/>
                  </a:lnTo>
                  <a:lnTo>
                    <a:pt x="1" y="3598"/>
                  </a:lnTo>
                  <a:lnTo>
                    <a:pt x="76" y="4347"/>
                  </a:lnTo>
                  <a:lnTo>
                    <a:pt x="301" y="5022"/>
                  </a:lnTo>
                  <a:lnTo>
                    <a:pt x="600" y="5621"/>
                  </a:lnTo>
                  <a:lnTo>
                    <a:pt x="1050" y="6146"/>
                  </a:lnTo>
                  <a:lnTo>
                    <a:pt x="1575" y="6596"/>
                  </a:lnTo>
                  <a:lnTo>
                    <a:pt x="2174" y="6896"/>
                  </a:lnTo>
                  <a:lnTo>
                    <a:pt x="2849" y="7120"/>
                  </a:lnTo>
                  <a:lnTo>
                    <a:pt x="3598" y="7195"/>
                  </a:lnTo>
                  <a:lnTo>
                    <a:pt x="16639" y="7195"/>
                  </a:lnTo>
                  <a:lnTo>
                    <a:pt x="17313" y="7120"/>
                  </a:lnTo>
                  <a:lnTo>
                    <a:pt x="17988" y="6896"/>
                  </a:lnTo>
                  <a:lnTo>
                    <a:pt x="18587" y="6596"/>
                  </a:lnTo>
                  <a:lnTo>
                    <a:pt x="19112" y="6146"/>
                  </a:lnTo>
                  <a:lnTo>
                    <a:pt x="19562" y="5621"/>
                  </a:lnTo>
                  <a:lnTo>
                    <a:pt x="19861" y="5022"/>
                  </a:lnTo>
                  <a:lnTo>
                    <a:pt x="20086" y="4347"/>
                  </a:lnTo>
                  <a:lnTo>
                    <a:pt x="20161" y="3598"/>
                  </a:lnTo>
                  <a:lnTo>
                    <a:pt x="20086" y="2848"/>
                  </a:lnTo>
                  <a:lnTo>
                    <a:pt x="19861" y="2174"/>
                  </a:lnTo>
                  <a:lnTo>
                    <a:pt x="19562" y="1574"/>
                  </a:lnTo>
                  <a:lnTo>
                    <a:pt x="19112" y="1050"/>
                  </a:lnTo>
                  <a:lnTo>
                    <a:pt x="18587" y="600"/>
                  </a:lnTo>
                  <a:lnTo>
                    <a:pt x="17988" y="300"/>
                  </a:lnTo>
                  <a:lnTo>
                    <a:pt x="17313" y="75"/>
                  </a:lnTo>
                  <a:lnTo>
                    <a:pt x="16639" y="0"/>
                  </a:lnTo>
                  <a:close/>
                </a:path>
              </a:pathLst>
            </a:cu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32"/>
            <p:cNvSpPr/>
            <p:nvPr/>
          </p:nvSpPr>
          <p:spPr>
            <a:xfrm>
              <a:off x="3008050" y="423600"/>
              <a:ext cx="99325" cy="99325"/>
            </a:xfrm>
            <a:custGeom>
              <a:avLst/>
              <a:gdLst/>
              <a:ahLst/>
              <a:cxnLst/>
              <a:rect l="l" t="t" r="r" b="b"/>
              <a:pathLst>
                <a:path w="3973" h="3973" extrusionOk="0">
                  <a:moveTo>
                    <a:pt x="2024" y="1"/>
                  </a:moveTo>
                  <a:lnTo>
                    <a:pt x="1575" y="76"/>
                  </a:lnTo>
                  <a:lnTo>
                    <a:pt x="1200" y="151"/>
                  </a:lnTo>
                  <a:lnTo>
                    <a:pt x="900" y="375"/>
                  </a:lnTo>
                  <a:lnTo>
                    <a:pt x="600" y="600"/>
                  </a:lnTo>
                  <a:lnTo>
                    <a:pt x="375" y="900"/>
                  </a:lnTo>
                  <a:lnTo>
                    <a:pt x="151" y="1200"/>
                  </a:lnTo>
                  <a:lnTo>
                    <a:pt x="76" y="1575"/>
                  </a:lnTo>
                  <a:lnTo>
                    <a:pt x="1" y="2024"/>
                  </a:lnTo>
                  <a:lnTo>
                    <a:pt x="76" y="2399"/>
                  </a:lnTo>
                  <a:lnTo>
                    <a:pt x="151" y="2774"/>
                  </a:lnTo>
                  <a:lnTo>
                    <a:pt x="375" y="3073"/>
                  </a:lnTo>
                  <a:lnTo>
                    <a:pt x="600" y="3373"/>
                  </a:lnTo>
                  <a:lnTo>
                    <a:pt x="900" y="3673"/>
                  </a:lnTo>
                  <a:lnTo>
                    <a:pt x="1200" y="3823"/>
                  </a:lnTo>
                  <a:lnTo>
                    <a:pt x="1575" y="3973"/>
                  </a:lnTo>
                  <a:lnTo>
                    <a:pt x="2399" y="3973"/>
                  </a:lnTo>
                  <a:lnTo>
                    <a:pt x="2774"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4" y="151"/>
                  </a:lnTo>
                  <a:lnTo>
                    <a:pt x="2399" y="76"/>
                  </a:lnTo>
                  <a:lnTo>
                    <a:pt x="2024" y="1"/>
                  </a:lnTo>
                  <a:close/>
                </a:path>
              </a:pathLst>
            </a:cu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32"/>
            <p:cNvSpPr/>
            <p:nvPr/>
          </p:nvSpPr>
          <p:spPr>
            <a:xfrm>
              <a:off x="3566400" y="434850"/>
              <a:ext cx="487175" cy="76850"/>
            </a:xfrm>
            <a:custGeom>
              <a:avLst/>
              <a:gdLst/>
              <a:ahLst/>
              <a:cxnLst/>
              <a:rect l="l" t="t" r="r" b="b"/>
              <a:pathLst>
                <a:path w="19487" h="3074" extrusionOk="0">
                  <a:moveTo>
                    <a:pt x="1275" y="0"/>
                  </a:moveTo>
                  <a:lnTo>
                    <a:pt x="1050" y="75"/>
                  </a:lnTo>
                  <a:lnTo>
                    <a:pt x="750" y="150"/>
                  </a:lnTo>
                  <a:lnTo>
                    <a:pt x="525" y="300"/>
                  </a:lnTo>
                  <a:lnTo>
                    <a:pt x="375" y="450"/>
                  </a:lnTo>
                  <a:lnTo>
                    <a:pt x="225" y="675"/>
                  </a:lnTo>
                  <a:lnTo>
                    <a:pt x="75" y="975"/>
                  </a:lnTo>
                  <a:lnTo>
                    <a:pt x="1" y="1274"/>
                  </a:lnTo>
                  <a:lnTo>
                    <a:pt x="1" y="1574"/>
                  </a:lnTo>
                  <a:lnTo>
                    <a:pt x="1" y="1874"/>
                  </a:lnTo>
                  <a:lnTo>
                    <a:pt x="75" y="2174"/>
                  </a:lnTo>
                  <a:lnTo>
                    <a:pt x="225" y="2399"/>
                  </a:lnTo>
                  <a:lnTo>
                    <a:pt x="375" y="2623"/>
                  </a:lnTo>
                  <a:lnTo>
                    <a:pt x="525" y="2773"/>
                  </a:lnTo>
                  <a:lnTo>
                    <a:pt x="750" y="2923"/>
                  </a:lnTo>
                  <a:lnTo>
                    <a:pt x="1050" y="2998"/>
                  </a:lnTo>
                  <a:lnTo>
                    <a:pt x="1275" y="3073"/>
                  </a:lnTo>
                  <a:lnTo>
                    <a:pt x="18137" y="3073"/>
                  </a:lnTo>
                  <a:lnTo>
                    <a:pt x="18437" y="2998"/>
                  </a:lnTo>
                  <a:lnTo>
                    <a:pt x="18662" y="2923"/>
                  </a:lnTo>
                  <a:lnTo>
                    <a:pt x="18887" y="2773"/>
                  </a:lnTo>
                  <a:lnTo>
                    <a:pt x="19112" y="2623"/>
                  </a:lnTo>
                  <a:lnTo>
                    <a:pt x="19262" y="2399"/>
                  </a:lnTo>
                  <a:lnTo>
                    <a:pt x="19337" y="2174"/>
                  </a:lnTo>
                  <a:lnTo>
                    <a:pt x="19412" y="1874"/>
                  </a:lnTo>
                  <a:lnTo>
                    <a:pt x="19486" y="1574"/>
                  </a:lnTo>
                  <a:lnTo>
                    <a:pt x="19412" y="1274"/>
                  </a:lnTo>
                  <a:lnTo>
                    <a:pt x="19337" y="975"/>
                  </a:lnTo>
                  <a:lnTo>
                    <a:pt x="19262" y="675"/>
                  </a:lnTo>
                  <a:lnTo>
                    <a:pt x="19112" y="450"/>
                  </a:lnTo>
                  <a:lnTo>
                    <a:pt x="18887" y="300"/>
                  </a:lnTo>
                  <a:lnTo>
                    <a:pt x="18662" y="150"/>
                  </a:lnTo>
                  <a:lnTo>
                    <a:pt x="18437" y="75"/>
                  </a:lnTo>
                  <a:lnTo>
                    <a:pt x="18137" y="0"/>
                  </a:lnTo>
                  <a:close/>
                </a:path>
              </a:pathLst>
            </a:cu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690" name="Google Shape;690;p32"/>
          <p:cNvPicPr preferRelativeResize="0"/>
          <p:nvPr/>
        </p:nvPicPr>
        <p:blipFill rotWithShape="1">
          <a:blip r:embed="rId3">
            <a:alphaModFix/>
          </a:blip>
          <a:srcRect b="23786"/>
          <a:stretch/>
        </p:blipFill>
        <p:spPr>
          <a:xfrm>
            <a:off x="5399525" y="756087"/>
            <a:ext cx="2025525" cy="3631750"/>
          </a:xfrm>
          <a:prstGeom prst="rect">
            <a:avLst/>
          </a:prstGeom>
          <a:noFill/>
          <a:ln w="9525" cap="flat" cmpd="sng">
            <a:solidFill>
              <a:schemeClr val="dk2"/>
            </a:solidFill>
            <a:prstDash val="solid"/>
            <a:round/>
            <a:headEnd type="none" w="sm" len="sm"/>
            <a:tailEnd type="none" w="sm" len="sm"/>
          </a:ln>
        </p:spPr>
      </p:pic>
    </p:spTree>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Shape 694"/>
        <p:cNvGrpSpPr/>
        <p:nvPr/>
      </p:nvGrpSpPr>
      <p:grpSpPr>
        <a:xfrm>
          <a:off x="0" y="0"/>
          <a:ext cx="0" cy="0"/>
          <a:chOff x="0" y="0"/>
          <a:chExt cx="0" cy="0"/>
        </a:xfrm>
      </p:grpSpPr>
      <p:sp>
        <p:nvSpPr>
          <p:cNvPr id="695" name="Google Shape;695;p33"/>
          <p:cNvSpPr txBox="1">
            <a:spLocks noGrp="1"/>
          </p:cNvSpPr>
          <p:nvPr>
            <p:ph type="body" idx="4294967295"/>
          </p:nvPr>
        </p:nvSpPr>
        <p:spPr>
          <a:xfrm>
            <a:off x="457200" y="2152275"/>
            <a:ext cx="3575400" cy="2501400"/>
          </a:xfrm>
          <a:prstGeom prst="rect">
            <a:avLst/>
          </a:prstGeom>
        </p:spPr>
        <p:txBody>
          <a:bodyPr spcFirstLastPara="1" wrap="square" lIns="91425" tIns="91425" rIns="91425" bIns="91425" anchor="b" anchorCtr="0">
            <a:noAutofit/>
          </a:bodyPr>
          <a:lstStyle/>
          <a:p>
            <a:pPr marL="0" lvl="0" indent="0" algn="l" rtl="0">
              <a:spcBef>
                <a:spcPts val="600"/>
              </a:spcBef>
              <a:spcAft>
                <a:spcPts val="0"/>
              </a:spcAft>
              <a:buNone/>
            </a:pPr>
            <a:r>
              <a:rPr lang="en" b="1">
                <a:solidFill>
                  <a:srgbClr val="FFFFFF"/>
                </a:solidFill>
                <a:latin typeface="Oswald"/>
                <a:ea typeface="Oswald"/>
                <a:cs typeface="Oswald"/>
                <a:sym typeface="Oswald"/>
              </a:rPr>
              <a:t>TABLET PROJECT</a:t>
            </a:r>
            <a:endParaRPr b="1">
              <a:solidFill>
                <a:srgbClr val="FFFFFF"/>
              </a:solidFill>
              <a:latin typeface="Oswald"/>
              <a:ea typeface="Oswald"/>
              <a:cs typeface="Oswald"/>
              <a:sym typeface="Oswald"/>
            </a:endParaRPr>
          </a:p>
          <a:p>
            <a:pPr marL="0" lvl="0" indent="0" algn="l" rtl="0">
              <a:spcBef>
                <a:spcPts val="600"/>
              </a:spcBef>
              <a:spcAft>
                <a:spcPts val="0"/>
              </a:spcAft>
              <a:buNone/>
            </a:pPr>
            <a:r>
              <a:rPr lang="en"/>
              <a:t>Show and explain your web, app or software projects using these gadget templates.</a:t>
            </a:r>
            <a:endParaRPr/>
          </a:p>
        </p:txBody>
      </p:sp>
      <p:sp>
        <p:nvSpPr>
          <p:cNvPr id="696" name="Google Shape;696;p33"/>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265</a:t>
            </a:fld>
            <a:endParaRPr/>
          </a:p>
        </p:txBody>
      </p:sp>
      <p:grpSp>
        <p:nvGrpSpPr>
          <p:cNvPr id="697" name="Google Shape;697;p33"/>
          <p:cNvGrpSpPr/>
          <p:nvPr/>
        </p:nvGrpSpPr>
        <p:grpSpPr>
          <a:xfrm>
            <a:off x="5011702" y="465959"/>
            <a:ext cx="2736410" cy="4222433"/>
            <a:chOff x="2112475" y="238125"/>
            <a:chExt cx="3395050" cy="5238750"/>
          </a:xfrm>
        </p:grpSpPr>
        <p:sp>
          <p:nvSpPr>
            <p:cNvPr id="698" name="Google Shape;698;p33"/>
            <p:cNvSpPr/>
            <p:nvPr/>
          </p:nvSpPr>
          <p:spPr>
            <a:xfrm>
              <a:off x="2112475" y="238125"/>
              <a:ext cx="3395050" cy="5238750"/>
            </a:xfrm>
            <a:custGeom>
              <a:avLst/>
              <a:gdLst/>
              <a:ahLst/>
              <a:cxnLst/>
              <a:rect l="l" t="t" r="r" b="b"/>
              <a:pathLst>
                <a:path w="135802" h="209550" extrusionOk="0">
                  <a:moveTo>
                    <a:pt x="132205" y="18886"/>
                  </a:moveTo>
                  <a:lnTo>
                    <a:pt x="132205" y="190364"/>
                  </a:lnTo>
                  <a:lnTo>
                    <a:pt x="3597" y="190364"/>
                  </a:lnTo>
                  <a:lnTo>
                    <a:pt x="3597" y="18886"/>
                  </a:lnTo>
                  <a:close/>
                  <a:moveTo>
                    <a:pt x="8019" y="0"/>
                  </a:moveTo>
                  <a:lnTo>
                    <a:pt x="7270" y="75"/>
                  </a:lnTo>
                  <a:lnTo>
                    <a:pt x="6445" y="150"/>
                  </a:lnTo>
                  <a:lnTo>
                    <a:pt x="5696" y="375"/>
                  </a:lnTo>
                  <a:lnTo>
                    <a:pt x="4946" y="600"/>
                  </a:lnTo>
                  <a:lnTo>
                    <a:pt x="4197" y="974"/>
                  </a:lnTo>
                  <a:lnTo>
                    <a:pt x="3522" y="1349"/>
                  </a:lnTo>
                  <a:lnTo>
                    <a:pt x="2923" y="1874"/>
                  </a:lnTo>
                  <a:lnTo>
                    <a:pt x="2323" y="2323"/>
                  </a:lnTo>
                  <a:lnTo>
                    <a:pt x="1874" y="2923"/>
                  </a:lnTo>
                  <a:lnTo>
                    <a:pt x="1349" y="3522"/>
                  </a:lnTo>
                  <a:lnTo>
                    <a:pt x="974" y="4197"/>
                  </a:lnTo>
                  <a:lnTo>
                    <a:pt x="600" y="4946"/>
                  </a:lnTo>
                  <a:lnTo>
                    <a:pt x="375" y="5696"/>
                  </a:lnTo>
                  <a:lnTo>
                    <a:pt x="150" y="6445"/>
                  </a:lnTo>
                  <a:lnTo>
                    <a:pt x="75" y="7270"/>
                  </a:lnTo>
                  <a:lnTo>
                    <a:pt x="0" y="8019"/>
                  </a:lnTo>
                  <a:lnTo>
                    <a:pt x="0" y="201531"/>
                  </a:lnTo>
                  <a:lnTo>
                    <a:pt x="75" y="202280"/>
                  </a:lnTo>
                  <a:lnTo>
                    <a:pt x="150" y="203105"/>
                  </a:lnTo>
                  <a:lnTo>
                    <a:pt x="375" y="203854"/>
                  </a:lnTo>
                  <a:lnTo>
                    <a:pt x="600" y="204604"/>
                  </a:lnTo>
                  <a:lnTo>
                    <a:pt x="974" y="205353"/>
                  </a:lnTo>
                  <a:lnTo>
                    <a:pt x="1349" y="206028"/>
                  </a:lnTo>
                  <a:lnTo>
                    <a:pt x="1874" y="206627"/>
                  </a:lnTo>
                  <a:lnTo>
                    <a:pt x="2323" y="207227"/>
                  </a:lnTo>
                  <a:lnTo>
                    <a:pt x="2923" y="207676"/>
                  </a:lnTo>
                  <a:lnTo>
                    <a:pt x="3522" y="208201"/>
                  </a:lnTo>
                  <a:lnTo>
                    <a:pt x="4197" y="208576"/>
                  </a:lnTo>
                  <a:lnTo>
                    <a:pt x="4946" y="208950"/>
                  </a:lnTo>
                  <a:lnTo>
                    <a:pt x="5696" y="209175"/>
                  </a:lnTo>
                  <a:lnTo>
                    <a:pt x="6445" y="209400"/>
                  </a:lnTo>
                  <a:lnTo>
                    <a:pt x="7270" y="209475"/>
                  </a:lnTo>
                  <a:lnTo>
                    <a:pt x="8019" y="209550"/>
                  </a:lnTo>
                  <a:lnTo>
                    <a:pt x="127783" y="209550"/>
                  </a:lnTo>
                  <a:lnTo>
                    <a:pt x="128532" y="209475"/>
                  </a:lnTo>
                  <a:lnTo>
                    <a:pt x="129357" y="209400"/>
                  </a:lnTo>
                  <a:lnTo>
                    <a:pt x="130106" y="209175"/>
                  </a:lnTo>
                  <a:lnTo>
                    <a:pt x="130856" y="208950"/>
                  </a:lnTo>
                  <a:lnTo>
                    <a:pt x="131605" y="208576"/>
                  </a:lnTo>
                  <a:lnTo>
                    <a:pt x="132280" y="208201"/>
                  </a:lnTo>
                  <a:lnTo>
                    <a:pt x="132879" y="207676"/>
                  </a:lnTo>
                  <a:lnTo>
                    <a:pt x="133479" y="207227"/>
                  </a:lnTo>
                  <a:lnTo>
                    <a:pt x="133928" y="206627"/>
                  </a:lnTo>
                  <a:lnTo>
                    <a:pt x="134453" y="206028"/>
                  </a:lnTo>
                  <a:lnTo>
                    <a:pt x="134828" y="205353"/>
                  </a:lnTo>
                  <a:lnTo>
                    <a:pt x="135202" y="204604"/>
                  </a:lnTo>
                  <a:lnTo>
                    <a:pt x="135427" y="203854"/>
                  </a:lnTo>
                  <a:lnTo>
                    <a:pt x="135652" y="203105"/>
                  </a:lnTo>
                  <a:lnTo>
                    <a:pt x="135727" y="202280"/>
                  </a:lnTo>
                  <a:lnTo>
                    <a:pt x="135802" y="201531"/>
                  </a:lnTo>
                  <a:lnTo>
                    <a:pt x="135802" y="8019"/>
                  </a:lnTo>
                  <a:lnTo>
                    <a:pt x="135727" y="7270"/>
                  </a:lnTo>
                  <a:lnTo>
                    <a:pt x="135652" y="6445"/>
                  </a:lnTo>
                  <a:lnTo>
                    <a:pt x="135427" y="5696"/>
                  </a:lnTo>
                  <a:lnTo>
                    <a:pt x="135202" y="4946"/>
                  </a:lnTo>
                  <a:lnTo>
                    <a:pt x="134828" y="4197"/>
                  </a:lnTo>
                  <a:lnTo>
                    <a:pt x="134453" y="3522"/>
                  </a:lnTo>
                  <a:lnTo>
                    <a:pt x="133928" y="2923"/>
                  </a:lnTo>
                  <a:lnTo>
                    <a:pt x="133479" y="2323"/>
                  </a:lnTo>
                  <a:lnTo>
                    <a:pt x="132879" y="1874"/>
                  </a:lnTo>
                  <a:lnTo>
                    <a:pt x="132280" y="1349"/>
                  </a:lnTo>
                  <a:lnTo>
                    <a:pt x="131605" y="974"/>
                  </a:lnTo>
                  <a:lnTo>
                    <a:pt x="130856" y="600"/>
                  </a:lnTo>
                  <a:lnTo>
                    <a:pt x="130106" y="375"/>
                  </a:lnTo>
                  <a:lnTo>
                    <a:pt x="129357" y="150"/>
                  </a:lnTo>
                  <a:lnTo>
                    <a:pt x="128532" y="75"/>
                  </a:lnTo>
                  <a:lnTo>
                    <a:pt x="127783" y="0"/>
                  </a:lnTo>
                  <a:close/>
                </a:path>
              </a:pathLst>
            </a:cu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33"/>
            <p:cNvSpPr/>
            <p:nvPr/>
          </p:nvSpPr>
          <p:spPr>
            <a:xfrm>
              <a:off x="3671350" y="5147100"/>
              <a:ext cx="279175" cy="179900"/>
            </a:xfrm>
            <a:custGeom>
              <a:avLst/>
              <a:gdLst/>
              <a:ahLst/>
              <a:cxnLst/>
              <a:rect l="l" t="t" r="r" b="b"/>
              <a:pathLst>
                <a:path w="11167" h="7196" extrusionOk="0">
                  <a:moveTo>
                    <a:pt x="3597" y="0"/>
                  </a:moveTo>
                  <a:lnTo>
                    <a:pt x="2848" y="75"/>
                  </a:lnTo>
                  <a:lnTo>
                    <a:pt x="2173" y="300"/>
                  </a:lnTo>
                  <a:lnTo>
                    <a:pt x="1574" y="600"/>
                  </a:lnTo>
                  <a:lnTo>
                    <a:pt x="1049" y="1050"/>
                  </a:lnTo>
                  <a:lnTo>
                    <a:pt x="600" y="1574"/>
                  </a:lnTo>
                  <a:lnTo>
                    <a:pt x="300" y="2174"/>
                  </a:lnTo>
                  <a:lnTo>
                    <a:pt x="75" y="2848"/>
                  </a:lnTo>
                  <a:lnTo>
                    <a:pt x="0" y="3598"/>
                  </a:lnTo>
                  <a:lnTo>
                    <a:pt x="75" y="4347"/>
                  </a:lnTo>
                  <a:lnTo>
                    <a:pt x="300" y="5022"/>
                  </a:lnTo>
                  <a:lnTo>
                    <a:pt x="600" y="5621"/>
                  </a:lnTo>
                  <a:lnTo>
                    <a:pt x="1049" y="6146"/>
                  </a:lnTo>
                  <a:lnTo>
                    <a:pt x="1574" y="6596"/>
                  </a:lnTo>
                  <a:lnTo>
                    <a:pt x="2173" y="6896"/>
                  </a:lnTo>
                  <a:lnTo>
                    <a:pt x="2848" y="7120"/>
                  </a:lnTo>
                  <a:lnTo>
                    <a:pt x="3597" y="7195"/>
                  </a:lnTo>
                  <a:lnTo>
                    <a:pt x="7644" y="7195"/>
                  </a:lnTo>
                  <a:lnTo>
                    <a:pt x="8319" y="7120"/>
                  </a:lnTo>
                  <a:lnTo>
                    <a:pt x="8994" y="6896"/>
                  </a:lnTo>
                  <a:lnTo>
                    <a:pt x="9593" y="6596"/>
                  </a:lnTo>
                  <a:lnTo>
                    <a:pt x="10118" y="6146"/>
                  </a:lnTo>
                  <a:lnTo>
                    <a:pt x="10567" y="5621"/>
                  </a:lnTo>
                  <a:lnTo>
                    <a:pt x="10867" y="5022"/>
                  </a:lnTo>
                  <a:lnTo>
                    <a:pt x="11092" y="4347"/>
                  </a:lnTo>
                  <a:lnTo>
                    <a:pt x="11167" y="3598"/>
                  </a:lnTo>
                  <a:lnTo>
                    <a:pt x="11092" y="2848"/>
                  </a:lnTo>
                  <a:lnTo>
                    <a:pt x="10867" y="2174"/>
                  </a:lnTo>
                  <a:lnTo>
                    <a:pt x="10567" y="1574"/>
                  </a:lnTo>
                  <a:lnTo>
                    <a:pt x="10118" y="1050"/>
                  </a:lnTo>
                  <a:lnTo>
                    <a:pt x="9593" y="600"/>
                  </a:lnTo>
                  <a:lnTo>
                    <a:pt x="8994" y="300"/>
                  </a:lnTo>
                  <a:lnTo>
                    <a:pt x="8319" y="75"/>
                  </a:lnTo>
                  <a:lnTo>
                    <a:pt x="7644" y="0"/>
                  </a:lnTo>
                  <a:close/>
                </a:path>
              </a:pathLst>
            </a:cu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33"/>
            <p:cNvSpPr/>
            <p:nvPr/>
          </p:nvSpPr>
          <p:spPr>
            <a:xfrm>
              <a:off x="3650725" y="446100"/>
              <a:ext cx="54375" cy="54350"/>
            </a:xfrm>
            <a:custGeom>
              <a:avLst/>
              <a:gdLst/>
              <a:ahLst/>
              <a:cxnLst/>
              <a:rect l="l" t="t" r="r" b="b"/>
              <a:pathLst>
                <a:path w="2175" h="2174" extrusionOk="0">
                  <a:moveTo>
                    <a:pt x="1125" y="0"/>
                  </a:moveTo>
                  <a:lnTo>
                    <a:pt x="825" y="75"/>
                  </a:lnTo>
                  <a:lnTo>
                    <a:pt x="675" y="75"/>
                  </a:lnTo>
                  <a:lnTo>
                    <a:pt x="450" y="225"/>
                  </a:lnTo>
                  <a:lnTo>
                    <a:pt x="300" y="300"/>
                  </a:lnTo>
                  <a:lnTo>
                    <a:pt x="225" y="525"/>
                  </a:lnTo>
                  <a:lnTo>
                    <a:pt x="76" y="675"/>
                  </a:lnTo>
                  <a:lnTo>
                    <a:pt x="1" y="824"/>
                  </a:lnTo>
                  <a:lnTo>
                    <a:pt x="1" y="1124"/>
                  </a:lnTo>
                  <a:lnTo>
                    <a:pt x="1" y="1349"/>
                  </a:lnTo>
                  <a:lnTo>
                    <a:pt x="76" y="1499"/>
                  </a:lnTo>
                  <a:lnTo>
                    <a:pt x="225" y="1649"/>
                  </a:lnTo>
                  <a:lnTo>
                    <a:pt x="300" y="1874"/>
                  </a:lnTo>
                  <a:lnTo>
                    <a:pt x="450" y="2024"/>
                  </a:lnTo>
                  <a:lnTo>
                    <a:pt x="675" y="2099"/>
                  </a:lnTo>
                  <a:lnTo>
                    <a:pt x="825" y="2173"/>
                  </a:lnTo>
                  <a:lnTo>
                    <a:pt x="1275" y="2173"/>
                  </a:lnTo>
                  <a:lnTo>
                    <a:pt x="1500" y="2099"/>
                  </a:lnTo>
                  <a:lnTo>
                    <a:pt x="1649" y="2024"/>
                  </a:lnTo>
                  <a:lnTo>
                    <a:pt x="1799" y="1874"/>
                  </a:lnTo>
                  <a:lnTo>
                    <a:pt x="1949" y="1649"/>
                  </a:lnTo>
                  <a:lnTo>
                    <a:pt x="2099" y="1499"/>
                  </a:lnTo>
                  <a:lnTo>
                    <a:pt x="2099" y="1349"/>
                  </a:lnTo>
                  <a:lnTo>
                    <a:pt x="2174" y="1124"/>
                  </a:lnTo>
                  <a:lnTo>
                    <a:pt x="2099" y="824"/>
                  </a:lnTo>
                  <a:lnTo>
                    <a:pt x="2099" y="675"/>
                  </a:lnTo>
                  <a:lnTo>
                    <a:pt x="1949" y="525"/>
                  </a:lnTo>
                  <a:lnTo>
                    <a:pt x="1799" y="300"/>
                  </a:lnTo>
                  <a:lnTo>
                    <a:pt x="1649" y="225"/>
                  </a:lnTo>
                  <a:lnTo>
                    <a:pt x="1500" y="75"/>
                  </a:lnTo>
                  <a:lnTo>
                    <a:pt x="1275" y="75"/>
                  </a:lnTo>
                  <a:lnTo>
                    <a:pt x="1125" y="0"/>
                  </a:lnTo>
                  <a:close/>
                </a:path>
              </a:pathLst>
            </a:cu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33"/>
            <p:cNvSpPr/>
            <p:nvPr/>
          </p:nvSpPr>
          <p:spPr>
            <a:xfrm>
              <a:off x="3761275" y="423600"/>
              <a:ext cx="99325" cy="99325"/>
            </a:xfrm>
            <a:custGeom>
              <a:avLst/>
              <a:gdLst/>
              <a:ahLst/>
              <a:cxnLst/>
              <a:rect l="l" t="t" r="r" b="b"/>
              <a:pathLst>
                <a:path w="3973" h="3973" extrusionOk="0">
                  <a:moveTo>
                    <a:pt x="2024" y="1"/>
                  </a:moveTo>
                  <a:lnTo>
                    <a:pt x="1574" y="76"/>
                  </a:lnTo>
                  <a:lnTo>
                    <a:pt x="1200" y="151"/>
                  </a:lnTo>
                  <a:lnTo>
                    <a:pt x="900" y="375"/>
                  </a:lnTo>
                  <a:lnTo>
                    <a:pt x="600" y="600"/>
                  </a:lnTo>
                  <a:lnTo>
                    <a:pt x="375" y="900"/>
                  </a:lnTo>
                  <a:lnTo>
                    <a:pt x="150" y="1200"/>
                  </a:lnTo>
                  <a:lnTo>
                    <a:pt x="75" y="1575"/>
                  </a:lnTo>
                  <a:lnTo>
                    <a:pt x="0" y="2024"/>
                  </a:lnTo>
                  <a:lnTo>
                    <a:pt x="75" y="2399"/>
                  </a:lnTo>
                  <a:lnTo>
                    <a:pt x="150" y="2774"/>
                  </a:lnTo>
                  <a:lnTo>
                    <a:pt x="375" y="3073"/>
                  </a:lnTo>
                  <a:lnTo>
                    <a:pt x="600" y="3373"/>
                  </a:lnTo>
                  <a:lnTo>
                    <a:pt x="900" y="3673"/>
                  </a:lnTo>
                  <a:lnTo>
                    <a:pt x="1200" y="3823"/>
                  </a:lnTo>
                  <a:lnTo>
                    <a:pt x="1574" y="3973"/>
                  </a:lnTo>
                  <a:lnTo>
                    <a:pt x="2399" y="3973"/>
                  </a:lnTo>
                  <a:lnTo>
                    <a:pt x="2773"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3" y="151"/>
                  </a:lnTo>
                  <a:lnTo>
                    <a:pt x="2399" y="76"/>
                  </a:lnTo>
                  <a:lnTo>
                    <a:pt x="2024" y="1"/>
                  </a:lnTo>
                  <a:close/>
                </a:path>
              </a:pathLst>
            </a:cu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702" name="Google Shape;702;p33"/>
          <p:cNvPicPr preferRelativeResize="0"/>
          <p:nvPr/>
        </p:nvPicPr>
        <p:blipFill>
          <a:blip r:embed="rId3">
            <a:alphaModFix/>
          </a:blip>
          <a:stretch>
            <a:fillRect/>
          </a:stretch>
        </p:blipFill>
        <p:spPr>
          <a:xfrm>
            <a:off x="5079288" y="839688"/>
            <a:ext cx="2597800" cy="3463726"/>
          </a:xfrm>
          <a:prstGeom prst="rect">
            <a:avLst/>
          </a:prstGeom>
          <a:noFill/>
          <a:ln w="9525" cap="flat" cmpd="sng">
            <a:solidFill>
              <a:schemeClr val="dk2"/>
            </a:solidFill>
            <a:prstDash val="solid"/>
            <a:round/>
            <a:headEnd type="none" w="sm" len="sm"/>
            <a:tailEnd type="none" w="sm" len="sm"/>
          </a:ln>
        </p:spPr>
      </p:pic>
    </p:spTree>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Shape 706"/>
        <p:cNvGrpSpPr/>
        <p:nvPr/>
      </p:nvGrpSpPr>
      <p:grpSpPr>
        <a:xfrm>
          <a:off x="0" y="0"/>
          <a:ext cx="0" cy="0"/>
          <a:chOff x="0" y="0"/>
          <a:chExt cx="0" cy="0"/>
        </a:xfrm>
      </p:grpSpPr>
      <p:sp>
        <p:nvSpPr>
          <p:cNvPr id="707" name="Google Shape;707;p34"/>
          <p:cNvSpPr txBox="1">
            <a:spLocks noGrp="1"/>
          </p:cNvSpPr>
          <p:nvPr>
            <p:ph type="body" idx="4294967295"/>
          </p:nvPr>
        </p:nvSpPr>
        <p:spPr>
          <a:xfrm>
            <a:off x="457200" y="2152275"/>
            <a:ext cx="3575400" cy="2501400"/>
          </a:xfrm>
          <a:prstGeom prst="rect">
            <a:avLst/>
          </a:prstGeom>
        </p:spPr>
        <p:txBody>
          <a:bodyPr spcFirstLastPara="1" wrap="square" lIns="91425" tIns="91425" rIns="91425" bIns="91425" anchor="b" anchorCtr="0">
            <a:noAutofit/>
          </a:bodyPr>
          <a:lstStyle/>
          <a:p>
            <a:pPr marL="0" lvl="0" indent="0" algn="l" rtl="0">
              <a:spcBef>
                <a:spcPts val="600"/>
              </a:spcBef>
              <a:spcAft>
                <a:spcPts val="0"/>
              </a:spcAft>
              <a:buNone/>
            </a:pPr>
            <a:r>
              <a:rPr lang="en" b="1">
                <a:solidFill>
                  <a:srgbClr val="FFFFFF"/>
                </a:solidFill>
                <a:latin typeface="Oswald"/>
                <a:ea typeface="Oswald"/>
                <a:cs typeface="Oswald"/>
                <a:sym typeface="Oswald"/>
              </a:rPr>
              <a:t>DESKTOP PROJECT</a:t>
            </a:r>
            <a:endParaRPr b="1">
              <a:solidFill>
                <a:srgbClr val="FFFFFF"/>
              </a:solidFill>
              <a:latin typeface="Oswald"/>
              <a:ea typeface="Oswald"/>
              <a:cs typeface="Oswald"/>
              <a:sym typeface="Oswald"/>
            </a:endParaRPr>
          </a:p>
          <a:p>
            <a:pPr marL="0" lvl="0" indent="0" algn="l" rtl="0">
              <a:spcBef>
                <a:spcPts val="600"/>
              </a:spcBef>
              <a:spcAft>
                <a:spcPts val="0"/>
              </a:spcAft>
              <a:buNone/>
            </a:pPr>
            <a:r>
              <a:rPr lang="en"/>
              <a:t>Show and explain your web, app or software projects using these gadget templates.</a:t>
            </a:r>
            <a:endParaRPr/>
          </a:p>
        </p:txBody>
      </p:sp>
      <p:sp>
        <p:nvSpPr>
          <p:cNvPr id="708" name="Google Shape;708;p34"/>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266</a:t>
            </a:fld>
            <a:endParaRPr/>
          </a:p>
        </p:txBody>
      </p:sp>
      <p:grpSp>
        <p:nvGrpSpPr>
          <p:cNvPr id="709" name="Google Shape;709;p34"/>
          <p:cNvGrpSpPr/>
          <p:nvPr/>
        </p:nvGrpSpPr>
        <p:grpSpPr>
          <a:xfrm>
            <a:off x="3938374" y="1849779"/>
            <a:ext cx="4542205" cy="2661224"/>
            <a:chOff x="1177450" y="241631"/>
            <a:chExt cx="6173152" cy="3616776"/>
          </a:xfrm>
        </p:grpSpPr>
        <p:sp>
          <p:nvSpPr>
            <p:cNvPr id="710" name="Google Shape;710;p34"/>
            <p:cNvSpPr/>
            <p:nvPr/>
          </p:nvSpPr>
          <p:spPr>
            <a:xfrm>
              <a:off x="1682275" y="241631"/>
              <a:ext cx="5161606" cy="3454973"/>
            </a:xfrm>
            <a:custGeom>
              <a:avLst/>
              <a:gdLst/>
              <a:ahLst/>
              <a:cxnLst/>
              <a:rect l="l" t="t" r="r" b="b"/>
              <a:pathLst>
                <a:path w="5161606" h="3454973" extrusionOk="0">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solidFill>
              <a:schemeClr val="lt2"/>
            </a:solid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1" name="Google Shape;711;p34"/>
            <p:cNvSpPr/>
            <p:nvPr/>
          </p:nvSpPr>
          <p:spPr>
            <a:xfrm>
              <a:off x="1177450" y="3763229"/>
              <a:ext cx="6173152" cy="95178"/>
            </a:xfrm>
            <a:custGeom>
              <a:avLst/>
              <a:gdLst/>
              <a:ahLst/>
              <a:cxnLst/>
              <a:rect l="l" t="t" r="r" b="b"/>
              <a:pathLst>
                <a:path w="6173152" h="95178" extrusionOk="0">
                  <a:moveTo>
                    <a:pt x="0" y="0"/>
                  </a:moveTo>
                  <a:cubicBezTo>
                    <a:pt x="0" y="0"/>
                    <a:pt x="129540" y="95178"/>
                    <a:pt x="450533" y="95178"/>
                  </a:cubicBezTo>
                  <a:lnTo>
                    <a:pt x="5817870" y="95178"/>
                  </a:lnTo>
                  <a:cubicBezTo>
                    <a:pt x="5948363" y="95178"/>
                    <a:pt x="6173153" y="0"/>
                    <a:pt x="6173153" y="0"/>
                  </a:cubicBezTo>
                  <a:lnTo>
                    <a:pt x="0" y="0"/>
                  </a:lnTo>
                  <a:close/>
                </a:path>
              </a:pathLst>
            </a:custGeom>
            <a:solidFill>
              <a:schemeClr val="lt2"/>
            </a:solid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2" name="Google Shape;712;p34"/>
            <p:cNvSpPr/>
            <p:nvPr/>
          </p:nvSpPr>
          <p:spPr>
            <a:xfrm>
              <a:off x="1177450" y="3687086"/>
              <a:ext cx="6172200" cy="76142"/>
            </a:xfrm>
            <a:custGeom>
              <a:avLst/>
              <a:gdLst/>
              <a:ahLst/>
              <a:cxnLst/>
              <a:rect l="l" t="t" r="r" b="b"/>
              <a:pathLst>
                <a:path w="6172200" h="76142" extrusionOk="0">
                  <a:moveTo>
                    <a:pt x="0" y="76143"/>
                  </a:moveTo>
                  <a:lnTo>
                    <a:pt x="6172200" y="76143"/>
                  </a:lnTo>
                  <a:lnTo>
                    <a:pt x="6172200" y="0"/>
                  </a:lnTo>
                  <a:lnTo>
                    <a:pt x="0" y="0"/>
                  </a:lnTo>
                  <a:close/>
                </a:path>
              </a:pathLst>
            </a:custGeom>
            <a:solidFill>
              <a:schemeClr val="lt1"/>
            </a:solid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3" name="Google Shape;713;p34"/>
            <p:cNvSpPr/>
            <p:nvPr/>
          </p:nvSpPr>
          <p:spPr>
            <a:xfrm>
              <a:off x="3806350" y="3687086"/>
              <a:ext cx="903922" cy="47589"/>
            </a:xfrm>
            <a:custGeom>
              <a:avLst/>
              <a:gdLst/>
              <a:ahLst/>
              <a:cxnLst/>
              <a:rect l="l" t="t" r="r" b="b"/>
              <a:pathLst>
                <a:path w="903922" h="47589" extrusionOk="0">
                  <a:moveTo>
                    <a:pt x="0" y="0"/>
                  </a:moveTo>
                  <a:cubicBezTo>
                    <a:pt x="0" y="0"/>
                    <a:pt x="26670" y="47589"/>
                    <a:pt x="53340" y="47589"/>
                  </a:cubicBezTo>
                  <a:lnTo>
                    <a:pt x="850582" y="47589"/>
                  </a:lnTo>
                  <a:cubicBezTo>
                    <a:pt x="877253" y="47589"/>
                    <a:pt x="903922" y="0"/>
                    <a:pt x="903922" y="0"/>
                  </a:cubicBezTo>
                  <a:lnTo>
                    <a:pt x="0"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pic>
        <p:nvPicPr>
          <p:cNvPr id="714" name="Google Shape;714;p34"/>
          <p:cNvPicPr preferRelativeResize="0"/>
          <p:nvPr/>
        </p:nvPicPr>
        <p:blipFill rotWithShape="1">
          <a:blip r:embed="rId3">
            <a:alphaModFix/>
          </a:blip>
          <a:srcRect b="6620"/>
          <a:stretch/>
        </p:blipFill>
        <p:spPr>
          <a:xfrm>
            <a:off x="4445550" y="1996500"/>
            <a:ext cx="3530550" cy="2242675"/>
          </a:xfrm>
          <a:prstGeom prst="rect">
            <a:avLst/>
          </a:prstGeom>
          <a:noFill/>
          <a:ln w="9525" cap="flat" cmpd="sng">
            <a:solidFill>
              <a:schemeClr val="dk2"/>
            </a:solidFill>
            <a:prstDash val="solid"/>
            <a:round/>
            <a:headEnd type="none" w="sm" len="sm"/>
            <a:tailEnd type="none" w="sm" len="sm"/>
          </a:ln>
        </p:spPr>
      </p:pic>
    </p:spTree>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Shape 718"/>
        <p:cNvGrpSpPr/>
        <p:nvPr/>
      </p:nvGrpSpPr>
      <p:grpSpPr>
        <a:xfrm>
          <a:off x="0" y="0"/>
          <a:ext cx="0" cy="0"/>
          <a:chOff x="0" y="0"/>
          <a:chExt cx="0" cy="0"/>
        </a:xfrm>
      </p:grpSpPr>
      <p:sp>
        <p:nvSpPr>
          <p:cNvPr id="719" name="Google Shape;719;p35"/>
          <p:cNvSpPr txBox="1">
            <a:spLocks noGrp="1"/>
          </p:cNvSpPr>
          <p:nvPr>
            <p:ph type="ctrTitle" idx="4294967295"/>
          </p:nvPr>
        </p:nvSpPr>
        <p:spPr>
          <a:xfrm>
            <a:off x="1275150" y="1278550"/>
            <a:ext cx="6593700"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0000"/>
              <a:t>THANKS!</a:t>
            </a:r>
            <a:endParaRPr sz="10000"/>
          </a:p>
        </p:txBody>
      </p:sp>
      <p:sp>
        <p:nvSpPr>
          <p:cNvPr id="720" name="Google Shape;720;p35"/>
          <p:cNvSpPr txBox="1">
            <a:spLocks noGrp="1"/>
          </p:cNvSpPr>
          <p:nvPr>
            <p:ph type="subTitle" idx="4294967295"/>
          </p:nvPr>
        </p:nvSpPr>
        <p:spPr>
          <a:xfrm>
            <a:off x="1275150" y="2325749"/>
            <a:ext cx="6593700" cy="16809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sz="3600" b="1"/>
              <a:t>Any questions?</a:t>
            </a:r>
            <a:endParaRPr sz="3600" b="1"/>
          </a:p>
          <a:p>
            <a:pPr marL="0" lvl="0" indent="0" algn="ctr" rtl="0">
              <a:spcBef>
                <a:spcPts val="600"/>
              </a:spcBef>
              <a:spcAft>
                <a:spcPts val="0"/>
              </a:spcAft>
              <a:buNone/>
            </a:pPr>
            <a:r>
              <a:rPr lang="en"/>
              <a:t>You can find me at</a:t>
            </a:r>
            <a:endParaRPr/>
          </a:p>
          <a:p>
            <a:pPr marL="0" lvl="0" indent="0" algn="ctr" rtl="0">
              <a:spcBef>
                <a:spcPts val="600"/>
              </a:spcBef>
              <a:spcAft>
                <a:spcPts val="0"/>
              </a:spcAft>
              <a:buNone/>
            </a:pPr>
            <a:r>
              <a:rPr lang="en"/>
              <a:t>@username / user@mail.me</a:t>
            </a:r>
            <a:endParaRPr/>
          </a:p>
          <a:p>
            <a:pPr marL="0" lvl="0" indent="0" algn="ctr" rtl="0">
              <a:spcBef>
                <a:spcPts val="600"/>
              </a:spcBef>
              <a:spcAft>
                <a:spcPts val="0"/>
              </a:spcAft>
              <a:buNone/>
            </a:pPr>
            <a:endParaRPr sz="3600" b="1"/>
          </a:p>
        </p:txBody>
      </p:sp>
      <p:sp>
        <p:nvSpPr>
          <p:cNvPr id="721" name="Google Shape;721;p35"/>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267</a:t>
            </a:fld>
            <a:endParaRPr/>
          </a:p>
        </p:txBody>
      </p:sp>
    </p:spTree>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Shape 725"/>
        <p:cNvGrpSpPr/>
        <p:nvPr/>
      </p:nvGrpSpPr>
      <p:grpSpPr>
        <a:xfrm>
          <a:off x="0" y="0"/>
          <a:ext cx="0" cy="0"/>
          <a:chOff x="0" y="0"/>
          <a:chExt cx="0" cy="0"/>
        </a:xfrm>
      </p:grpSpPr>
      <p:sp>
        <p:nvSpPr>
          <p:cNvPr id="726" name="Google Shape;726;p36"/>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CREDITS</a:t>
            </a:r>
            <a:endParaRPr/>
          </a:p>
        </p:txBody>
      </p:sp>
      <p:sp>
        <p:nvSpPr>
          <p:cNvPr id="727" name="Google Shape;727;p36"/>
          <p:cNvSpPr txBox="1">
            <a:spLocks noGrp="1"/>
          </p:cNvSpPr>
          <p:nvPr>
            <p:ph type="body" idx="1"/>
          </p:nvPr>
        </p:nvSpPr>
        <p:spPr>
          <a:xfrm>
            <a:off x="1075850" y="1540175"/>
            <a:ext cx="6996600" cy="19221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2400">
                <a:solidFill>
                  <a:srgbClr val="28324A"/>
                </a:solidFill>
              </a:rPr>
              <a:t>Special thanks to all the people who made and released these awesome resources for free:</a:t>
            </a:r>
            <a:endParaRPr sz="2400">
              <a:solidFill>
                <a:srgbClr val="28324A"/>
              </a:solidFill>
            </a:endParaRPr>
          </a:p>
          <a:p>
            <a:pPr marL="457200" lvl="0" indent="-381000" algn="l" rtl="0">
              <a:lnSpc>
                <a:spcPct val="115000"/>
              </a:lnSpc>
              <a:spcBef>
                <a:spcPts val="600"/>
              </a:spcBef>
              <a:spcAft>
                <a:spcPts val="0"/>
              </a:spcAft>
              <a:buClr>
                <a:srgbClr val="28324A"/>
              </a:buClr>
              <a:buSzPts val="2400"/>
              <a:buChar char="◉"/>
            </a:pPr>
            <a:r>
              <a:rPr lang="en" sz="2400">
                <a:solidFill>
                  <a:srgbClr val="28324A"/>
                </a:solidFill>
              </a:rPr>
              <a:t>Presentation template by </a:t>
            </a:r>
            <a:r>
              <a:rPr lang="en" sz="2400" u="sng">
                <a:solidFill>
                  <a:srgbClr val="28324A"/>
                </a:solidFill>
                <a:hlinkClick r:id="rId3">
                  <a:extLst>
                    <a:ext uri="{A12FA001-AC4F-418D-AE19-62706E023703}">
                      <ahyp:hlinkClr xmlns:ahyp="http://schemas.microsoft.com/office/drawing/2018/hyperlinkcolor" val="tx"/>
                    </a:ext>
                  </a:extLst>
                </a:hlinkClick>
              </a:rPr>
              <a:t>SlidesCarnival</a:t>
            </a:r>
            <a:endParaRPr sz="2400">
              <a:solidFill>
                <a:srgbClr val="28324A"/>
              </a:solidFill>
            </a:endParaRPr>
          </a:p>
          <a:p>
            <a:pPr marL="457200" lvl="0" indent="-381000" algn="l" rtl="0">
              <a:lnSpc>
                <a:spcPct val="115000"/>
              </a:lnSpc>
              <a:spcBef>
                <a:spcPts val="0"/>
              </a:spcBef>
              <a:spcAft>
                <a:spcPts val="0"/>
              </a:spcAft>
              <a:buClr>
                <a:srgbClr val="28324A"/>
              </a:buClr>
              <a:buSzPts val="2400"/>
              <a:buChar char="◉"/>
            </a:pPr>
            <a:r>
              <a:rPr lang="en" sz="2400">
                <a:solidFill>
                  <a:srgbClr val="28324A"/>
                </a:solidFill>
              </a:rPr>
              <a:t>Photographs by </a:t>
            </a:r>
            <a:r>
              <a:rPr lang="en" sz="2400" u="sng">
                <a:solidFill>
                  <a:srgbClr val="28324A"/>
                </a:solidFill>
                <a:hlinkClick r:id="rId4">
                  <a:extLst>
                    <a:ext uri="{A12FA001-AC4F-418D-AE19-62706E023703}">
                      <ahyp:hlinkClr xmlns:ahyp="http://schemas.microsoft.com/office/drawing/2018/hyperlinkcolor" val="tx"/>
                    </a:ext>
                  </a:extLst>
                </a:hlinkClick>
              </a:rPr>
              <a:t>Unsplash</a:t>
            </a:r>
            <a:endParaRPr sz="2400">
              <a:solidFill>
                <a:srgbClr val="28324A"/>
              </a:solidFill>
            </a:endParaRPr>
          </a:p>
        </p:txBody>
      </p:sp>
      <p:sp>
        <p:nvSpPr>
          <p:cNvPr id="728" name="Google Shape;728;p36"/>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268</a:t>
            </a:fld>
            <a:endParaRPr/>
          </a:p>
        </p:txBody>
      </p:sp>
    </p:spTree>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Shape 732"/>
        <p:cNvGrpSpPr/>
        <p:nvPr/>
      </p:nvGrpSpPr>
      <p:grpSpPr>
        <a:xfrm>
          <a:off x="0" y="0"/>
          <a:ext cx="0" cy="0"/>
          <a:chOff x="0" y="0"/>
          <a:chExt cx="0" cy="0"/>
        </a:xfrm>
      </p:grpSpPr>
      <p:sp>
        <p:nvSpPr>
          <p:cNvPr id="733" name="Google Shape;733;p37"/>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PRESENTATION DESIGN</a:t>
            </a:r>
            <a:endParaRPr/>
          </a:p>
        </p:txBody>
      </p:sp>
      <p:sp>
        <p:nvSpPr>
          <p:cNvPr id="734" name="Google Shape;734;p37"/>
          <p:cNvSpPr txBox="1">
            <a:spLocks noGrp="1"/>
          </p:cNvSpPr>
          <p:nvPr>
            <p:ph type="body" idx="1"/>
          </p:nvPr>
        </p:nvSpPr>
        <p:spPr>
          <a:xfrm>
            <a:off x="1110850" y="1200150"/>
            <a:ext cx="6922200" cy="26646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1400"/>
              <a:t>This presentation uses the following typographies:</a:t>
            </a:r>
            <a:endParaRPr sz="1400"/>
          </a:p>
          <a:p>
            <a:pPr marL="457200" lvl="0" indent="-317500" algn="l" rtl="0">
              <a:lnSpc>
                <a:spcPct val="115000"/>
              </a:lnSpc>
              <a:spcBef>
                <a:spcPts val="600"/>
              </a:spcBef>
              <a:spcAft>
                <a:spcPts val="0"/>
              </a:spcAft>
              <a:buSzPts val="1400"/>
              <a:buChar char="◉"/>
            </a:pPr>
            <a:r>
              <a:rPr lang="en" sz="1400"/>
              <a:t>Titles: </a:t>
            </a:r>
            <a:r>
              <a:rPr lang="en" sz="1400" b="1"/>
              <a:t>Oswald</a:t>
            </a:r>
            <a:endParaRPr sz="1400" b="1"/>
          </a:p>
          <a:p>
            <a:pPr marL="457200" lvl="0" indent="-317500" algn="l" rtl="0">
              <a:lnSpc>
                <a:spcPct val="115000"/>
              </a:lnSpc>
              <a:spcBef>
                <a:spcPts val="0"/>
              </a:spcBef>
              <a:spcAft>
                <a:spcPts val="0"/>
              </a:spcAft>
              <a:buSzPts val="1400"/>
              <a:buChar char="◉"/>
            </a:pPr>
            <a:r>
              <a:rPr lang="en" sz="1400"/>
              <a:t>Body copy: </a:t>
            </a:r>
            <a:r>
              <a:rPr lang="en" sz="1400" b="1"/>
              <a:t>Source Sans Pro</a:t>
            </a:r>
            <a:endParaRPr sz="1400" b="1"/>
          </a:p>
          <a:p>
            <a:pPr marL="0" lvl="0" indent="0" algn="l" rtl="0">
              <a:lnSpc>
                <a:spcPct val="115000"/>
              </a:lnSpc>
              <a:spcBef>
                <a:spcPts val="600"/>
              </a:spcBef>
              <a:spcAft>
                <a:spcPts val="0"/>
              </a:spcAft>
              <a:buNone/>
            </a:pPr>
            <a:r>
              <a:rPr lang="en" sz="1400"/>
              <a:t>Download for free at:</a:t>
            </a:r>
            <a:endParaRPr sz="1400"/>
          </a:p>
          <a:p>
            <a:pPr marL="0" lvl="0" indent="0" algn="l" rtl="0">
              <a:lnSpc>
                <a:spcPct val="115000"/>
              </a:lnSpc>
              <a:spcBef>
                <a:spcPts val="600"/>
              </a:spcBef>
              <a:spcAft>
                <a:spcPts val="0"/>
              </a:spcAft>
              <a:buNone/>
            </a:pPr>
            <a:r>
              <a:rPr lang="en" sz="1400" u="sng">
                <a:solidFill>
                  <a:srgbClr val="3468BC"/>
                </a:solidFill>
                <a:hlinkClick r:id="rId3">
                  <a:extLst>
                    <a:ext uri="{A12FA001-AC4F-418D-AE19-62706E023703}">
                      <ahyp:hlinkClr xmlns:ahyp="http://schemas.microsoft.com/office/drawing/2018/hyperlinkcolor" val="tx"/>
                    </a:ext>
                  </a:extLst>
                </a:hlinkClick>
              </a:rPr>
              <a:t>https://www.fontsquirrel.com/fonts/oswald</a:t>
            </a:r>
            <a:endParaRPr sz="1400">
              <a:solidFill>
                <a:srgbClr val="3468BC"/>
              </a:solidFill>
            </a:endParaRPr>
          </a:p>
          <a:p>
            <a:pPr marL="0" lvl="0" indent="0" algn="l" rtl="0">
              <a:lnSpc>
                <a:spcPct val="115000"/>
              </a:lnSpc>
              <a:spcBef>
                <a:spcPts val="600"/>
              </a:spcBef>
              <a:spcAft>
                <a:spcPts val="0"/>
              </a:spcAft>
              <a:buNone/>
            </a:pPr>
            <a:r>
              <a:rPr lang="en" sz="1400" u="sng">
                <a:solidFill>
                  <a:srgbClr val="3468BC"/>
                </a:solidFill>
                <a:hlinkClick r:id="rId4">
                  <a:extLst>
                    <a:ext uri="{A12FA001-AC4F-418D-AE19-62706E023703}">
                      <ahyp:hlinkClr xmlns:ahyp="http://schemas.microsoft.com/office/drawing/2018/hyperlinkcolor" val="tx"/>
                    </a:ext>
                  </a:extLst>
                </a:hlinkClick>
              </a:rPr>
              <a:t>https://www.fontsquirrel.com/fonts/source-sans-pro</a:t>
            </a:r>
            <a:endParaRPr sz="1400" b="1">
              <a:solidFill>
                <a:srgbClr val="28324A"/>
              </a:solidFill>
            </a:endParaRPr>
          </a:p>
        </p:txBody>
      </p:sp>
      <p:sp>
        <p:nvSpPr>
          <p:cNvPr id="735" name="Google Shape;735;p37"/>
          <p:cNvSpPr txBox="1"/>
          <p:nvPr/>
        </p:nvSpPr>
        <p:spPr>
          <a:xfrm>
            <a:off x="1047750" y="3790650"/>
            <a:ext cx="6922200" cy="53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200">
                <a:solidFill>
                  <a:schemeClr val="accent1"/>
                </a:solidFill>
                <a:latin typeface="Source Sans Pro"/>
                <a:ea typeface="Source Sans Pro"/>
                <a:cs typeface="Source Sans Pro"/>
                <a:sym typeface="Source Sans Pro"/>
              </a:rPr>
              <a:t>You don’t need to keep this slide in your presentation. It’s only here to serve you as a design guide if you need to create new slides or download the fonts to edit the presentation in PowerPoint®</a:t>
            </a:r>
            <a:endParaRPr sz="1200">
              <a:solidFill>
                <a:schemeClr val="accent1"/>
              </a:solidFill>
              <a:latin typeface="Source Sans Pro"/>
              <a:ea typeface="Source Sans Pro"/>
              <a:cs typeface="Source Sans Pro"/>
              <a:sym typeface="Source Sans Pro"/>
            </a:endParaRPr>
          </a:p>
          <a:p>
            <a:pPr marL="0" lvl="0" indent="0" algn="l" rtl="0">
              <a:spcBef>
                <a:spcPts val="0"/>
              </a:spcBef>
              <a:spcAft>
                <a:spcPts val="0"/>
              </a:spcAft>
              <a:buClr>
                <a:schemeClr val="dk1"/>
              </a:buClr>
              <a:buSzPts val="1100"/>
              <a:buFont typeface="Arial"/>
              <a:buNone/>
            </a:pPr>
            <a:endParaRPr sz="1200">
              <a:solidFill>
                <a:schemeClr val="accent1"/>
              </a:solidFill>
              <a:latin typeface="Source Sans Pro"/>
              <a:ea typeface="Source Sans Pro"/>
              <a:cs typeface="Source Sans Pro"/>
              <a:sym typeface="Source Sans Pro"/>
            </a:endParaRPr>
          </a:p>
          <a:p>
            <a:pPr marL="0" lvl="0" indent="0" algn="l" rtl="0">
              <a:spcBef>
                <a:spcPts val="0"/>
              </a:spcBef>
              <a:spcAft>
                <a:spcPts val="0"/>
              </a:spcAft>
              <a:buNone/>
            </a:pPr>
            <a:endParaRPr sz="1200">
              <a:solidFill>
                <a:schemeClr val="accent1"/>
              </a:solidFill>
              <a:latin typeface="Source Sans Pro"/>
              <a:ea typeface="Source Sans Pro"/>
              <a:cs typeface="Source Sans Pro"/>
              <a:sym typeface="Source Sans Pro"/>
            </a:endParaRPr>
          </a:p>
        </p:txBody>
      </p:sp>
      <p:sp>
        <p:nvSpPr>
          <p:cNvPr id="736" name="Google Shape;736;p37"/>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269</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871"/>
        <p:cNvGrpSpPr/>
        <p:nvPr/>
      </p:nvGrpSpPr>
      <p:grpSpPr>
        <a:xfrm>
          <a:off x="0" y="0"/>
          <a:ext cx="0" cy="0"/>
          <a:chOff x="0" y="0"/>
          <a:chExt cx="0" cy="0"/>
        </a:xfrm>
      </p:grpSpPr>
      <p:cxnSp>
        <p:nvCxnSpPr>
          <p:cNvPr id="26" name="Curved Connector 25">
            <a:extLst>
              <a:ext uri="{FF2B5EF4-FFF2-40B4-BE49-F238E27FC236}">
                <a16:creationId xmlns:a16="http://schemas.microsoft.com/office/drawing/2014/main" id="{4004A64D-EFAA-36C4-01D9-C303854AB2AC}"/>
              </a:ext>
            </a:extLst>
          </p:cNvPr>
          <p:cNvCxnSpPr>
            <a:cxnSpLocks/>
            <a:stCxn id="2" idx="3"/>
            <a:endCxn id="25" idx="0"/>
          </p:cNvCxnSpPr>
          <p:nvPr/>
        </p:nvCxnSpPr>
        <p:spPr>
          <a:xfrm>
            <a:off x="5904957" y="664294"/>
            <a:ext cx="1067306" cy="1336750"/>
          </a:xfrm>
          <a:prstGeom prst="curvedConnector2">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urved Connector 22">
            <a:extLst>
              <a:ext uri="{FF2B5EF4-FFF2-40B4-BE49-F238E27FC236}">
                <a16:creationId xmlns:a16="http://schemas.microsoft.com/office/drawing/2014/main" id="{36ECD531-46F7-4861-D8CE-EA26782132CD}"/>
              </a:ext>
            </a:extLst>
          </p:cNvPr>
          <p:cNvCxnSpPr>
            <a:cxnSpLocks/>
            <a:stCxn id="2" idx="1"/>
            <a:endCxn id="21" idx="0"/>
          </p:cNvCxnSpPr>
          <p:nvPr/>
        </p:nvCxnSpPr>
        <p:spPr>
          <a:xfrm rot="10800000" flipV="1">
            <a:off x="1966401" y="664294"/>
            <a:ext cx="1272642" cy="1256210"/>
          </a:xfrm>
          <a:prstGeom prst="curvedConnector2">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872" name="Google Shape;872;p79"/>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27</a:t>
            </a:fld>
            <a:endParaRPr dirty="0"/>
          </a:p>
        </p:txBody>
      </p:sp>
      <p:sp>
        <p:nvSpPr>
          <p:cNvPr id="874" name="Google Shape;874;p79"/>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2" name="TextBox 1">
            <a:extLst>
              <a:ext uri="{FF2B5EF4-FFF2-40B4-BE49-F238E27FC236}">
                <a16:creationId xmlns:a16="http://schemas.microsoft.com/office/drawing/2014/main" id="{76B1B2BA-0990-F959-F845-C2D3F858FD1B}"/>
              </a:ext>
            </a:extLst>
          </p:cNvPr>
          <p:cNvSpPr txBox="1"/>
          <p:nvPr/>
        </p:nvSpPr>
        <p:spPr>
          <a:xfrm>
            <a:off x="3239043" y="341128"/>
            <a:ext cx="2665914" cy="646331"/>
          </a:xfrm>
          <a:prstGeom prst="rect">
            <a:avLst/>
          </a:prstGeom>
          <a:noFill/>
          <a:ln w="38100">
            <a:solidFill>
              <a:schemeClr val="bg2"/>
            </a:solidFill>
          </a:ln>
        </p:spPr>
        <p:txBody>
          <a:bodyPr wrap="square" rtlCol="0">
            <a:spAutoFit/>
          </a:bodyPr>
          <a:lstStyle/>
          <a:p>
            <a:pPr algn="ctr"/>
            <a:r>
              <a:rPr lang="en-US" sz="1800" dirty="0">
                <a:latin typeface="DM Sans" pitchFamily="2" charset="77"/>
              </a:rPr>
              <a:t>Automated Tests</a:t>
            </a:r>
          </a:p>
          <a:p>
            <a:pPr algn="ctr"/>
            <a:r>
              <a:rPr lang="en-US" sz="1800" dirty="0">
                <a:latin typeface="DM Sans" pitchFamily="2" charset="77"/>
              </a:rPr>
              <a:t>For Data Pipelines</a:t>
            </a:r>
          </a:p>
        </p:txBody>
      </p:sp>
      <p:graphicFrame>
        <p:nvGraphicFramePr>
          <p:cNvPr id="3" name="Table 3">
            <a:extLst>
              <a:ext uri="{FF2B5EF4-FFF2-40B4-BE49-F238E27FC236}">
                <a16:creationId xmlns:a16="http://schemas.microsoft.com/office/drawing/2014/main" id="{F7EC2900-D164-8E83-9D3B-8D9CB8628DDE}"/>
              </a:ext>
            </a:extLst>
          </p:cNvPr>
          <p:cNvGraphicFramePr>
            <a:graphicFrameLocks noGrp="1"/>
          </p:cNvGraphicFramePr>
          <p:nvPr/>
        </p:nvGraphicFramePr>
        <p:xfrm>
          <a:off x="337404" y="3093199"/>
          <a:ext cx="3257994" cy="1285205"/>
        </p:xfrm>
        <a:graphic>
          <a:graphicData uri="http://schemas.openxmlformats.org/drawingml/2006/table">
            <a:tbl>
              <a:tblPr firstRow="1" bandRow="1"/>
              <a:tblGrid>
                <a:gridCol w="814499">
                  <a:extLst>
                    <a:ext uri="{9D8B030D-6E8A-4147-A177-3AD203B41FA5}">
                      <a16:colId xmlns:a16="http://schemas.microsoft.com/office/drawing/2014/main" val="3153912135"/>
                    </a:ext>
                  </a:extLst>
                </a:gridCol>
                <a:gridCol w="814499">
                  <a:extLst>
                    <a:ext uri="{9D8B030D-6E8A-4147-A177-3AD203B41FA5}">
                      <a16:colId xmlns:a16="http://schemas.microsoft.com/office/drawing/2014/main" val="2067168834"/>
                    </a:ext>
                  </a:extLst>
                </a:gridCol>
                <a:gridCol w="814499">
                  <a:extLst>
                    <a:ext uri="{9D8B030D-6E8A-4147-A177-3AD203B41FA5}">
                      <a16:colId xmlns:a16="http://schemas.microsoft.com/office/drawing/2014/main" val="3520864782"/>
                    </a:ext>
                  </a:extLst>
                </a:gridCol>
                <a:gridCol w="814499">
                  <a:extLst>
                    <a:ext uri="{9D8B030D-6E8A-4147-A177-3AD203B41FA5}">
                      <a16:colId xmlns:a16="http://schemas.microsoft.com/office/drawing/2014/main" val="1762378831"/>
                    </a:ext>
                  </a:extLst>
                </a:gridCol>
              </a:tblGrid>
              <a:tr h="246887">
                <a:tc>
                  <a:txBody>
                    <a:bodyPr/>
                    <a:lstStyle/>
                    <a:p>
                      <a:r>
                        <a:rPr lang="en-US" sz="1200" b="0" i="0" dirty="0">
                          <a:solidFill>
                            <a:schemeClr val="bg2"/>
                          </a:solidFill>
                          <a:latin typeface="DM Sans" pitchFamily="2" charset="77"/>
                        </a:rPr>
                        <a:t>ID</a:t>
                      </a:r>
                    </a:p>
                  </a:txBody>
                  <a:tcPr marL="64006" marR="64006" marT="32003" marB="32003">
                    <a:solidFill>
                      <a:schemeClr val="accent6"/>
                    </a:solidFill>
                  </a:tcPr>
                </a:tc>
                <a:tc>
                  <a:txBody>
                    <a:bodyPr/>
                    <a:lstStyle/>
                    <a:p>
                      <a:r>
                        <a:rPr lang="en-US" sz="1200" b="0" i="0" dirty="0">
                          <a:solidFill>
                            <a:schemeClr val="bg2"/>
                          </a:solidFill>
                          <a:latin typeface="DM Sans" pitchFamily="2" charset="77"/>
                        </a:rPr>
                        <a:t>Name</a:t>
                      </a:r>
                    </a:p>
                  </a:txBody>
                  <a:tcPr marL="64006" marR="64006" marT="32003" marB="32003">
                    <a:solidFill>
                      <a:schemeClr val="accent6"/>
                    </a:solidFill>
                  </a:tcPr>
                </a:tc>
                <a:tc>
                  <a:txBody>
                    <a:bodyPr/>
                    <a:lstStyle/>
                    <a:p>
                      <a:r>
                        <a:rPr lang="en-US" sz="1200" b="0" i="0" dirty="0">
                          <a:solidFill>
                            <a:schemeClr val="bg2"/>
                          </a:solidFill>
                          <a:latin typeface="DM Sans" pitchFamily="2" charset="77"/>
                        </a:rPr>
                        <a:t>Age</a:t>
                      </a:r>
                    </a:p>
                  </a:txBody>
                  <a:tcPr marL="64006" marR="64006" marT="32003" marB="32003">
                    <a:solidFill>
                      <a:schemeClr val="accent6"/>
                    </a:solidFill>
                  </a:tcPr>
                </a:tc>
                <a:tc>
                  <a:txBody>
                    <a:bodyPr/>
                    <a:lstStyle/>
                    <a:p>
                      <a:r>
                        <a:rPr lang="en-US" sz="1200" b="0" i="0" dirty="0">
                          <a:solidFill>
                            <a:schemeClr val="bg2"/>
                          </a:solidFill>
                          <a:latin typeface="DM Sans" pitchFamily="2" charset="77"/>
                        </a:rPr>
                        <a:t>Eye color</a:t>
                      </a:r>
                    </a:p>
                  </a:txBody>
                  <a:tcPr marL="64006" marR="64006" marT="32003" marB="32003">
                    <a:solidFill>
                      <a:schemeClr val="accent6"/>
                    </a:solidFill>
                  </a:tcPr>
                </a:tc>
                <a:extLst>
                  <a:ext uri="{0D108BD9-81ED-4DB2-BD59-A6C34878D82A}">
                    <a16:rowId xmlns:a16="http://schemas.microsoft.com/office/drawing/2014/main" val="829607364"/>
                  </a:ext>
                </a:extLst>
              </a:tr>
              <a:tr h="259580">
                <a:tc>
                  <a:txBody>
                    <a:bodyPr/>
                    <a:lstStyle/>
                    <a:p>
                      <a:r>
                        <a:rPr lang="en-US" sz="1200" b="0" i="0" dirty="0">
                          <a:latin typeface="DM Sans" pitchFamily="2" charset="77"/>
                        </a:rPr>
                        <a:t>01452</a:t>
                      </a:r>
                    </a:p>
                  </a:txBody>
                  <a:tcPr marL="64006" marR="64006" marT="32003" marB="32003"/>
                </a:tc>
                <a:tc>
                  <a:txBody>
                    <a:bodyPr/>
                    <a:lstStyle/>
                    <a:p>
                      <a:r>
                        <a:rPr lang="en-US" sz="1200" b="0" i="0" dirty="0">
                          <a:latin typeface="DM Sans" pitchFamily="2" charset="77"/>
                        </a:rPr>
                        <a:t>Alan</a:t>
                      </a:r>
                    </a:p>
                  </a:txBody>
                  <a:tcPr marL="64006" marR="64006" marT="32003" marB="32003"/>
                </a:tc>
                <a:tc>
                  <a:txBody>
                    <a:bodyPr/>
                    <a:lstStyle/>
                    <a:p>
                      <a:r>
                        <a:rPr lang="en-US" sz="1200" b="0" i="0" dirty="0">
                          <a:latin typeface="DM Sans" pitchFamily="2" charset="77"/>
                        </a:rPr>
                        <a:t>452</a:t>
                      </a:r>
                    </a:p>
                  </a:txBody>
                  <a:tcPr marL="64006" marR="64006" marT="32003" marB="32003"/>
                </a:tc>
                <a:tc>
                  <a:txBody>
                    <a:bodyPr/>
                    <a:lstStyle/>
                    <a:p>
                      <a:r>
                        <a:rPr lang="en-US" sz="1200" b="0" i="0" dirty="0">
                          <a:latin typeface="DM Sans" pitchFamily="2" charset="77"/>
                        </a:rPr>
                        <a:t>blue</a:t>
                      </a:r>
                    </a:p>
                  </a:txBody>
                  <a:tcPr marL="64006" marR="64006" marT="32003" marB="32003"/>
                </a:tc>
                <a:extLst>
                  <a:ext uri="{0D108BD9-81ED-4DB2-BD59-A6C34878D82A}">
                    <a16:rowId xmlns:a16="http://schemas.microsoft.com/office/drawing/2014/main" val="3423060112"/>
                  </a:ext>
                </a:extLst>
              </a:tr>
              <a:tr h="259580">
                <a:tc>
                  <a:txBody>
                    <a:bodyPr/>
                    <a:lstStyle/>
                    <a:p>
                      <a:r>
                        <a:rPr lang="en-US" sz="1200" b="0" i="0" dirty="0">
                          <a:latin typeface="DM Sans" pitchFamily="2" charset="77"/>
                        </a:rPr>
                        <a:t>64521</a:t>
                      </a:r>
                    </a:p>
                  </a:txBody>
                  <a:tcPr marL="64006" marR="64006" marT="32003" marB="32003"/>
                </a:tc>
                <a:tc>
                  <a:txBody>
                    <a:bodyPr/>
                    <a:lstStyle/>
                    <a:p>
                      <a:r>
                        <a:rPr lang="en-US" sz="1200" b="0" i="0" dirty="0">
                          <a:latin typeface="DM Sans" pitchFamily="2" charset="77"/>
                        </a:rPr>
                        <a:t>NULL</a:t>
                      </a:r>
                    </a:p>
                  </a:txBody>
                  <a:tcPr marL="64006" marR="64006" marT="32003" marB="32003"/>
                </a:tc>
                <a:tc>
                  <a:txBody>
                    <a:bodyPr/>
                    <a:lstStyle/>
                    <a:p>
                      <a:r>
                        <a:rPr lang="en-US" sz="1200" b="0" i="0" dirty="0">
                          <a:latin typeface="DM Sans" pitchFamily="2" charset="77"/>
                        </a:rPr>
                        <a:t>29</a:t>
                      </a:r>
                    </a:p>
                  </a:txBody>
                  <a:tcPr marL="64006" marR="64006" marT="32003" marB="32003"/>
                </a:tc>
                <a:tc>
                  <a:txBody>
                    <a:bodyPr/>
                    <a:lstStyle/>
                    <a:p>
                      <a:r>
                        <a:rPr lang="en-US" sz="1200" b="0" i="0" dirty="0">
                          <a:latin typeface="DM Sans" pitchFamily="2" charset="77"/>
                        </a:rPr>
                        <a:t>green</a:t>
                      </a:r>
                    </a:p>
                  </a:txBody>
                  <a:tcPr marL="64006" marR="64006" marT="32003" marB="32003"/>
                </a:tc>
                <a:extLst>
                  <a:ext uri="{0D108BD9-81ED-4DB2-BD59-A6C34878D82A}">
                    <a16:rowId xmlns:a16="http://schemas.microsoft.com/office/drawing/2014/main" val="3020610891"/>
                  </a:ext>
                </a:extLst>
              </a:tr>
              <a:tr h="259580">
                <a:tc>
                  <a:txBody>
                    <a:bodyPr/>
                    <a:lstStyle/>
                    <a:p>
                      <a:r>
                        <a:rPr lang="en-US" sz="1200" b="0" i="0" dirty="0">
                          <a:latin typeface="DM Sans" pitchFamily="2" charset="77"/>
                        </a:rPr>
                        <a:t>49031</a:t>
                      </a:r>
                    </a:p>
                  </a:txBody>
                  <a:tcPr marL="64006" marR="64006" marT="32003" marB="32003"/>
                </a:tc>
                <a:tc>
                  <a:txBody>
                    <a:bodyPr/>
                    <a:lstStyle/>
                    <a:p>
                      <a:r>
                        <a:rPr lang="en-US" sz="1200" b="0" i="0" dirty="0">
                          <a:latin typeface="DM Sans" pitchFamily="2" charset="77"/>
                        </a:rPr>
                        <a:t>Margaret</a:t>
                      </a:r>
                    </a:p>
                  </a:txBody>
                  <a:tcPr marL="64006" marR="64006" marT="32003" marB="32003"/>
                </a:tc>
                <a:tc>
                  <a:txBody>
                    <a:bodyPr/>
                    <a:lstStyle/>
                    <a:p>
                      <a:r>
                        <a:rPr lang="en-US" sz="1200" b="0" i="0" dirty="0">
                          <a:latin typeface="DM Sans" pitchFamily="2" charset="77"/>
                        </a:rPr>
                        <a:t>45</a:t>
                      </a:r>
                    </a:p>
                  </a:txBody>
                  <a:tcPr marL="64006" marR="64006" marT="32003" marB="32003"/>
                </a:tc>
                <a:tc>
                  <a:txBody>
                    <a:bodyPr/>
                    <a:lstStyle/>
                    <a:p>
                      <a:r>
                        <a:rPr lang="en-US" sz="1200" b="0" i="0" dirty="0">
                          <a:latin typeface="DM Sans" pitchFamily="2" charset="77"/>
                        </a:rPr>
                        <a:t>brown</a:t>
                      </a:r>
                    </a:p>
                  </a:txBody>
                  <a:tcPr marL="64006" marR="64006" marT="32003" marB="32003"/>
                </a:tc>
                <a:extLst>
                  <a:ext uri="{0D108BD9-81ED-4DB2-BD59-A6C34878D82A}">
                    <a16:rowId xmlns:a16="http://schemas.microsoft.com/office/drawing/2014/main" val="2125337847"/>
                  </a:ext>
                </a:extLst>
              </a:tr>
              <a:tr h="259580">
                <a:tc>
                  <a:txBody>
                    <a:bodyPr/>
                    <a:lstStyle/>
                    <a:p>
                      <a:r>
                        <a:rPr lang="en-US" sz="1200" b="0" i="0" dirty="0">
                          <a:latin typeface="DM Sans" pitchFamily="2" charset="77"/>
                        </a:rPr>
                        <a:t>49031</a:t>
                      </a:r>
                    </a:p>
                  </a:txBody>
                  <a:tcPr marL="64006" marR="64006" marT="32003" marB="32003"/>
                </a:tc>
                <a:tc>
                  <a:txBody>
                    <a:bodyPr/>
                    <a:lstStyle/>
                    <a:p>
                      <a:r>
                        <a:rPr lang="en-US" sz="1200" b="0" i="0" dirty="0">
                          <a:latin typeface="DM Sans" pitchFamily="2" charset="77"/>
                        </a:rPr>
                        <a:t>Margaret</a:t>
                      </a:r>
                    </a:p>
                  </a:txBody>
                  <a:tcPr marL="64006" marR="64006" marT="32003" marB="32003"/>
                </a:tc>
                <a:tc>
                  <a:txBody>
                    <a:bodyPr/>
                    <a:lstStyle/>
                    <a:p>
                      <a:r>
                        <a:rPr lang="en-US" sz="1200" b="0" i="0" dirty="0">
                          <a:latin typeface="DM Sans" pitchFamily="2" charset="77"/>
                        </a:rPr>
                        <a:t>45</a:t>
                      </a:r>
                    </a:p>
                  </a:txBody>
                  <a:tcPr marL="64006" marR="64006" marT="32003" marB="32003"/>
                </a:tc>
                <a:tc>
                  <a:txBody>
                    <a:bodyPr/>
                    <a:lstStyle/>
                    <a:p>
                      <a:r>
                        <a:rPr lang="en-US" sz="1200" b="0" i="0" dirty="0">
                          <a:latin typeface="DM Sans" pitchFamily="2" charset="77"/>
                        </a:rPr>
                        <a:t>brown</a:t>
                      </a:r>
                    </a:p>
                  </a:txBody>
                  <a:tcPr marL="64006" marR="64006" marT="32003" marB="32003"/>
                </a:tc>
                <a:extLst>
                  <a:ext uri="{0D108BD9-81ED-4DB2-BD59-A6C34878D82A}">
                    <a16:rowId xmlns:a16="http://schemas.microsoft.com/office/drawing/2014/main" val="3417541705"/>
                  </a:ext>
                </a:extLst>
              </a:tr>
            </a:tbl>
          </a:graphicData>
        </a:graphic>
      </p:graphicFrame>
      <p:grpSp>
        <p:nvGrpSpPr>
          <p:cNvPr id="7" name="Google Shape;1073;p95">
            <a:extLst>
              <a:ext uri="{FF2B5EF4-FFF2-40B4-BE49-F238E27FC236}">
                <a16:creationId xmlns:a16="http://schemas.microsoft.com/office/drawing/2014/main" id="{73B4825E-4751-CC55-A285-64D7DCB3CA7B}"/>
              </a:ext>
            </a:extLst>
          </p:cNvPr>
          <p:cNvGrpSpPr/>
          <p:nvPr/>
        </p:nvGrpSpPr>
        <p:grpSpPr>
          <a:xfrm>
            <a:off x="6510203" y="3233269"/>
            <a:ext cx="814319" cy="805874"/>
            <a:chOff x="4629601" y="2780598"/>
            <a:chExt cx="2150002" cy="2127705"/>
          </a:xfrm>
        </p:grpSpPr>
        <p:pic>
          <p:nvPicPr>
            <p:cNvPr id="8" name="Google Shape;1074;p95">
              <a:extLst>
                <a:ext uri="{FF2B5EF4-FFF2-40B4-BE49-F238E27FC236}">
                  <a16:creationId xmlns:a16="http://schemas.microsoft.com/office/drawing/2014/main" id="{80D8707E-DD9F-0791-CDDE-B3A64AA6728F}"/>
                </a:ext>
              </a:extLst>
            </p:cNvPr>
            <p:cNvPicPr preferRelativeResize="0"/>
            <p:nvPr/>
          </p:nvPicPr>
          <p:blipFill>
            <a:blip r:embed="rId3">
              <a:alphaModFix/>
            </a:blip>
            <a:stretch>
              <a:fillRect/>
            </a:stretch>
          </p:blipFill>
          <p:spPr>
            <a:xfrm>
              <a:off x="5384976" y="3460900"/>
              <a:ext cx="639250" cy="767096"/>
            </a:xfrm>
            <a:prstGeom prst="rect">
              <a:avLst/>
            </a:prstGeom>
            <a:noFill/>
            <a:ln>
              <a:noFill/>
            </a:ln>
          </p:spPr>
        </p:pic>
        <p:sp>
          <p:nvSpPr>
            <p:cNvPr id="9" name="Google Shape;1075;p95">
              <a:extLst>
                <a:ext uri="{FF2B5EF4-FFF2-40B4-BE49-F238E27FC236}">
                  <a16:creationId xmlns:a16="http://schemas.microsoft.com/office/drawing/2014/main" id="{23918353-9283-8AC2-2E6D-3263B71A42E4}"/>
                </a:ext>
              </a:extLst>
            </p:cNvPr>
            <p:cNvSpPr/>
            <p:nvPr/>
          </p:nvSpPr>
          <p:spPr>
            <a:xfrm>
              <a:off x="5167150" y="3320038"/>
              <a:ext cx="1074900" cy="1048800"/>
            </a:xfrm>
            <a:prstGeom prst="ellipse">
              <a:avLst/>
            </a:prstGeom>
            <a:noFill/>
            <a:ln w="9525" cap="flat" cmpd="sng">
              <a:solidFill>
                <a:srgbClr val="FF9900"/>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grpSp>
          <p:nvGrpSpPr>
            <p:cNvPr id="10" name="Google Shape;1076;p95">
              <a:extLst>
                <a:ext uri="{FF2B5EF4-FFF2-40B4-BE49-F238E27FC236}">
                  <a16:creationId xmlns:a16="http://schemas.microsoft.com/office/drawing/2014/main" id="{F7DCCE5C-B803-F79C-A6F0-13E4161371F8}"/>
                </a:ext>
              </a:extLst>
            </p:cNvPr>
            <p:cNvGrpSpPr/>
            <p:nvPr/>
          </p:nvGrpSpPr>
          <p:grpSpPr>
            <a:xfrm>
              <a:off x="4629601" y="2780598"/>
              <a:ext cx="2150002" cy="2127705"/>
              <a:chOff x="4374339" y="2714600"/>
              <a:chExt cx="1772613" cy="1748176"/>
            </a:xfrm>
          </p:grpSpPr>
          <p:sp>
            <p:nvSpPr>
              <p:cNvPr id="11" name="Google Shape;1077;p95">
                <a:extLst>
                  <a:ext uri="{FF2B5EF4-FFF2-40B4-BE49-F238E27FC236}">
                    <a16:creationId xmlns:a16="http://schemas.microsoft.com/office/drawing/2014/main" id="{E95626A4-3D05-261F-1979-CB5300DFDEC1}"/>
                  </a:ext>
                </a:extLst>
              </p:cNvPr>
              <p:cNvSpPr/>
              <p:nvPr/>
            </p:nvSpPr>
            <p:spPr>
              <a:xfrm>
                <a:off x="4487850" y="2714600"/>
                <a:ext cx="828900" cy="7671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2" name="Google Shape;1078;p95">
                <a:extLst>
                  <a:ext uri="{FF2B5EF4-FFF2-40B4-BE49-F238E27FC236}">
                    <a16:creationId xmlns:a16="http://schemas.microsoft.com/office/drawing/2014/main" id="{B4C81F41-10AF-0DA6-2FC7-A1EC8BE79E43}"/>
                  </a:ext>
                </a:extLst>
              </p:cNvPr>
              <p:cNvSpPr/>
              <p:nvPr/>
            </p:nvSpPr>
            <p:spPr>
              <a:xfrm rot="5400000">
                <a:off x="5349101" y="282472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 name="Google Shape;1079;p95">
                <a:extLst>
                  <a:ext uri="{FF2B5EF4-FFF2-40B4-BE49-F238E27FC236}">
                    <a16:creationId xmlns:a16="http://schemas.microsoft.com/office/drawing/2014/main" id="{7EADBDDD-D9ED-01FA-FACE-A986F533E4CE}"/>
                  </a:ext>
                </a:extLst>
              </p:cNvPr>
              <p:cNvSpPr/>
              <p:nvPr/>
            </p:nvSpPr>
            <p:spPr>
              <a:xfrm rot="10800000">
                <a:off x="5218214" y="369597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 name="Google Shape;1080;p95">
                <a:extLst>
                  <a:ext uri="{FF2B5EF4-FFF2-40B4-BE49-F238E27FC236}">
                    <a16:creationId xmlns:a16="http://schemas.microsoft.com/office/drawing/2014/main" id="{BF056028-A44E-28DB-D7FC-376263BB0F2A}"/>
                  </a:ext>
                </a:extLst>
              </p:cNvPr>
              <p:cNvSpPr/>
              <p:nvPr/>
            </p:nvSpPr>
            <p:spPr>
              <a:xfrm rot="-5400000">
                <a:off x="4343289" y="3571001"/>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grpSp>
      </p:grpSp>
      <p:graphicFrame>
        <p:nvGraphicFramePr>
          <p:cNvPr id="6" name="Table 14">
            <a:extLst>
              <a:ext uri="{FF2B5EF4-FFF2-40B4-BE49-F238E27FC236}">
                <a16:creationId xmlns:a16="http://schemas.microsoft.com/office/drawing/2014/main" id="{67C557B3-00DD-187B-66C6-43DE816E7BFC}"/>
              </a:ext>
            </a:extLst>
          </p:cNvPr>
          <p:cNvGraphicFramePr>
            <a:graphicFrameLocks noGrp="1"/>
          </p:cNvGraphicFramePr>
          <p:nvPr/>
        </p:nvGraphicFramePr>
        <p:xfrm>
          <a:off x="4916303" y="3093275"/>
          <a:ext cx="1167293" cy="1085850"/>
        </p:xfrm>
        <a:graphic>
          <a:graphicData uri="http://schemas.openxmlformats.org/drawingml/2006/table">
            <a:tbl>
              <a:tblPr firstRow="1"/>
              <a:tblGrid>
                <a:gridCol w="1167293">
                  <a:extLst>
                    <a:ext uri="{9D8B030D-6E8A-4147-A177-3AD203B41FA5}">
                      <a16:colId xmlns:a16="http://schemas.microsoft.com/office/drawing/2014/main" val="3278155462"/>
                    </a:ext>
                  </a:extLst>
                </a:gridCol>
              </a:tblGrid>
              <a:tr h="278130">
                <a:tc>
                  <a:txBody>
                    <a:bodyPr/>
                    <a:lstStyle/>
                    <a:p>
                      <a:r>
                        <a:rPr lang="en-US" sz="1200" b="0" i="0" dirty="0">
                          <a:solidFill>
                            <a:schemeClr val="bg2"/>
                          </a:solidFill>
                          <a:latin typeface="DM Sans" pitchFamily="2" charset="77"/>
                        </a:rPr>
                        <a:t>City</a:t>
                      </a:r>
                    </a:p>
                  </a:txBody>
                  <a:tcPr marL="68580" marR="68580" marT="34290" marB="34290">
                    <a:solidFill>
                      <a:schemeClr val="accent2"/>
                    </a:solidFill>
                  </a:tcPr>
                </a:tc>
                <a:extLst>
                  <a:ext uri="{0D108BD9-81ED-4DB2-BD59-A6C34878D82A}">
                    <a16:rowId xmlns:a16="http://schemas.microsoft.com/office/drawing/2014/main" val="889787297"/>
                  </a:ext>
                </a:extLst>
              </a:tr>
              <a:tr h="278130">
                <a:tc>
                  <a:txBody>
                    <a:bodyPr/>
                    <a:lstStyle/>
                    <a:p>
                      <a:r>
                        <a:rPr lang="en-US" sz="1200" b="0" i="0" dirty="0" err="1">
                          <a:latin typeface="DM Sans" pitchFamily="2" charset="77"/>
                        </a:rPr>
                        <a:t>Trono</a:t>
                      </a:r>
                      <a:endParaRPr lang="en-US" sz="1200" b="0" i="0" dirty="0">
                        <a:latin typeface="DM Sans" pitchFamily="2" charset="77"/>
                      </a:endParaRPr>
                    </a:p>
                  </a:txBody>
                  <a:tcPr marL="68580" marR="68580" marT="34290" marB="34290"/>
                </a:tc>
                <a:extLst>
                  <a:ext uri="{0D108BD9-81ED-4DB2-BD59-A6C34878D82A}">
                    <a16:rowId xmlns:a16="http://schemas.microsoft.com/office/drawing/2014/main" val="3962945806"/>
                  </a:ext>
                </a:extLst>
              </a:tr>
              <a:tr h="278130">
                <a:tc>
                  <a:txBody>
                    <a:bodyPr/>
                    <a:lstStyle/>
                    <a:p>
                      <a:r>
                        <a:rPr lang="en-US" sz="1200" b="0" i="0" dirty="0" err="1">
                          <a:latin typeface="DM Sans" pitchFamily="2" charset="77"/>
                        </a:rPr>
                        <a:t>Calgry</a:t>
                      </a:r>
                      <a:endParaRPr lang="en-US" sz="1200" b="0" i="0" dirty="0">
                        <a:latin typeface="DM Sans" pitchFamily="2" charset="77"/>
                      </a:endParaRPr>
                    </a:p>
                  </a:txBody>
                  <a:tcPr marL="68580" marR="68580" marT="34290" marB="34290"/>
                </a:tc>
                <a:extLst>
                  <a:ext uri="{0D108BD9-81ED-4DB2-BD59-A6C34878D82A}">
                    <a16:rowId xmlns:a16="http://schemas.microsoft.com/office/drawing/2014/main" val="1598786701"/>
                  </a:ext>
                </a:extLst>
              </a:tr>
              <a:tr h="251460">
                <a:tc>
                  <a:txBody>
                    <a:bodyPr/>
                    <a:lstStyle/>
                    <a:p>
                      <a:r>
                        <a:rPr lang="en-US" sz="1200" b="0" i="0" dirty="0" err="1">
                          <a:latin typeface="DM Sans" pitchFamily="2" charset="77"/>
                        </a:rPr>
                        <a:t>Vancover</a:t>
                      </a:r>
                      <a:endParaRPr lang="en-US" sz="1200" dirty="0">
                        <a:latin typeface="DM Sans" pitchFamily="2" charset="77"/>
                      </a:endParaRPr>
                    </a:p>
                  </a:txBody>
                  <a:tcPr marL="68580" marR="68580" marT="34290" marB="34290"/>
                </a:tc>
                <a:extLst>
                  <a:ext uri="{0D108BD9-81ED-4DB2-BD59-A6C34878D82A}">
                    <a16:rowId xmlns:a16="http://schemas.microsoft.com/office/drawing/2014/main" val="2188610504"/>
                  </a:ext>
                </a:extLst>
              </a:tr>
            </a:tbl>
          </a:graphicData>
        </a:graphic>
      </p:graphicFrame>
      <p:graphicFrame>
        <p:nvGraphicFramePr>
          <p:cNvPr id="20" name="Table 14">
            <a:extLst>
              <a:ext uri="{FF2B5EF4-FFF2-40B4-BE49-F238E27FC236}">
                <a16:creationId xmlns:a16="http://schemas.microsoft.com/office/drawing/2014/main" id="{6CFF751C-AE4B-6FC9-DA8B-8EA4373F9B6E}"/>
              </a:ext>
            </a:extLst>
          </p:cNvPr>
          <p:cNvGraphicFramePr>
            <a:graphicFrameLocks noGrp="1"/>
          </p:cNvGraphicFramePr>
          <p:nvPr/>
        </p:nvGraphicFramePr>
        <p:xfrm>
          <a:off x="7751128" y="3093200"/>
          <a:ext cx="1167293" cy="1112520"/>
        </p:xfrm>
        <a:graphic>
          <a:graphicData uri="http://schemas.openxmlformats.org/drawingml/2006/table">
            <a:tbl>
              <a:tblPr firstRow="1" bandRow="1"/>
              <a:tblGrid>
                <a:gridCol w="1167293">
                  <a:extLst>
                    <a:ext uri="{9D8B030D-6E8A-4147-A177-3AD203B41FA5}">
                      <a16:colId xmlns:a16="http://schemas.microsoft.com/office/drawing/2014/main" val="3278155462"/>
                    </a:ext>
                  </a:extLst>
                </a:gridCol>
              </a:tblGrid>
              <a:tr h="278130">
                <a:tc>
                  <a:txBody>
                    <a:bodyPr/>
                    <a:lstStyle/>
                    <a:p>
                      <a:r>
                        <a:rPr lang="en-US" sz="1200" b="0" i="0" dirty="0">
                          <a:solidFill>
                            <a:schemeClr val="bg2"/>
                          </a:solidFill>
                          <a:latin typeface="DM Sans" pitchFamily="2" charset="77"/>
                        </a:rPr>
                        <a:t>City</a:t>
                      </a:r>
                    </a:p>
                  </a:txBody>
                  <a:tcPr marL="68580" marR="68580" marT="34290" marB="34290">
                    <a:solidFill>
                      <a:schemeClr val="accent2"/>
                    </a:solidFill>
                  </a:tcPr>
                </a:tc>
                <a:extLst>
                  <a:ext uri="{0D108BD9-81ED-4DB2-BD59-A6C34878D82A}">
                    <a16:rowId xmlns:a16="http://schemas.microsoft.com/office/drawing/2014/main" val="889787297"/>
                  </a:ext>
                </a:extLst>
              </a:tr>
              <a:tr h="278130">
                <a:tc>
                  <a:txBody>
                    <a:bodyPr/>
                    <a:lstStyle/>
                    <a:p>
                      <a:r>
                        <a:rPr lang="en-US" sz="1200" b="0" i="0" dirty="0">
                          <a:latin typeface="DM Sans" pitchFamily="2" charset="77"/>
                        </a:rPr>
                        <a:t>Toronto</a:t>
                      </a:r>
                    </a:p>
                  </a:txBody>
                  <a:tcPr marL="68580" marR="68580" marT="34290" marB="34290"/>
                </a:tc>
                <a:extLst>
                  <a:ext uri="{0D108BD9-81ED-4DB2-BD59-A6C34878D82A}">
                    <a16:rowId xmlns:a16="http://schemas.microsoft.com/office/drawing/2014/main" val="3962945806"/>
                  </a:ext>
                </a:extLst>
              </a:tr>
              <a:tr h="278130">
                <a:tc>
                  <a:txBody>
                    <a:bodyPr/>
                    <a:lstStyle/>
                    <a:p>
                      <a:r>
                        <a:rPr lang="en-US" sz="1200" b="0" i="0" dirty="0">
                          <a:latin typeface="DM Sans" pitchFamily="2" charset="77"/>
                        </a:rPr>
                        <a:t>Calgary</a:t>
                      </a:r>
                    </a:p>
                  </a:txBody>
                  <a:tcPr marL="68580" marR="68580" marT="34290" marB="34290"/>
                </a:tc>
                <a:extLst>
                  <a:ext uri="{0D108BD9-81ED-4DB2-BD59-A6C34878D82A}">
                    <a16:rowId xmlns:a16="http://schemas.microsoft.com/office/drawing/2014/main" val="1598786701"/>
                  </a:ext>
                </a:extLst>
              </a:tr>
              <a:tr h="278130">
                <a:tc>
                  <a:txBody>
                    <a:bodyPr/>
                    <a:lstStyle/>
                    <a:p>
                      <a:r>
                        <a:rPr lang="en-US" sz="1200" b="0" i="0" dirty="0">
                          <a:latin typeface="DM Sans" pitchFamily="2" charset="77"/>
                        </a:rPr>
                        <a:t>Vancouver</a:t>
                      </a:r>
                    </a:p>
                  </a:txBody>
                  <a:tcPr marL="68580" marR="68580" marT="34290" marB="34290"/>
                </a:tc>
                <a:extLst>
                  <a:ext uri="{0D108BD9-81ED-4DB2-BD59-A6C34878D82A}">
                    <a16:rowId xmlns:a16="http://schemas.microsoft.com/office/drawing/2014/main" val="2188610504"/>
                  </a:ext>
                </a:extLst>
              </a:tr>
            </a:tbl>
          </a:graphicData>
        </a:graphic>
      </p:graphicFrame>
      <p:sp>
        <p:nvSpPr>
          <p:cNvPr id="21" name="TextBox 20">
            <a:extLst>
              <a:ext uri="{FF2B5EF4-FFF2-40B4-BE49-F238E27FC236}">
                <a16:creationId xmlns:a16="http://schemas.microsoft.com/office/drawing/2014/main" id="{0E29CD7D-9B58-0D42-CD10-498A8187CECB}"/>
              </a:ext>
            </a:extLst>
          </p:cNvPr>
          <p:cNvSpPr txBox="1"/>
          <p:nvPr/>
        </p:nvSpPr>
        <p:spPr>
          <a:xfrm>
            <a:off x="1589773" y="1920504"/>
            <a:ext cx="753256" cy="923330"/>
          </a:xfrm>
          <a:prstGeom prst="rect">
            <a:avLst/>
          </a:prstGeom>
          <a:noFill/>
          <a:ln w="38100">
            <a:solidFill>
              <a:schemeClr val="accent5"/>
            </a:solidFill>
          </a:ln>
        </p:spPr>
        <p:txBody>
          <a:bodyPr wrap="square" rtlCol="0">
            <a:spAutoFit/>
          </a:bodyPr>
          <a:lstStyle/>
          <a:p>
            <a:r>
              <a:rPr lang="en-US" sz="1800" dirty="0">
                <a:latin typeface="DM Sans" pitchFamily="2" charset="77"/>
              </a:rPr>
              <a:t>Data Tests</a:t>
            </a:r>
          </a:p>
        </p:txBody>
      </p:sp>
      <p:sp>
        <p:nvSpPr>
          <p:cNvPr id="25" name="TextBox 24">
            <a:extLst>
              <a:ext uri="{FF2B5EF4-FFF2-40B4-BE49-F238E27FC236}">
                <a16:creationId xmlns:a16="http://schemas.microsoft.com/office/drawing/2014/main" id="{251896F1-830C-2E0C-EACD-4ECBE235C49D}"/>
              </a:ext>
            </a:extLst>
          </p:cNvPr>
          <p:cNvSpPr txBox="1"/>
          <p:nvPr/>
        </p:nvSpPr>
        <p:spPr>
          <a:xfrm>
            <a:off x="6595635" y="2001044"/>
            <a:ext cx="753256" cy="923330"/>
          </a:xfrm>
          <a:prstGeom prst="rect">
            <a:avLst/>
          </a:prstGeom>
          <a:noFill/>
          <a:ln w="38100">
            <a:solidFill>
              <a:schemeClr val="accent2"/>
            </a:solidFill>
          </a:ln>
        </p:spPr>
        <p:txBody>
          <a:bodyPr wrap="square" rtlCol="0">
            <a:spAutoFit/>
          </a:bodyPr>
          <a:lstStyle/>
          <a:p>
            <a:r>
              <a:rPr lang="en-US" sz="1800" dirty="0">
                <a:latin typeface="DM Sans" pitchFamily="2" charset="77"/>
              </a:rPr>
              <a:t>Logic Tests</a:t>
            </a:r>
          </a:p>
        </p:txBody>
      </p:sp>
      <p:sp>
        <p:nvSpPr>
          <p:cNvPr id="28" name="Rectangle 27">
            <a:extLst>
              <a:ext uri="{FF2B5EF4-FFF2-40B4-BE49-F238E27FC236}">
                <a16:creationId xmlns:a16="http://schemas.microsoft.com/office/drawing/2014/main" id="{BD425AB3-3850-9C49-C2EA-33526C20A822}"/>
              </a:ext>
            </a:extLst>
          </p:cNvPr>
          <p:cNvSpPr/>
          <p:nvPr/>
        </p:nvSpPr>
        <p:spPr>
          <a:xfrm>
            <a:off x="338877" y="3851516"/>
            <a:ext cx="807749" cy="516654"/>
          </a:xfrm>
          <a:prstGeom prst="rect">
            <a:avLst/>
          </a:prstGeom>
          <a:solidFill>
            <a:srgbClr val="F16047">
              <a:alpha val="32157"/>
            </a:srgbClr>
          </a:solidFill>
          <a:ln>
            <a:solidFill>
              <a:srgbClr val="F16047">
                <a:alpha val="32157"/>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2" name="Rectangle 31">
            <a:extLst>
              <a:ext uri="{FF2B5EF4-FFF2-40B4-BE49-F238E27FC236}">
                <a16:creationId xmlns:a16="http://schemas.microsoft.com/office/drawing/2014/main" id="{066A78BE-3789-B2FF-92A8-214A25BBE94B}"/>
              </a:ext>
            </a:extLst>
          </p:cNvPr>
          <p:cNvSpPr/>
          <p:nvPr/>
        </p:nvSpPr>
        <p:spPr>
          <a:xfrm>
            <a:off x="1161145" y="3602929"/>
            <a:ext cx="806138" cy="255344"/>
          </a:xfrm>
          <a:prstGeom prst="rect">
            <a:avLst/>
          </a:prstGeom>
          <a:solidFill>
            <a:srgbClr val="F16047">
              <a:alpha val="32157"/>
            </a:srgbClr>
          </a:solidFill>
          <a:ln>
            <a:solidFill>
              <a:srgbClr val="F16047">
                <a:alpha val="32157"/>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3" name="Rectangle 32">
            <a:extLst>
              <a:ext uri="{FF2B5EF4-FFF2-40B4-BE49-F238E27FC236}">
                <a16:creationId xmlns:a16="http://schemas.microsoft.com/office/drawing/2014/main" id="{DF1330AF-36DF-E01A-F443-D0192BA92D89}"/>
              </a:ext>
            </a:extLst>
          </p:cNvPr>
          <p:cNvSpPr/>
          <p:nvPr/>
        </p:nvSpPr>
        <p:spPr>
          <a:xfrm>
            <a:off x="1967283" y="3347586"/>
            <a:ext cx="803391" cy="255344"/>
          </a:xfrm>
          <a:prstGeom prst="rect">
            <a:avLst/>
          </a:prstGeom>
          <a:solidFill>
            <a:srgbClr val="F16047">
              <a:alpha val="32157"/>
            </a:srgbClr>
          </a:solidFill>
          <a:ln>
            <a:solidFill>
              <a:srgbClr val="F16047">
                <a:alpha val="32157"/>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9" name="Right Arrow 28">
            <a:extLst>
              <a:ext uri="{FF2B5EF4-FFF2-40B4-BE49-F238E27FC236}">
                <a16:creationId xmlns:a16="http://schemas.microsoft.com/office/drawing/2014/main" id="{9147F878-B5E6-2B9D-FE03-D33F986CF32C}"/>
              </a:ext>
            </a:extLst>
          </p:cNvPr>
          <p:cNvSpPr/>
          <p:nvPr/>
        </p:nvSpPr>
        <p:spPr>
          <a:xfrm>
            <a:off x="6196750" y="3648093"/>
            <a:ext cx="257501" cy="98777"/>
          </a:xfrm>
          <a:prstGeom prst="rightArrow">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5" name="Right Arrow 34">
            <a:extLst>
              <a:ext uri="{FF2B5EF4-FFF2-40B4-BE49-F238E27FC236}">
                <a16:creationId xmlns:a16="http://schemas.microsoft.com/office/drawing/2014/main" id="{DADF85F9-5866-7819-DEA0-604391791B49}"/>
              </a:ext>
            </a:extLst>
          </p:cNvPr>
          <p:cNvSpPr/>
          <p:nvPr/>
        </p:nvSpPr>
        <p:spPr>
          <a:xfrm>
            <a:off x="7418778" y="3649459"/>
            <a:ext cx="257501" cy="98777"/>
          </a:xfrm>
          <a:prstGeom prst="rightArrow">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Tree>
    <p:extLst>
      <p:ext uri="{BB962C8B-B14F-4D97-AF65-F5344CB8AC3E}">
        <p14:creationId xmlns:p14="http://schemas.microsoft.com/office/powerpoint/2010/main" val="3546401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5" grpId="0" animBg="1"/>
    </p:bldLst>
  </p:timing>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Shape 740"/>
        <p:cNvGrpSpPr/>
        <p:nvPr/>
      </p:nvGrpSpPr>
      <p:grpSpPr>
        <a:xfrm>
          <a:off x="0" y="0"/>
          <a:ext cx="0" cy="0"/>
          <a:chOff x="0" y="0"/>
          <a:chExt cx="0" cy="0"/>
        </a:xfrm>
      </p:grpSpPr>
      <p:sp>
        <p:nvSpPr>
          <p:cNvPr id="741" name="Google Shape;741;p38"/>
          <p:cNvSpPr txBox="1">
            <a:spLocks noGrp="1"/>
          </p:cNvSpPr>
          <p:nvPr>
            <p:ph type="ctrTitle"/>
          </p:nvPr>
        </p:nvSpPr>
        <p:spPr>
          <a:xfrm>
            <a:off x="2309350" y="3031150"/>
            <a:ext cx="5214600" cy="1159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EXTRA RESOURCES</a:t>
            </a:r>
            <a:endParaRPr/>
          </a:p>
        </p:txBody>
      </p:sp>
      <p:sp>
        <p:nvSpPr>
          <p:cNvPr id="742" name="Google Shape;742;p38"/>
          <p:cNvSpPr txBox="1">
            <a:spLocks noGrp="1"/>
          </p:cNvSpPr>
          <p:nvPr>
            <p:ph type="subTitle" idx="1"/>
          </p:nvPr>
        </p:nvSpPr>
        <p:spPr>
          <a:xfrm>
            <a:off x="2309441" y="4059250"/>
            <a:ext cx="5214600" cy="784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For Business Plans, Marketing Plans, Project Proposals, Lessons, etc</a:t>
            </a:r>
            <a:endParaRPr/>
          </a:p>
        </p:txBody>
      </p:sp>
      <p:sp>
        <p:nvSpPr>
          <p:cNvPr id="743" name="Google Shape;743;p38"/>
          <p:cNvSpPr txBox="1"/>
          <p:nvPr/>
        </p:nvSpPr>
        <p:spPr>
          <a:xfrm>
            <a:off x="7416725" y="3661925"/>
            <a:ext cx="1760400" cy="12048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2000" b="1">
                <a:solidFill>
                  <a:schemeClr val="accent2"/>
                </a:solidFill>
                <a:latin typeface="Oswald"/>
                <a:ea typeface="Oswald"/>
                <a:cs typeface="Oswald"/>
                <a:sym typeface="Oswald"/>
              </a:rPr>
              <a:t>2</a:t>
            </a:r>
            <a:endParaRPr sz="12000">
              <a:solidFill>
                <a:schemeClr val="accent2"/>
              </a:solidFill>
            </a:endParaRPr>
          </a:p>
        </p:txBody>
      </p:sp>
    </p:spTree>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Shape 747"/>
        <p:cNvGrpSpPr/>
        <p:nvPr/>
      </p:nvGrpSpPr>
      <p:grpSpPr>
        <a:xfrm>
          <a:off x="0" y="0"/>
          <a:ext cx="0" cy="0"/>
          <a:chOff x="0" y="0"/>
          <a:chExt cx="0" cy="0"/>
        </a:xfrm>
      </p:grpSpPr>
      <p:sp>
        <p:nvSpPr>
          <p:cNvPr id="748" name="Google Shape;748;p39"/>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TIMELINE</a:t>
            </a:r>
            <a:endParaRPr/>
          </a:p>
        </p:txBody>
      </p:sp>
      <p:sp>
        <p:nvSpPr>
          <p:cNvPr id="749" name="Google Shape;749;p39"/>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271</a:t>
            </a:fld>
            <a:endParaRPr/>
          </a:p>
        </p:txBody>
      </p:sp>
      <p:sp>
        <p:nvSpPr>
          <p:cNvPr id="750" name="Google Shape;750;p39"/>
          <p:cNvSpPr/>
          <p:nvPr/>
        </p:nvSpPr>
        <p:spPr>
          <a:xfrm>
            <a:off x="7735208" y="2527350"/>
            <a:ext cx="822900" cy="393600"/>
          </a:xfrm>
          <a:prstGeom prst="homePlate">
            <a:avLst>
              <a:gd name="adj" fmla="val 32030"/>
            </a:avLst>
          </a:prstGeom>
          <a:solidFill>
            <a:schemeClr val="accent4"/>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Source Sans Pro"/>
                <a:ea typeface="Source Sans Pro"/>
                <a:cs typeface="Source Sans Pro"/>
                <a:sym typeface="Source Sans Pro"/>
              </a:rPr>
              <a:t>DEC</a:t>
            </a:r>
            <a:endParaRPr sz="1000">
              <a:solidFill>
                <a:schemeClr val="lt1"/>
              </a:solidFill>
              <a:latin typeface="Source Sans Pro"/>
              <a:ea typeface="Source Sans Pro"/>
              <a:cs typeface="Source Sans Pro"/>
              <a:sym typeface="Source Sans Pro"/>
            </a:endParaRPr>
          </a:p>
        </p:txBody>
      </p:sp>
      <p:sp>
        <p:nvSpPr>
          <p:cNvPr id="751" name="Google Shape;751;p39"/>
          <p:cNvSpPr/>
          <p:nvPr/>
        </p:nvSpPr>
        <p:spPr>
          <a:xfrm>
            <a:off x="7075124" y="2527350"/>
            <a:ext cx="822900" cy="393600"/>
          </a:xfrm>
          <a:prstGeom prst="homePlate">
            <a:avLst>
              <a:gd name="adj" fmla="val 32030"/>
            </a:avLst>
          </a:prstGeom>
          <a:solidFill>
            <a:schemeClr val="accent4"/>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Source Sans Pro"/>
                <a:ea typeface="Source Sans Pro"/>
                <a:cs typeface="Source Sans Pro"/>
                <a:sym typeface="Source Sans Pro"/>
              </a:rPr>
              <a:t>NOV</a:t>
            </a:r>
            <a:endParaRPr sz="1000">
              <a:solidFill>
                <a:schemeClr val="lt1"/>
              </a:solidFill>
              <a:latin typeface="Source Sans Pro"/>
              <a:ea typeface="Source Sans Pro"/>
              <a:cs typeface="Source Sans Pro"/>
              <a:sym typeface="Source Sans Pro"/>
            </a:endParaRPr>
          </a:p>
        </p:txBody>
      </p:sp>
      <p:sp>
        <p:nvSpPr>
          <p:cNvPr id="752" name="Google Shape;752;p39"/>
          <p:cNvSpPr/>
          <p:nvPr/>
        </p:nvSpPr>
        <p:spPr>
          <a:xfrm>
            <a:off x="6415040" y="2527350"/>
            <a:ext cx="822900" cy="393600"/>
          </a:xfrm>
          <a:prstGeom prst="homePlate">
            <a:avLst>
              <a:gd name="adj" fmla="val 32030"/>
            </a:avLst>
          </a:prstGeom>
          <a:solidFill>
            <a:schemeClr val="accent4"/>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Source Sans Pro"/>
                <a:ea typeface="Source Sans Pro"/>
                <a:cs typeface="Source Sans Pro"/>
                <a:sym typeface="Source Sans Pro"/>
              </a:rPr>
              <a:t>OCT</a:t>
            </a:r>
            <a:endParaRPr sz="1000">
              <a:solidFill>
                <a:schemeClr val="lt1"/>
              </a:solidFill>
              <a:latin typeface="Source Sans Pro"/>
              <a:ea typeface="Source Sans Pro"/>
              <a:cs typeface="Source Sans Pro"/>
              <a:sym typeface="Source Sans Pro"/>
            </a:endParaRPr>
          </a:p>
        </p:txBody>
      </p:sp>
      <p:sp>
        <p:nvSpPr>
          <p:cNvPr id="753" name="Google Shape;753;p39"/>
          <p:cNvSpPr/>
          <p:nvPr/>
        </p:nvSpPr>
        <p:spPr>
          <a:xfrm>
            <a:off x="5754956" y="2527350"/>
            <a:ext cx="822900" cy="393600"/>
          </a:xfrm>
          <a:prstGeom prst="homePlate">
            <a:avLst>
              <a:gd name="adj" fmla="val 32030"/>
            </a:avLst>
          </a:prstGeom>
          <a:solidFill>
            <a:schemeClr val="accent3"/>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Source Sans Pro"/>
                <a:ea typeface="Source Sans Pro"/>
                <a:cs typeface="Source Sans Pro"/>
                <a:sym typeface="Source Sans Pro"/>
              </a:rPr>
              <a:t>SEP</a:t>
            </a:r>
            <a:endParaRPr sz="1000">
              <a:solidFill>
                <a:schemeClr val="lt1"/>
              </a:solidFill>
              <a:latin typeface="Source Sans Pro"/>
              <a:ea typeface="Source Sans Pro"/>
              <a:cs typeface="Source Sans Pro"/>
              <a:sym typeface="Source Sans Pro"/>
            </a:endParaRPr>
          </a:p>
        </p:txBody>
      </p:sp>
      <p:sp>
        <p:nvSpPr>
          <p:cNvPr id="754" name="Google Shape;754;p39"/>
          <p:cNvSpPr/>
          <p:nvPr/>
        </p:nvSpPr>
        <p:spPr>
          <a:xfrm>
            <a:off x="5094872" y="2527350"/>
            <a:ext cx="822900" cy="393600"/>
          </a:xfrm>
          <a:prstGeom prst="homePlate">
            <a:avLst>
              <a:gd name="adj" fmla="val 32030"/>
            </a:avLst>
          </a:prstGeom>
          <a:solidFill>
            <a:schemeClr val="accent3"/>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Source Sans Pro"/>
                <a:ea typeface="Source Sans Pro"/>
                <a:cs typeface="Source Sans Pro"/>
                <a:sym typeface="Source Sans Pro"/>
              </a:rPr>
              <a:t>AUG</a:t>
            </a:r>
            <a:endParaRPr sz="1000">
              <a:solidFill>
                <a:schemeClr val="lt1"/>
              </a:solidFill>
              <a:latin typeface="Source Sans Pro"/>
              <a:ea typeface="Source Sans Pro"/>
              <a:cs typeface="Source Sans Pro"/>
              <a:sym typeface="Source Sans Pro"/>
            </a:endParaRPr>
          </a:p>
        </p:txBody>
      </p:sp>
      <p:sp>
        <p:nvSpPr>
          <p:cNvPr id="755" name="Google Shape;755;p39"/>
          <p:cNvSpPr/>
          <p:nvPr/>
        </p:nvSpPr>
        <p:spPr>
          <a:xfrm>
            <a:off x="4434788" y="2527350"/>
            <a:ext cx="822900" cy="393600"/>
          </a:xfrm>
          <a:prstGeom prst="homePlate">
            <a:avLst>
              <a:gd name="adj" fmla="val 32030"/>
            </a:avLst>
          </a:prstGeom>
          <a:solidFill>
            <a:schemeClr val="accent3"/>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Source Sans Pro"/>
                <a:ea typeface="Source Sans Pro"/>
                <a:cs typeface="Source Sans Pro"/>
                <a:sym typeface="Source Sans Pro"/>
              </a:rPr>
              <a:t>JUL</a:t>
            </a:r>
            <a:endParaRPr sz="1000">
              <a:solidFill>
                <a:schemeClr val="lt1"/>
              </a:solidFill>
              <a:latin typeface="Source Sans Pro"/>
              <a:ea typeface="Source Sans Pro"/>
              <a:cs typeface="Source Sans Pro"/>
              <a:sym typeface="Source Sans Pro"/>
            </a:endParaRPr>
          </a:p>
        </p:txBody>
      </p:sp>
      <p:sp>
        <p:nvSpPr>
          <p:cNvPr id="756" name="Google Shape;756;p39"/>
          <p:cNvSpPr/>
          <p:nvPr/>
        </p:nvSpPr>
        <p:spPr>
          <a:xfrm>
            <a:off x="3774704" y="2527350"/>
            <a:ext cx="822900" cy="393600"/>
          </a:xfrm>
          <a:prstGeom prst="homePlate">
            <a:avLst>
              <a:gd name="adj" fmla="val 32030"/>
            </a:avLst>
          </a:prstGeom>
          <a:solidFill>
            <a:schemeClr val="accent2"/>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Source Sans Pro"/>
                <a:ea typeface="Source Sans Pro"/>
                <a:cs typeface="Source Sans Pro"/>
                <a:sym typeface="Source Sans Pro"/>
              </a:rPr>
              <a:t>JUN</a:t>
            </a:r>
            <a:endParaRPr sz="1000">
              <a:solidFill>
                <a:schemeClr val="lt1"/>
              </a:solidFill>
              <a:latin typeface="Source Sans Pro"/>
              <a:ea typeface="Source Sans Pro"/>
              <a:cs typeface="Source Sans Pro"/>
              <a:sym typeface="Source Sans Pro"/>
            </a:endParaRPr>
          </a:p>
        </p:txBody>
      </p:sp>
      <p:sp>
        <p:nvSpPr>
          <p:cNvPr id="757" name="Google Shape;757;p39"/>
          <p:cNvSpPr/>
          <p:nvPr/>
        </p:nvSpPr>
        <p:spPr>
          <a:xfrm>
            <a:off x="3114619" y="2527350"/>
            <a:ext cx="822900" cy="393600"/>
          </a:xfrm>
          <a:prstGeom prst="homePlate">
            <a:avLst>
              <a:gd name="adj" fmla="val 32030"/>
            </a:avLst>
          </a:prstGeom>
          <a:solidFill>
            <a:schemeClr val="accent2"/>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Source Sans Pro"/>
                <a:ea typeface="Source Sans Pro"/>
                <a:cs typeface="Source Sans Pro"/>
                <a:sym typeface="Source Sans Pro"/>
              </a:rPr>
              <a:t>MAY</a:t>
            </a:r>
            <a:endParaRPr sz="1000">
              <a:solidFill>
                <a:schemeClr val="lt1"/>
              </a:solidFill>
              <a:latin typeface="Source Sans Pro"/>
              <a:ea typeface="Source Sans Pro"/>
              <a:cs typeface="Source Sans Pro"/>
              <a:sym typeface="Source Sans Pro"/>
            </a:endParaRPr>
          </a:p>
        </p:txBody>
      </p:sp>
      <p:sp>
        <p:nvSpPr>
          <p:cNvPr id="758" name="Google Shape;758;p39"/>
          <p:cNvSpPr/>
          <p:nvPr/>
        </p:nvSpPr>
        <p:spPr>
          <a:xfrm>
            <a:off x="2454535" y="2527350"/>
            <a:ext cx="822900" cy="393600"/>
          </a:xfrm>
          <a:prstGeom prst="homePlate">
            <a:avLst>
              <a:gd name="adj" fmla="val 32030"/>
            </a:avLst>
          </a:prstGeom>
          <a:solidFill>
            <a:schemeClr val="accent2"/>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Source Sans Pro"/>
                <a:ea typeface="Source Sans Pro"/>
                <a:cs typeface="Source Sans Pro"/>
                <a:sym typeface="Source Sans Pro"/>
              </a:rPr>
              <a:t>APR</a:t>
            </a:r>
            <a:endParaRPr sz="1000">
              <a:solidFill>
                <a:schemeClr val="lt1"/>
              </a:solidFill>
              <a:latin typeface="Source Sans Pro"/>
              <a:ea typeface="Source Sans Pro"/>
              <a:cs typeface="Source Sans Pro"/>
              <a:sym typeface="Source Sans Pro"/>
            </a:endParaRPr>
          </a:p>
        </p:txBody>
      </p:sp>
      <p:sp>
        <p:nvSpPr>
          <p:cNvPr id="759" name="Google Shape;759;p39"/>
          <p:cNvSpPr/>
          <p:nvPr/>
        </p:nvSpPr>
        <p:spPr>
          <a:xfrm>
            <a:off x="1794451" y="2527350"/>
            <a:ext cx="822900" cy="393600"/>
          </a:xfrm>
          <a:prstGeom prst="homePlate">
            <a:avLst>
              <a:gd name="adj" fmla="val 32030"/>
            </a:avLst>
          </a:prstGeom>
          <a:solidFill>
            <a:schemeClr val="accent1"/>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Source Sans Pro"/>
                <a:ea typeface="Source Sans Pro"/>
                <a:cs typeface="Source Sans Pro"/>
                <a:sym typeface="Source Sans Pro"/>
              </a:rPr>
              <a:t>MAR</a:t>
            </a:r>
            <a:endParaRPr sz="1000">
              <a:solidFill>
                <a:schemeClr val="lt1"/>
              </a:solidFill>
              <a:latin typeface="Source Sans Pro"/>
              <a:ea typeface="Source Sans Pro"/>
              <a:cs typeface="Source Sans Pro"/>
              <a:sym typeface="Source Sans Pro"/>
            </a:endParaRPr>
          </a:p>
        </p:txBody>
      </p:sp>
      <p:sp>
        <p:nvSpPr>
          <p:cNvPr id="760" name="Google Shape;760;p39"/>
          <p:cNvSpPr/>
          <p:nvPr/>
        </p:nvSpPr>
        <p:spPr>
          <a:xfrm>
            <a:off x="1134367" y="2527350"/>
            <a:ext cx="822900" cy="393600"/>
          </a:xfrm>
          <a:prstGeom prst="homePlate">
            <a:avLst>
              <a:gd name="adj" fmla="val 32030"/>
            </a:avLst>
          </a:prstGeom>
          <a:solidFill>
            <a:schemeClr val="accent1"/>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Source Sans Pro"/>
                <a:ea typeface="Source Sans Pro"/>
                <a:cs typeface="Source Sans Pro"/>
                <a:sym typeface="Source Sans Pro"/>
              </a:rPr>
              <a:t>FEB</a:t>
            </a:r>
            <a:endParaRPr sz="1000">
              <a:solidFill>
                <a:schemeClr val="lt1"/>
              </a:solidFill>
              <a:latin typeface="Source Sans Pro"/>
              <a:ea typeface="Source Sans Pro"/>
              <a:cs typeface="Source Sans Pro"/>
              <a:sym typeface="Source Sans Pro"/>
            </a:endParaRPr>
          </a:p>
        </p:txBody>
      </p:sp>
      <p:sp>
        <p:nvSpPr>
          <p:cNvPr id="761" name="Google Shape;761;p39"/>
          <p:cNvSpPr/>
          <p:nvPr/>
        </p:nvSpPr>
        <p:spPr>
          <a:xfrm>
            <a:off x="474283" y="2527350"/>
            <a:ext cx="822900" cy="393600"/>
          </a:xfrm>
          <a:prstGeom prst="homePlate">
            <a:avLst>
              <a:gd name="adj" fmla="val 32030"/>
            </a:avLst>
          </a:prstGeom>
          <a:solidFill>
            <a:schemeClr val="accent1"/>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Source Sans Pro"/>
                <a:ea typeface="Source Sans Pro"/>
                <a:cs typeface="Source Sans Pro"/>
                <a:sym typeface="Source Sans Pro"/>
              </a:rPr>
              <a:t>JAN</a:t>
            </a:r>
            <a:endParaRPr sz="1000">
              <a:solidFill>
                <a:schemeClr val="lt1"/>
              </a:solidFill>
              <a:latin typeface="Source Sans Pro"/>
              <a:ea typeface="Source Sans Pro"/>
              <a:cs typeface="Source Sans Pro"/>
              <a:sym typeface="Source Sans Pro"/>
            </a:endParaRPr>
          </a:p>
        </p:txBody>
      </p:sp>
      <p:sp>
        <p:nvSpPr>
          <p:cNvPr id="762" name="Google Shape;762;p39"/>
          <p:cNvSpPr/>
          <p:nvPr/>
        </p:nvSpPr>
        <p:spPr>
          <a:xfrm>
            <a:off x="0" y="2527350"/>
            <a:ext cx="637200" cy="393600"/>
          </a:xfrm>
          <a:prstGeom prst="homePlate">
            <a:avLst>
              <a:gd name="adj" fmla="val 32030"/>
            </a:avLst>
          </a:prstGeom>
          <a:solidFill>
            <a:schemeClr val="lt2"/>
          </a:solidFill>
          <a:ln>
            <a:noFill/>
          </a:ln>
          <a:effectLst>
            <a:outerShdw blurRad="28575" dist="9525" algn="bl" rotWithShape="0">
              <a:srgbClr val="000000">
                <a:alpha val="20000"/>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000">
              <a:solidFill>
                <a:schemeClr val="dk1"/>
              </a:solidFill>
            </a:endParaRPr>
          </a:p>
        </p:txBody>
      </p:sp>
      <p:cxnSp>
        <p:nvCxnSpPr>
          <p:cNvPr id="763" name="Google Shape;763;p39"/>
          <p:cNvCxnSpPr/>
          <p:nvPr/>
        </p:nvCxnSpPr>
        <p:spPr>
          <a:xfrm rot="10800000">
            <a:off x="768923" y="2053331"/>
            <a:ext cx="0" cy="498600"/>
          </a:xfrm>
          <a:prstGeom prst="straightConnector1">
            <a:avLst/>
          </a:prstGeom>
          <a:noFill/>
          <a:ln w="9525" cap="flat" cmpd="sng">
            <a:solidFill>
              <a:schemeClr val="lt2"/>
            </a:solidFill>
            <a:prstDash val="solid"/>
            <a:round/>
            <a:headEnd type="oval" w="med" len="med"/>
            <a:tailEnd type="oval" w="med" len="med"/>
          </a:ln>
        </p:spPr>
      </p:cxnSp>
      <p:sp>
        <p:nvSpPr>
          <p:cNvPr id="764" name="Google Shape;764;p39"/>
          <p:cNvSpPr txBox="1"/>
          <p:nvPr/>
        </p:nvSpPr>
        <p:spPr>
          <a:xfrm>
            <a:off x="727900" y="1498600"/>
            <a:ext cx="1249500" cy="5334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en" sz="900">
                <a:solidFill>
                  <a:schemeClr val="dk2"/>
                </a:solidFill>
                <a:latin typeface="Source Sans Pro"/>
                <a:ea typeface="Source Sans Pro"/>
                <a:cs typeface="Source Sans Pro"/>
                <a:sym typeface="Source Sans Pro"/>
              </a:rPr>
              <a:t>Blue is the colour of the clear sky and the deep sea</a:t>
            </a:r>
            <a:endParaRPr sz="900">
              <a:solidFill>
                <a:schemeClr val="dk2"/>
              </a:solidFill>
              <a:latin typeface="Source Sans Pro"/>
              <a:ea typeface="Source Sans Pro"/>
              <a:cs typeface="Source Sans Pro"/>
              <a:sym typeface="Source Sans Pro"/>
            </a:endParaRPr>
          </a:p>
        </p:txBody>
      </p:sp>
      <p:cxnSp>
        <p:nvCxnSpPr>
          <p:cNvPr id="765" name="Google Shape;765;p39"/>
          <p:cNvCxnSpPr/>
          <p:nvPr/>
        </p:nvCxnSpPr>
        <p:spPr>
          <a:xfrm rot="10800000">
            <a:off x="2090158" y="2053331"/>
            <a:ext cx="0" cy="498600"/>
          </a:xfrm>
          <a:prstGeom prst="straightConnector1">
            <a:avLst/>
          </a:prstGeom>
          <a:noFill/>
          <a:ln w="9525" cap="flat" cmpd="sng">
            <a:solidFill>
              <a:schemeClr val="lt2"/>
            </a:solidFill>
            <a:prstDash val="solid"/>
            <a:round/>
            <a:headEnd type="oval" w="med" len="med"/>
            <a:tailEnd type="oval" w="med" len="med"/>
          </a:ln>
        </p:spPr>
      </p:cxnSp>
      <p:sp>
        <p:nvSpPr>
          <p:cNvPr id="766" name="Google Shape;766;p39"/>
          <p:cNvSpPr txBox="1"/>
          <p:nvPr/>
        </p:nvSpPr>
        <p:spPr>
          <a:xfrm>
            <a:off x="2050642" y="1498600"/>
            <a:ext cx="1249500" cy="5334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en" sz="900">
                <a:solidFill>
                  <a:schemeClr val="dk2"/>
                </a:solidFill>
                <a:latin typeface="Source Sans Pro"/>
                <a:ea typeface="Source Sans Pro"/>
                <a:cs typeface="Source Sans Pro"/>
                <a:sym typeface="Source Sans Pro"/>
              </a:rPr>
              <a:t>Red is the colour of danger and courage</a:t>
            </a:r>
            <a:endParaRPr sz="900">
              <a:solidFill>
                <a:schemeClr val="dk2"/>
              </a:solidFill>
              <a:latin typeface="Source Sans Pro"/>
              <a:ea typeface="Source Sans Pro"/>
              <a:cs typeface="Source Sans Pro"/>
              <a:sym typeface="Source Sans Pro"/>
            </a:endParaRPr>
          </a:p>
        </p:txBody>
      </p:sp>
      <p:cxnSp>
        <p:nvCxnSpPr>
          <p:cNvPr id="767" name="Google Shape;767;p39"/>
          <p:cNvCxnSpPr/>
          <p:nvPr/>
        </p:nvCxnSpPr>
        <p:spPr>
          <a:xfrm rot="10800000">
            <a:off x="3411393" y="2053331"/>
            <a:ext cx="0" cy="498600"/>
          </a:xfrm>
          <a:prstGeom prst="straightConnector1">
            <a:avLst/>
          </a:prstGeom>
          <a:noFill/>
          <a:ln w="9525" cap="flat" cmpd="sng">
            <a:solidFill>
              <a:schemeClr val="lt2"/>
            </a:solidFill>
            <a:prstDash val="solid"/>
            <a:round/>
            <a:headEnd type="oval" w="med" len="med"/>
            <a:tailEnd type="oval" w="med" len="med"/>
          </a:ln>
        </p:spPr>
      </p:cxnSp>
      <p:sp>
        <p:nvSpPr>
          <p:cNvPr id="768" name="Google Shape;768;p39"/>
          <p:cNvSpPr txBox="1"/>
          <p:nvPr/>
        </p:nvSpPr>
        <p:spPr>
          <a:xfrm>
            <a:off x="3373384" y="1498600"/>
            <a:ext cx="1249500" cy="5334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en" sz="900">
                <a:solidFill>
                  <a:schemeClr val="dk2"/>
                </a:solidFill>
                <a:latin typeface="Source Sans Pro"/>
                <a:ea typeface="Source Sans Pro"/>
                <a:cs typeface="Source Sans Pro"/>
                <a:sym typeface="Source Sans Pro"/>
              </a:rPr>
              <a:t>Black is the color of ebony and of outer space</a:t>
            </a:r>
            <a:endParaRPr sz="900">
              <a:solidFill>
                <a:schemeClr val="dk2"/>
              </a:solidFill>
              <a:latin typeface="Source Sans Pro"/>
              <a:ea typeface="Source Sans Pro"/>
              <a:cs typeface="Source Sans Pro"/>
              <a:sym typeface="Source Sans Pro"/>
            </a:endParaRPr>
          </a:p>
        </p:txBody>
      </p:sp>
      <p:cxnSp>
        <p:nvCxnSpPr>
          <p:cNvPr id="769" name="Google Shape;769;p39"/>
          <p:cNvCxnSpPr/>
          <p:nvPr/>
        </p:nvCxnSpPr>
        <p:spPr>
          <a:xfrm rot="10800000">
            <a:off x="4732628" y="2053331"/>
            <a:ext cx="0" cy="498600"/>
          </a:xfrm>
          <a:prstGeom prst="straightConnector1">
            <a:avLst/>
          </a:prstGeom>
          <a:noFill/>
          <a:ln w="9525" cap="flat" cmpd="sng">
            <a:solidFill>
              <a:schemeClr val="lt2"/>
            </a:solidFill>
            <a:prstDash val="solid"/>
            <a:round/>
            <a:headEnd type="oval" w="med" len="med"/>
            <a:tailEnd type="oval" w="med" len="med"/>
          </a:ln>
        </p:spPr>
      </p:cxnSp>
      <p:sp>
        <p:nvSpPr>
          <p:cNvPr id="770" name="Google Shape;770;p39"/>
          <p:cNvSpPr txBox="1"/>
          <p:nvPr/>
        </p:nvSpPr>
        <p:spPr>
          <a:xfrm>
            <a:off x="4696126" y="1498600"/>
            <a:ext cx="1249500" cy="5334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en" sz="900">
                <a:solidFill>
                  <a:schemeClr val="dk2"/>
                </a:solidFill>
                <a:latin typeface="Source Sans Pro"/>
                <a:ea typeface="Source Sans Pro"/>
                <a:cs typeface="Source Sans Pro"/>
                <a:sym typeface="Source Sans Pro"/>
              </a:rPr>
              <a:t>Yellow is the color of gold, butter and ripe lemons</a:t>
            </a:r>
            <a:endParaRPr sz="900">
              <a:solidFill>
                <a:schemeClr val="dk2"/>
              </a:solidFill>
              <a:latin typeface="Source Sans Pro"/>
              <a:ea typeface="Source Sans Pro"/>
              <a:cs typeface="Source Sans Pro"/>
              <a:sym typeface="Source Sans Pro"/>
            </a:endParaRPr>
          </a:p>
        </p:txBody>
      </p:sp>
      <p:cxnSp>
        <p:nvCxnSpPr>
          <p:cNvPr id="771" name="Google Shape;771;p39"/>
          <p:cNvCxnSpPr/>
          <p:nvPr/>
        </p:nvCxnSpPr>
        <p:spPr>
          <a:xfrm rot="10800000">
            <a:off x="6053863" y="2053331"/>
            <a:ext cx="0" cy="498600"/>
          </a:xfrm>
          <a:prstGeom prst="straightConnector1">
            <a:avLst/>
          </a:prstGeom>
          <a:noFill/>
          <a:ln w="9525" cap="flat" cmpd="sng">
            <a:solidFill>
              <a:schemeClr val="lt2"/>
            </a:solidFill>
            <a:prstDash val="solid"/>
            <a:round/>
            <a:headEnd type="oval" w="med" len="med"/>
            <a:tailEnd type="oval" w="med" len="med"/>
          </a:ln>
        </p:spPr>
      </p:cxnSp>
      <p:sp>
        <p:nvSpPr>
          <p:cNvPr id="772" name="Google Shape;772;p39"/>
          <p:cNvSpPr txBox="1"/>
          <p:nvPr/>
        </p:nvSpPr>
        <p:spPr>
          <a:xfrm>
            <a:off x="6018868" y="1498600"/>
            <a:ext cx="1249500" cy="5334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en" sz="900">
                <a:solidFill>
                  <a:schemeClr val="dk2"/>
                </a:solidFill>
                <a:latin typeface="Source Sans Pro"/>
                <a:ea typeface="Source Sans Pro"/>
                <a:cs typeface="Source Sans Pro"/>
                <a:sym typeface="Source Sans Pro"/>
              </a:rPr>
              <a:t>White is the color of milk and fresh snow</a:t>
            </a:r>
            <a:endParaRPr sz="900">
              <a:solidFill>
                <a:schemeClr val="dk2"/>
              </a:solidFill>
              <a:latin typeface="Source Sans Pro"/>
              <a:ea typeface="Source Sans Pro"/>
              <a:cs typeface="Source Sans Pro"/>
              <a:sym typeface="Source Sans Pro"/>
            </a:endParaRPr>
          </a:p>
        </p:txBody>
      </p:sp>
      <p:cxnSp>
        <p:nvCxnSpPr>
          <p:cNvPr id="773" name="Google Shape;773;p39"/>
          <p:cNvCxnSpPr/>
          <p:nvPr/>
        </p:nvCxnSpPr>
        <p:spPr>
          <a:xfrm rot="10800000">
            <a:off x="7375098" y="2053331"/>
            <a:ext cx="0" cy="498600"/>
          </a:xfrm>
          <a:prstGeom prst="straightConnector1">
            <a:avLst/>
          </a:prstGeom>
          <a:noFill/>
          <a:ln w="9525" cap="flat" cmpd="sng">
            <a:solidFill>
              <a:schemeClr val="lt2"/>
            </a:solidFill>
            <a:prstDash val="solid"/>
            <a:round/>
            <a:headEnd type="oval" w="med" len="med"/>
            <a:tailEnd type="oval" w="med" len="med"/>
          </a:ln>
        </p:spPr>
      </p:cxnSp>
      <p:sp>
        <p:nvSpPr>
          <p:cNvPr id="774" name="Google Shape;774;p39"/>
          <p:cNvSpPr txBox="1"/>
          <p:nvPr/>
        </p:nvSpPr>
        <p:spPr>
          <a:xfrm>
            <a:off x="7341610" y="1498600"/>
            <a:ext cx="1249500" cy="5334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en" sz="900">
                <a:solidFill>
                  <a:schemeClr val="dk2"/>
                </a:solidFill>
                <a:latin typeface="Source Sans Pro"/>
                <a:ea typeface="Source Sans Pro"/>
                <a:cs typeface="Source Sans Pro"/>
                <a:sym typeface="Source Sans Pro"/>
              </a:rPr>
              <a:t>Blue is the colour of the clear sky and the deep sea</a:t>
            </a:r>
            <a:endParaRPr sz="900">
              <a:solidFill>
                <a:schemeClr val="dk2"/>
              </a:solidFill>
              <a:latin typeface="Source Sans Pro"/>
              <a:ea typeface="Source Sans Pro"/>
              <a:cs typeface="Source Sans Pro"/>
              <a:sym typeface="Source Sans Pro"/>
            </a:endParaRPr>
          </a:p>
        </p:txBody>
      </p:sp>
      <p:cxnSp>
        <p:nvCxnSpPr>
          <p:cNvPr id="775" name="Google Shape;775;p39"/>
          <p:cNvCxnSpPr/>
          <p:nvPr/>
        </p:nvCxnSpPr>
        <p:spPr>
          <a:xfrm rot="10800000">
            <a:off x="1439687" y="2896369"/>
            <a:ext cx="0" cy="498600"/>
          </a:xfrm>
          <a:prstGeom prst="straightConnector1">
            <a:avLst/>
          </a:prstGeom>
          <a:noFill/>
          <a:ln w="9525" cap="flat" cmpd="sng">
            <a:solidFill>
              <a:schemeClr val="lt2"/>
            </a:solidFill>
            <a:prstDash val="solid"/>
            <a:round/>
            <a:headEnd type="oval" w="med" len="med"/>
            <a:tailEnd type="oval" w="med" len="med"/>
          </a:ln>
        </p:spPr>
      </p:cxnSp>
      <p:sp>
        <p:nvSpPr>
          <p:cNvPr id="776" name="Google Shape;776;p39"/>
          <p:cNvSpPr txBox="1"/>
          <p:nvPr/>
        </p:nvSpPr>
        <p:spPr>
          <a:xfrm>
            <a:off x="1369548" y="3419550"/>
            <a:ext cx="1249500"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900">
                <a:solidFill>
                  <a:schemeClr val="dk2"/>
                </a:solidFill>
                <a:latin typeface="Source Sans Pro"/>
                <a:ea typeface="Source Sans Pro"/>
                <a:cs typeface="Source Sans Pro"/>
                <a:sym typeface="Source Sans Pro"/>
              </a:rPr>
              <a:t>Yellow is the color of gold, butter and ripe lemons</a:t>
            </a:r>
            <a:endParaRPr sz="900">
              <a:solidFill>
                <a:schemeClr val="dk2"/>
              </a:solidFill>
              <a:latin typeface="Source Sans Pro"/>
              <a:ea typeface="Source Sans Pro"/>
              <a:cs typeface="Source Sans Pro"/>
              <a:sym typeface="Source Sans Pro"/>
            </a:endParaRPr>
          </a:p>
        </p:txBody>
      </p:sp>
      <p:cxnSp>
        <p:nvCxnSpPr>
          <p:cNvPr id="777" name="Google Shape;777;p39"/>
          <p:cNvCxnSpPr/>
          <p:nvPr/>
        </p:nvCxnSpPr>
        <p:spPr>
          <a:xfrm rot="10800000">
            <a:off x="2760922" y="2896369"/>
            <a:ext cx="0" cy="498600"/>
          </a:xfrm>
          <a:prstGeom prst="straightConnector1">
            <a:avLst/>
          </a:prstGeom>
          <a:noFill/>
          <a:ln w="9525" cap="flat" cmpd="sng">
            <a:solidFill>
              <a:schemeClr val="lt2"/>
            </a:solidFill>
            <a:prstDash val="solid"/>
            <a:round/>
            <a:headEnd type="oval" w="med" len="med"/>
            <a:tailEnd type="oval" w="med" len="med"/>
          </a:ln>
        </p:spPr>
      </p:cxnSp>
      <p:sp>
        <p:nvSpPr>
          <p:cNvPr id="778" name="Google Shape;778;p39"/>
          <p:cNvSpPr txBox="1"/>
          <p:nvPr/>
        </p:nvSpPr>
        <p:spPr>
          <a:xfrm>
            <a:off x="2699944" y="3419550"/>
            <a:ext cx="1249500"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900">
                <a:solidFill>
                  <a:schemeClr val="dk2"/>
                </a:solidFill>
                <a:latin typeface="Source Sans Pro"/>
                <a:ea typeface="Source Sans Pro"/>
                <a:cs typeface="Source Sans Pro"/>
                <a:sym typeface="Source Sans Pro"/>
              </a:rPr>
              <a:t>White is the color of milk and fresh snow</a:t>
            </a:r>
            <a:endParaRPr sz="900">
              <a:solidFill>
                <a:schemeClr val="dk2"/>
              </a:solidFill>
              <a:latin typeface="Source Sans Pro"/>
              <a:ea typeface="Source Sans Pro"/>
              <a:cs typeface="Source Sans Pro"/>
              <a:sym typeface="Source Sans Pro"/>
            </a:endParaRPr>
          </a:p>
        </p:txBody>
      </p:sp>
      <p:cxnSp>
        <p:nvCxnSpPr>
          <p:cNvPr id="779" name="Google Shape;779;p39"/>
          <p:cNvCxnSpPr/>
          <p:nvPr/>
        </p:nvCxnSpPr>
        <p:spPr>
          <a:xfrm rot="10800000">
            <a:off x="4082157" y="2896369"/>
            <a:ext cx="0" cy="498600"/>
          </a:xfrm>
          <a:prstGeom prst="straightConnector1">
            <a:avLst/>
          </a:prstGeom>
          <a:noFill/>
          <a:ln w="9525" cap="flat" cmpd="sng">
            <a:solidFill>
              <a:schemeClr val="lt2"/>
            </a:solidFill>
            <a:prstDash val="solid"/>
            <a:round/>
            <a:headEnd type="oval" w="med" len="med"/>
            <a:tailEnd type="oval" w="med" len="med"/>
          </a:ln>
        </p:spPr>
      </p:cxnSp>
      <p:sp>
        <p:nvSpPr>
          <p:cNvPr id="780" name="Google Shape;780;p39"/>
          <p:cNvSpPr txBox="1"/>
          <p:nvPr/>
        </p:nvSpPr>
        <p:spPr>
          <a:xfrm>
            <a:off x="4030339" y="3419550"/>
            <a:ext cx="1249500"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900">
                <a:solidFill>
                  <a:schemeClr val="dk2"/>
                </a:solidFill>
                <a:latin typeface="Source Sans Pro"/>
                <a:ea typeface="Source Sans Pro"/>
                <a:cs typeface="Source Sans Pro"/>
                <a:sym typeface="Source Sans Pro"/>
              </a:rPr>
              <a:t>Blue is the colour of the clear sky and the deep sea</a:t>
            </a:r>
            <a:endParaRPr sz="900">
              <a:solidFill>
                <a:schemeClr val="dk2"/>
              </a:solidFill>
              <a:latin typeface="Source Sans Pro"/>
              <a:ea typeface="Source Sans Pro"/>
              <a:cs typeface="Source Sans Pro"/>
              <a:sym typeface="Source Sans Pro"/>
            </a:endParaRPr>
          </a:p>
        </p:txBody>
      </p:sp>
      <p:cxnSp>
        <p:nvCxnSpPr>
          <p:cNvPr id="781" name="Google Shape;781;p39"/>
          <p:cNvCxnSpPr/>
          <p:nvPr/>
        </p:nvCxnSpPr>
        <p:spPr>
          <a:xfrm rot="10800000">
            <a:off x="5403392" y="2896369"/>
            <a:ext cx="0" cy="498600"/>
          </a:xfrm>
          <a:prstGeom prst="straightConnector1">
            <a:avLst/>
          </a:prstGeom>
          <a:noFill/>
          <a:ln w="9525" cap="flat" cmpd="sng">
            <a:solidFill>
              <a:schemeClr val="lt2"/>
            </a:solidFill>
            <a:prstDash val="solid"/>
            <a:round/>
            <a:headEnd type="oval" w="med" len="med"/>
            <a:tailEnd type="oval" w="med" len="med"/>
          </a:ln>
        </p:spPr>
      </p:cxnSp>
      <p:sp>
        <p:nvSpPr>
          <p:cNvPr id="782" name="Google Shape;782;p39"/>
          <p:cNvSpPr txBox="1"/>
          <p:nvPr/>
        </p:nvSpPr>
        <p:spPr>
          <a:xfrm>
            <a:off x="5360735" y="3419550"/>
            <a:ext cx="1249500"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900">
                <a:solidFill>
                  <a:schemeClr val="dk2"/>
                </a:solidFill>
                <a:latin typeface="Source Sans Pro"/>
                <a:ea typeface="Source Sans Pro"/>
                <a:cs typeface="Source Sans Pro"/>
                <a:sym typeface="Source Sans Pro"/>
              </a:rPr>
              <a:t>Red is the colour of danger and courage</a:t>
            </a:r>
            <a:endParaRPr sz="900">
              <a:solidFill>
                <a:schemeClr val="dk2"/>
              </a:solidFill>
              <a:latin typeface="Source Sans Pro"/>
              <a:ea typeface="Source Sans Pro"/>
              <a:cs typeface="Source Sans Pro"/>
              <a:sym typeface="Source Sans Pro"/>
            </a:endParaRPr>
          </a:p>
        </p:txBody>
      </p:sp>
      <p:cxnSp>
        <p:nvCxnSpPr>
          <p:cNvPr id="783" name="Google Shape;783;p39"/>
          <p:cNvCxnSpPr/>
          <p:nvPr/>
        </p:nvCxnSpPr>
        <p:spPr>
          <a:xfrm rot="10800000">
            <a:off x="6724627" y="2896369"/>
            <a:ext cx="0" cy="498600"/>
          </a:xfrm>
          <a:prstGeom prst="straightConnector1">
            <a:avLst/>
          </a:prstGeom>
          <a:noFill/>
          <a:ln w="9525" cap="flat" cmpd="sng">
            <a:solidFill>
              <a:schemeClr val="lt2"/>
            </a:solidFill>
            <a:prstDash val="solid"/>
            <a:round/>
            <a:headEnd type="oval" w="med" len="med"/>
            <a:tailEnd type="oval" w="med" len="med"/>
          </a:ln>
        </p:spPr>
      </p:cxnSp>
      <p:sp>
        <p:nvSpPr>
          <p:cNvPr id="784" name="Google Shape;784;p39"/>
          <p:cNvSpPr txBox="1"/>
          <p:nvPr/>
        </p:nvSpPr>
        <p:spPr>
          <a:xfrm>
            <a:off x="6691131" y="3419550"/>
            <a:ext cx="1249500"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900">
                <a:solidFill>
                  <a:schemeClr val="dk2"/>
                </a:solidFill>
                <a:latin typeface="Source Sans Pro"/>
                <a:ea typeface="Source Sans Pro"/>
                <a:cs typeface="Source Sans Pro"/>
                <a:sym typeface="Source Sans Pro"/>
              </a:rPr>
              <a:t>Black is the color of ebony and of outer space</a:t>
            </a:r>
            <a:endParaRPr sz="900">
              <a:solidFill>
                <a:schemeClr val="dk2"/>
              </a:solidFill>
              <a:latin typeface="Source Sans Pro"/>
              <a:ea typeface="Source Sans Pro"/>
              <a:cs typeface="Source Sans Pro"/>
              <a:sym typeface="Source Sans Pro"/>
            </a:endParaRPr>
          </a:p>
        </p:txBody>
      </p:sp>
      <p:cxnSp>
        <p:nvCxnSpPr>
          <p:cNvPr id="785" name="Google Shape;785;p39"/>
          <p:cNvCxnSpPr/>
          <p:nvPr/>
        </p:nvCxnSpPr>
        <p:spPr>
          <a:xfrm rot="10800000">
            <a:off x="8045862" y="2896369"/>
            <a:ext cx="0" cy="498600"/>
          </a:xfrm>
          <a:prstGeom prst="straightConnector1">
            <a:avLst/>
          </a:prstGeom>
          <a:noFill/>
          <a:ln w="9525" cap="flat" cmpd="sng">
            <a:solidFill>
              <a:schemeClr val="lt2"/>
            </a:solidFill>
            <a:prstDash val="solid"/>
            <a:round/>
            <a:headEnd type="oval" w="med" len="med"/>
            <a:tailEnd type="oval" w="med" len="med"/>
          </a:ln>
        </p:spPr>
      </p:cxnSp>
      <p:sp>
        <p:nvSpPr>
          <p:cNvPr id="786" name="Google Shape;786;p39"/>
          <p:cNvSpPr txBox="1"/>
          <p:nvPr/>
        </p:nvSpPr>
        <p:spPr>
          <a:xfrm>
            <a:off x="8008073" y="3419550"/>
            <a:ext cx="1034700"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900">
                <a:solidFill>
                  <a:schemeClr val="dk2"/>
                </a:solidFill>
                <a:latin typeface="Source Sans Pro"/>
                <a:ea typeface="Source Sans Pro"/>
                <a:cs typeface="Source Sans Pro"/>
                <a:sym typeface="Source Sans Pro"/>
              </a:rPr>
              <a:t>Yellow is the color of gold, butter and ripe lemons</a:t>
            </a:r>
            <a:endParaRPr sz="900">
              <a:solidFill>
                <a:schemeClr val="dk2"/>
              </a:solidFill>
              <a:latin typeface="Source Sans Pro"/>
              <a:ea typeface="Source Sans Pro"/>
              <a:cs typeface="Source Sans Pro"/>
              <a:sym typeface="Source Sans Pro"/>
            </a:endParaRPr>
          </a:p>
        </p:txBody>
      </p:sp>
    </p:spTree>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Shape 790"/>
        <p:cNvGrpSpPr/>
        <p:nvPr/>
      </p:nvGrpSpPr>
      <p:grpSpPr>
        <a:xfrm>
          <a:off x="0" y="0"/>
          <a:ext cx="0" cy="0"/>
          <a:chOff x="0" y="0"/>
          <a:chExt cx="0" cy="0"/>
        </a:xfrm>
      </p:grpSpPr>
      <p:sp>
        <p:nvSpPr>
          <p:cNvPr id="791" name="Google Shape;791;p40"/>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ROADMAP</a:t>
            </a:r>
            <a:endParaRPr/>
          </a:p>
        </p:txBody>
      </p:sp>
      <p:sp>
        <p:nvSpPr>
          <p:cNvPr id="792" name="Google Shape;792;p40"/>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272</a:t>
            </a:fld>
            <a:endParaRPr/>
          </a:p>
        </p:txBody>
      </p:sp>
      <p:sp>
        <p:nvSpPr>
          <p:cNvPr id="793" name="Google Shape;793;p40"/>
          <p:cNvSpPr/>
          <p:nvPr/>
        </p:nvSpPr>
        <p:spPr>
          <a:xfrm>
            <a:off x="0" y="2371028"/>
            <a:ext cx="9144000" cy="1011043"/>
          </a:xfrm>
          <a:custGeom>
            <a:avLst/>
            <a:gdLst/>
            <a:ahLst/>
            <a:cxnLst/>
            <a:rect l="l" t="t" r="r" b="b"/>
            <a:pathLst>
              <a:path w="12192000" h="1348058" extrusionOk="0">
                <a:moveTo>
                  <a:pt x="12192000" y="0"/>
                </a:moveTo>
                <a:lnTo>
                  <a:pt x="10837333" y="0"/>
                </a:lnTo>
                <a:cubicBezTo>
                  <a:pt x="10463295" y="0"/>
                  <a:pt x="10160000" y="301773"/>
                  <a:pt x="10160000" y="674029"/>
                </a:cubicBezTo>
                <a:lnTo>
                  <a:pt x="10160000" y="674029"/>
                </a:lnTo>
                <a:cubicBezTo>
                  <a:pt x="10160000" y="1046281"/>
                  <a:pt x="9856705" y="1348059"/>
                  <a:pt x="9482667" y="1348059"/>
                </a:cubicBezTo>
                <a:lnTo>
                  <a:pt x="9482667" y="1348059"/>
                </a:lnTo>
                <a:cubicBezTo>
                  <a:pt x="9108581" y="1348059"/>
                  <a:pt x="8805333" y="1046281"/>
                  <a:pt x="8805333" y="674029"/>
                </a:cubicBezTo>
                <a:lnTo>
                  <a:pt x="8805333" y="674029"/>
                </a:lnTo>
                <a:cubicBezTo>
                  <a:pt x="8805333" y="301773"/>
                  <a:pt x="8502086" y="0"/>
                  <a:pt x="8128000" y="0"/>
                </a:cubicBezTo>
                <a:lnTo>
                  <a:pt x="8128000" y="0"/>
                </a:lnTo>
                <a:cubicBezTo>
                  <a:pt x="7753915" y="0"/>
                  <a:pt x="7450667" y="301773"/>
                  <a:pt x="7450667" y="674029"/>
                </a:cubicBezTo>
                <a:lnTo>
                  <a:pt x="7450667" y="674029"/>
                </a:lnTo>
                <a:cubicBezTo>
                  <a:pt x="7450667" y="1046281"/>
                  <a:pt x="7147419" y="1348059"/>
                  <a:pt x="6773334" y="1348059"/>
                </a:cubicBezTo>
                <a:lnTo>
                  <a:pt x="6773334" y="1348059"/>
                </a:lnTo>
                <a:cubicBezTo>
                  <a:pt x="6399248" y="1348059"/>
                  <a:pt x="6096000" y="1046281"/>
                  <a:pt x="6096000" y="674029"/>
                </a:cubicBezTo>
                <a:lnTo>
                  <a:pt x="6096000" y="674029"/>
                </a:lnTo>
                <a:cubicBezTo>
                  <a:pt x="6096000" y="301773"/>
                  <a:pt x="5792753" y="0"/>
                  <a:pt x="5418667" y="0"/>
                </a:cubicBezTo>
                <a:lnTo>
                  <a:pt x="5418667" y="0"/>
                </a:lnTo>
                <a:cubicBezTo>
                  <a:pt x="5044581" y="0"/>
                  <a:pt x="4741334" y="301773"/>
                  <a:pt x="4741334" y="674029"/>
                </a:cubicBezTo>
                <a:lnTo>
                  <a:pt x="4741334" y="674029"/>
                </a:lnTo>
                <a:cubicBezTo>
                  <a:pt x="4741334" y="1046281"/>
                  <a:pt x="4438076" y="1348059"/>
                  <a:pt x="4064000" y="1348059"/>
                </a:cubicBezTo>
                <a:lnTo>
                  <a:pt x="4064000" y="1348059"/>
                </a:lnTo>
                <a:cubicBezTo>
                  <a:pt x="3689924" y="1348059"/>
                  <a:pt x="3386667" y="1046281"/>
                  <a:pt x="3386667" y="674029"/>
                </a:cubicBezTo>
                <a:lnTo>
                  <a:pt x="3386667" y="674029"/>
                </a:lnTo>
                <a:cubicBezTo>
                  <a:pt x="3386667" y="301773"/>
                  <a:pt x="3083410" y="0"/>
                  <a:pt x="2709333" y="0"/>
                </a:cubicBezTo>
                <a:lnTo>
                  <a:pt x="2709333" y="0"/>
                </a:lnTo>
                <a:cubicBezTo>
                  <a:pt x="2335257" y="0"/>
                  <a:pt x="2032000" y="301773"/>
                  <a:pt x="2032000" y="674029"/>
                </a:cubicBezTo>
                <a:lnTo>
                  <a:pt x="2032000" y="674029"/>
                </a:lnTo>
                <a:cubicBezTo>
                  <a:pt x="2032000" y="1046281"/>
                  <a:pt x="1728743" y="1348059"/>
                  <a:pt x="1354667" y="1348059"/>
                </a:cubicBezTo>
                <a:lnTo>
                  <a:pt x="0" y="1348059"/>
                </a:lnTo>
              </a:path>
            </a:pathLst>
          </a:custGeom>
          <a:noFill/>
          <a:ln w="228600" cap="flat" cmpd="sng">
            <a:solidFill>
              <a:schemeClr val="dk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4" name="Google Shape;794;p40"/>
          <p:cNvSpPr/>
          <p:nvPr/>
        </p:nvSpPr>
        <p:spPr>
          <a:xfrm>
            <a:off x="0" y="2371028"/>
            <a:ext cx="9144000" cy="1011043"/>
          </a:xfrm>
          <a:custGeom>
            <a:avLst/>
            <a:gdLst/>
            <a:ahLst/>
            <a:cxnLst/>
            <a:rect l="l" t="t" r="r" b="b"/>
            <a:pathLst>
              <a:path w="12192000" h="1348058" extrusionOk="0">
                <a:moveTo>
                  <a:pt x="12192000" y="0"/>
                </a:moveTo>
                <a:lnTo>
                  <a:pt x="10837333" y="0"/>
                </a:lnTo>
                <a:cubicBezTo>
                  <a:pt x="10463295" y="0"/>
                  <a:pt x="10160000" y="301773"/>
                  <a:pt x="10160000" y="674029"/>
                </a:cubicBezTo>
                <a:lnTo>
                  <a:pt x="10160000" y="674029"/>
                </a:lnTo>
                <a:cubicBezTo>
                  <a:pt x="10160000" y="1046281"/>
                  <a:pt x="9856705" y="1348059"/>
                  <a:pt x="9482667" y="1348059"/>
                </a:cubicBezTo>
                <a:lnTo>
                  <a:pt x="9482667" y="1348059"/>
                </a:lnTo>
                <a:cubicBezTo>
                  <a:pt x="9108581" y="1348059"/>
                  <a:pt x="8805333" y="1046281"/>
                  <a:pt x="8805333" y="674029"/>
                </a:cubicBezTo>
                <a:lnTo>
                  <a:pt x="8805333" y="674029"/>
                </a:lnTo>
                <a:cubicBezTo>
                  <a:pt x="8805333" y="301773"/>
                  <a:pt x="8502086" y="0"/>
                  <a:pt x="8128000" y="0"/>
                </a:cubicBezTo>
                <a:lnTo>
                  <a:pt x="8128000" y="0"/>
                </a:lnTo>
                <a:cubicBezTo>
                  <a:pt x="7753915" y="0"/>
                  <a:pt x="7450667" y="301773"/>
                  <a:pt x="7450667" y="674029"/>
                </a:cubicBezTo>
                <a:lnTo>
                  <a:pt x="7450667" y="674029"/>
                </a:lnTo>
                <a:cubicBezTo>
                  <a:pt x="7450667" y="1046281"/>
                  <a:pt x="7147419" y="1348059"/>
                  <a:pt x="6773334" y="1348059"/>
                </a:cubicBezTo>
                <a:lnTo>
                  <a:pt x="6773334" y="1348059"/>
                </a:lnTo>
                <a:cubicBezTo>
                  <a:pt x="6399248" y="1348059"/>
                  <a:pt x="6096000" y="1046281"/>
                  <a:pt x="6096000" y="674029"/>
                </a:cubicBezTo>
                <a:lnTo>
                  <a:pt x="6096000" y="674029"/>
                </a:lnTo>
                <a:cubicBezTo>
                  <a:pt x="6096000" y="301773"/>
                  <a:pt x="5792753" y="0"/>
                  <a:pt x="5418667" y="0"/>
                </a:cubicBezTo>
                <a:lnTo>
                  <a:pt x="5418667" y="0"/>
                </a:lnTo>
                <a:cubicBezTo>
                  <a:pt x="5044581" y="0"/>
                  <a:pt x="4741334" y="301773"/>
                  <a:pt x="4741334" y="674029"/>
                </a:cubicBezTo>
                <a:lnTo>
                  <a:pt x="4741334" y="674029"/>
                </a:lnTo>
                <a:cubicBezTo>
                  <a:pt x="4741334" y="1046281"/>
                  <a:pt x="4438076" y="1348059"/>
                  <a:pt x="4064000" y="1348059"/>
                </a:cubicBezTo>
                <a:lnTo>
                  <a:pt x="4064000" y="1348059"/>
                </a:lnTo>
                <a:cubicBezTo>
                  <a:pt x="3689924" y="1348059"/>
                  <a:pt x="3386667" y="1046281"/>
                  <a:pt x="3386667" y="674029"/>
                </a:cubicBezTo>
                <a:lnTo>
                  <a:pt x="3386667" y="674029"/>
                </a:lnTo>
                <a:cubicBezTo>
                  <a:pt x="3386667" y="301773"/>
                  <a:pt x="3083410" y="0"/>
                  <a:pt x="2709333" y="0"/>
                </a:cubicBezTo>
                <a:lnTo>
                  <a:pt x="2709333" y="0"/>
                </a:lnTo>
                <a:cubicBezTo>
                  <a:pt x="2335257" y="0"/>
                  <a:pt x="2032000" y="301773"/>
                  <a:pt x="2032000" y="674029"/>
                </a:cubicBezTo>
                <a:lnTo>
                  <a:pt x="2032000" y="674029"/>
                </a:lnTo>
                <a:cubicBezTo>
                  <a:pt x="2032000" y="1046281"/>
                  <a:pt x="1728743" y="1348059"/>
                  <a:pt x="1354667" y="1348059"/>
                </a:cubicBezTo>
                <a:lnTo>
                  <a:pt x="0" y="1348059"/>
                </a:lnTo>
              </a:path>
            </a:pathLst>
          </a:custGeom>
          <a:noFill/>
          <a:ln w="19050" cap="flat" cmpd="sng">
            <a:solidFill>
              <a:schemeClr val="l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grpSp>
        <p:nvGrpSpPr>
          <p:cNvPr id="795" name="Google Shape;795;p40"/>
          <p:cNvGrpSpPr/>
          <p:nvPr/>
        </p:nvGrpSpPr>
        <p:grpSpPr>
          <a:xfrm>
            <a:off x="1786339" y="1703401"/>
            <a:ext cx="473400" cy="473400"/>
            <a:chOff x="1786339" y="1703401"/>
            <a:chExt cx="473400" cy="473400"/>
          </a:xfrm>
        </p:grpSpPr>
        <p:sp>
          <p:nvSpPr>
            <p:cNvPr id="796" name="Google Shape;796;p40"/>
            <p:cNvSpPr/>
            <p:nvPr/>
          </p:nvSpPr>
          <p:spPr>
            <a:xfrm rot="8100000">
              <a:off x="1855667" y="1772729"/>
              <a:ext cx="334744" cy="334744"/>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Source Sans Pro"/>
                <a:ea typeface="Source Sans Pro"/>
                <a:cs typeface="Source Sans Pro"/>
                <a:sym typeface="Source Sans Pro"/>
              </a:endParaRPr>
            </a:p>
          </p:txBody>
        </p:sp>
        <p:sp>
          <p:nvSpPr>
            <p:cNvPr id="797" name="Google Shape;797;p40"/>
            <p:cNvSpPr/>
            <p:nvPr/>
          </p:nvSpPr>
          <p:spPr>
            <a:xfrm>
              <a:off x="1955989" y="1866499"/>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Source Sans Pro"/>
                  <a:ea typeface="Source Sans Pro"/>
                  <a:cs typeface="Source Sans Pro"/>
                  <a:sym typeface="Source Sans Pro"/>
                </a:rPr>
                <a:t>1</a:t>
              </a:r>
              <a:endParaRPr sz="600">
                <a:solidFill>
                  <a:schemeClr val="dk2"/>
                </a:solidFill>
                <a:latin typeface="Source Sans Pro"/>
                <a:ea typeface="Source Sans Pro"/>
                <a:cs typeface="Source Sans Pro"/>
                <a:sym typeface="Source Sans Pro"/>
              </a:endParaRPr>
            </a:p>
          </p:txBody>
        </p:sp>
      </p:grpSp>
      <p:grpSp>
        <p:nvGrpSpPr>
          <p:cNvPr id="798" name="Google Shape;798;p40"/>
          <p:cNvGrpSpPr/>
          <p:nvPr/>
        </p:nvGrpSpPr>
        <p:grpSpPr>
          <a:xfrm>
            <a:off x="3814414" y="1703401"/>
            <a:ext cx="473400" cy="473400"/>
            <a:chOff x="3814414" y="1703401"/>
            <a:chExt cx="473400" cy="473400"/>
          </a:xfrm>
        </p:grpSpPr>
        <p:sp>
          <p:nvSpPr>
            <p:cNvPr id="799" name="Google Shape;799;p40"/>
            <p:cNvSpPr/>
            <p:nvPr/>
          </p:nvSpPr>
          <p:spPr>
            <a:xfrm rot="8100000">
              <a:off x="3883742" y="1772729"/>
              <a:ext cx="334744" cy="334744"/>
            </a:xfrm>
            <a:prstGeom prst="teardrop">
              <a:avLst>
                <a:gd name="adj" fmla="val 10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Source Sans Pro"/>
                <a:ea typeface="Source Sans Pro"/>
                <a:cs typeface="Source Sans Pro"/>
                <a:sym typeface="Source Sans Pro"/>
              </a:endParaRPr>
            </a:p>
          </p:txBody>
        </p:sp>
        <p:sp>
          <p:nvSpPr>
            <p:cNvPr id="800" name="Google Shape;800;p40"/>
            <p:cNvSpPr/>
            <p:nvPr/>
          </p:nvSpPr>
          <p:spPr>
            <a:xfrm>
              <a:off x="3984064" y="1866499"/>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Source Sans Pro"/>
                  <a:ea typeface="Source Sans Pro"/>
                  <a:cs typeface="Source Sans Pro"/>
                  <a:sym typeface="Source Sans Pro"/>
                </a:rPr>
                <a:t>3</a:t>
              </a:r>
              <a:endParaRPr sz="600">
                <a:solidFill>
                  <a:schemeClr val="dk2"/>
                </a:solidFill>
                <a:latin typeface="Source Sans Pro"/>
                <a:ea typeface="Source Sans Pro"/>
                <a:cs typeface="Source Sans Pro"/>
                <a:sym typeface="Source Sans Pro"/>
              </a:endParaRPr>
            </a:p>
          </p:txBody>
        </p:sp>
      </p:grpSp>
      <p:grpSp>
        <p:nvGrpSpPr>
          <p:cNvPr id="801" name="Google Shape;801;p40"/>
          <p:cNvGrpSpPr/>
          <p:nvPr/>
        </p:nvGrpSpPr>
        <p:grpSpPr>
          <a:xfrm>
            <a:off x="5842489" y="1703401"/>
            <a:ext cx="473400" cy="473400"/>
            <a:chOff x="5842489" y="1703401"/>
            <a:chExt cx="473400" cy="473400"/>
          </a:xfrm>
        </p:grpSpPr>
        <p:sp>
          <p:nvSpPr>
            <p:cNvPr id="802" name="Google Shape;802;p40"/>
            <p:cNvSpPr/>
            <p:nvPr/>
          </p:nvSpPr>
          <p:spPr>
            <a:xfrm rot="8100000">
              <a:off x="5911817" y="1772729"/>
              <a:ext cx="334744" cy="334744"/>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Source Sans Pro"/>
                <a:ea typeface="Source Sans Pro"/>
                <a:cs typeface="Source Sans Pro"/>
                <a:sym typeface="Source Sans Pro"/>
              </a:endParaRPr>
            </a:p>
          </p:txBody>
        </p:sp>
        <p:sp>
          <p:nvSpPr>
            <p:cNvPr id="803" name="Google Shape;803;p40"/>
            <p:cNvSpPr/>
            <p:nvPr/>
          </p:nvSpPr>
          <p:spPr>
            <a:xfrm>
              <a:off x="6012139" y="1866499"/>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Source Sans Pro"/>
                  <a:ea typeface="Source Sans Pro"/>
                  <a:cs typeface="Source Sans Pro"/>
                  <a:sym typeface="Source Sans Pro"/>
                </a:rPr>
                <a:t>5</a:t>
              </a:r>
              <a:endParaRPr sz="600">
                <a:solidFill>
                  <a:schemeClr val="dk2"/>
                </a:solidFill>
                <a:latin typeface="Source Sans Pro"/>
                <a:ea typeface="Source Sans Pro"/>
                <a:cs typeface="Source Sans Pro"/>
                <a:sym typeface="Source Sans Pro"/>
              </a:endParaRPr>
            </a:p>
          </p:txBody>
        </p:sp>
      </p:grpSp>
      <p:grpSp>
        <p:nvGrpSpPr>
          <p:cNvPr id="804" name="Google Shape;804;p40"/>
          <p:cNvGrpSpPr/>
          <p:nvPr/>
        </p:nvGrpSpPr>
        <p:grpSpPr>
          <a:xfrm>
            <a:off x="6880814" y="3576300"/>
            <a:ext cx="473400" cy="473400"/>
            <a:chOff x="6880814" y="3576300"/>
            <a:chExt cx="473400" cy="473400"/>
          </a:xfrm>
        </p:grpSpPr>
        <p:sp>
          <p:nvSpPr>
            <p:cNvPr id="805" name="Google Shape;805;p40"/>
            <p:cNvSpPr/>
            <p:nvPr/>
          </p:nvSpPr>
          <p:spPr>
            <a:xfrm rot="-2700000">
              <a:off x="6950142" y="3645628"/>
              <a:ext cx="334744" cy="334744"/>
            </a:xfrm>
            <a:prstGeom prst="teardrop">
              <a:avLst>
                <a:gd name="adj" fmla="val 10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Source Sans Pro"/>
                <a:ea typeface="Source Sans Pro"/>
                <a:cs typeface="Source Sans Pro"/>
                <a:sym typeface="Source Sans Pro"/>
              </a:endParaRPr>
            </a:p>
          </p:txBody>
        </p:sp>
        <p:sp>
          <p:nvSpPr>
            <p:cNvPr id="806" name="Google Shape;806;p40"/>
            <p:cNvSpPr/>
            <p:nvPr/>
          </p:nvSpPr>
          <p:spPr>
            <a:xfrm flipH="1">
              <a:off x="7050464" y="3752502"/>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Source Sans Pro"/>
                  <a:ea typeface="Source Sans Pro"/>
                  <a:cs typeface="Source Sans Pro"/>
                  <a:sym typeface="Source Sans Pro"/>
                </a:rPr>
                <a:t>6</a:t>
              </a:r>
              <a:endParaRPr sz="600">
                <a:solidFill>
                  <a:schemeClr val="dk2"/>
                </a:solidFill>
                <a:latin typeface="Source Sans Pro"/>
                <a:ea typeface="Source Sans Pro"/>
                <a:cs typeface="Source Sans Pro"/>
                <a:sym typeface="Source Sans Pro"/>
              </a:endParaRPr>
            </a:p>
          </p:txBody>
        </p:sp>
      </p:grpSp>
      <p:grpSp>
        <p:nvGrpSpPr>
          <p:cNvPr id="807" name="Google Shape;807;p40"/>
          <p:cNvGrpSpPr/>
          <p:nvPr/>
        </p:nvGrpSpPr>
        <p:grpSpPr>
          <a:xfrm>
            <a:off x="4852739" y="3576300"/>
            <a:ext cx="473400" cy="473400"/>
            <a:chOff x="4852739" y="3576300"/>
            <a:chExt cx="473400" cy="473400"/>
          </a:xfrm>
        </p:grpSpPr>
        <p:sp>
          <p:nvSpPr>
            <p:cNvPr id="808" name="Google Shape;808;p40"/>
            <p:cNvSpPr/>
            <p:nvPr/>
          </p:nvSpPr>
          <p:spPr>
            <a:xfrm rot="-2700000">
              <a:off x="4922067" y="3645628"/>
              <a:ext cx="334744" cy="334744"/>
            </a:xfrm>
            <a:prstGeom prst="teardrop">
              <a:avLst>
                <a:gd name="adj" fmla="val 10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Source Sans Pro"/>
                <a:ea typeface="Source Sans Pro"/>
                <a:cs typeface="Source Sans Pro"/>
                <a:sym typeface="Source Sans Pro"/>
              </a:endParaRPr>
            </a:p>
          </p:txBody>
        </p:sp>
        <p:sp>
          <p:nvSpPr>
            <p:cNvPr id="809" name="Google Shape;809;p40"/>
            <p:cNvSpPr/>
            <p:nvPr/>
          </p:nvSpPr>
          <p:spPr>
            <a:xfrm flipH="1">
              <a:off x="5022389" y="3752502"/>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Source Sans Pro"/>
                  <a:ea typeface="Source Sans Pro"/>
                  <a:cs typeface="Source Sans Pro"/>
                  <a:sym typeface="Source Sans Pro"/>
                </a:rPr>
                <a:t>4</a:t>
              </a:r>
              <a:endParaRPr sz="600">
                <a:solidFill>
                  <a:schemeClr val="dk2"/>
                </a:solidFill>
                <a:latin typeface="Source Sans Pro"/>
                <a:ea typeface="Source Sans Pro"/>
                <a:cs typeface="Source Sans Pro"/>
                <a:sym typeface="Source Sans Pro"/>
              </a:endParaRPr>
            </a:p>
          </p:txBody>
        </p:sp>
      </p:grpSp>
      <p:grpSp>
        <p:nvGrpSpPr>
          <p:cNvPr id="810" name="Google Shape;810;p40"/>
          <p:cNvGrpSpPr/>
          <p:nvPr/>
        </p:nvGrpSpPr>
        <p:grpSpPr>
          <a:xfrm>
            <a:off x="2824664" y="3576300"/>
            <a:ext cx="473400" cy="473400"/>
            <a:chOff x="2824664" y="3576300"/>
            <a:chExt cx="473400" cy="473400"/>
          </a:xfrm>
        </p:grpSpPr>
        <p:sp>
          <p:nvSpPr>
            <p:cNvPr id="811" name="Google Shape;811;p40"/>
            <p:cNvSpPr/>
            <p:nvPr/>
          </p:nvSpPr>
          <p:spPr>
            <a:xfrm rot="-2700000">
              <a:off x="2893992" y="3645628"/>
              <a:ext cx="334744" cy="334744"/>
            </a:xfrm>
            <a:prstGeom prst="teardrop">
              <a:avLst>
                <a:gd name="adj" fmla="val 10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Source Sans Pro"/>
                <a:ea typeface="Source Sans Pro"/>
                <a:cs typeface="Source Sans Pro"/>
                <a:sym typeface="Source Sans Pro"/>
              </a:endParaRPr>
            </a:p>
          </p:txBody>
        </p:sp>
        <p:sp>
          <p:nvSpPr>
            <p:cNvPr id="812" name="Google Shape;812;p40"/>
            <p:cNvSpPr/>
            <p:nvPr/>
          </p:nvSpPr>
          <p:spPr>
            <a:xfrm flipH="1">
              <a:off x="2994314" y="3752502"/>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Source Sans Pro"/>
                  <a:ea typeface="Source Sans Pro"/>
                  <a:cs typeface="Source Sans Pro"/>
                  <a:sym typeface="Source Sans Pro"/>
                </a:rPr>
                <a:t>2</a:t>
              </a:r>
              <a:endParaRPr sz="600">
                <a:solidFill>
                  <a:schemeClr val="dk2"/>
                </a:solidFill>
                <a:latin typeface="Source Sans Pro"/>
                <a:ea typeface="Source Sans Pro"/>
                <a:cs typeface="Source Sans Pro"/>
                <a:sym typeface="Source Sans Pro"/>
              </a:endParaRPr>
            </a:p>
          </p:txBody>
        </p:sp>
      </p:grpSp>
      <p:sp>
        <p:nvSpPr>
          <p:cNvPr id="813" name="Google Shape;813;p40"/>
          <p:cNvSpPr txBox="1"/>
          <p:nvPr/>
        </p:nvSpPr>
        <p:spPr>
          <a:xfrm>
            <a:off x="1379850" y="1156100"/>
            <a:ext cx="1286400" cy="53340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None/>
            </a:pPr>
            <a:r>
              <a:rPr lang="en" sz="900">
                <a:solidFill>
                  <a:schemeClr val="dk2"/>
                </a:solidFill>
                <a:latin typeface="Source Sans Pro"/>
                <a:ea typeface="Source Sans Pro"/>
                <a:cs typeface="Source Sans Pro"/>
                <a:sym typeface="Source Sans Pro"/>
              </a:rPr>
              <a:t>Blue is the colour of the clear sky and the deep sea</a:t>
            </a:r>
            <a:endParaRPr sz="900">
              <a:solidFill>
                <a:schemeClr val="dk2"/>
              </a:solidFill>
              <a:latin typeface="Source Sans Pro"/>
              <a:ea typeface="Source Sans Pro"/>
              <a:cs typeface="Source Sans Pro"/>
              <a:sym typeface="Source Sans Pro"/>
            </a:endParaRPr>
          </a:p>
        </p:txBody>
      </p:sp>
      <p:sp>
        <p:nvSpPr>
          <p:cNvPr id="814" name="Google Shape;814;p40"/>
          <p:cNvSpPr txBox="1"/>
          <p:nvPr/>
        </p:nvSpPr>
        <p:spPr>
          <a:xfrm>
            <a:off x="3377205" y="1156100"/>
            <a:ext cx="1286400" cy="53340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None/>
            </a:pPr>
            <a:r>
              <a:rPr lang="en" sz="900">
                <a:solidFill>
                  <a:schemeClr val="dk2"/>
                </a:solidFill>
                <a:latin typeface="Source Sans Pro"/>
                <a:ea typeface="Source Sans Pro"/>
                <a:cs typeface="Source Sans Pro"/>
                <a:sym typeface="Source Sans Pro"/>
              </a:rPr>
              <a:t>Red is the colour of danger and courage</a:t>
            </a:r>
            <a:endParaRPr sz="900">
              <a:solidFill>
                <a:schemeClr val="dk2"/>
              </a:solidFill>
              <a:latin typeface="Source Sans Pro"/>
              <a:ea typeface="Source Sans Pro"/>
              <a:cs typeface="Source Sans Pro"/>
              <a:sym typeface="Source Sans Pro"/>
            </a:endParaRPr>
          </a:p>
        </p:txBody>
      </p:sp>
      <p:sp>
        <p:nvSpPr>
          <p:cNvPr id="815" name="Google Shape;815;p40"/>
          <p:cNvSpPr txBox="1"/>
          <p:nvPr/>
        </p:nvSpPr>
        <p:spPr>
          <a:xfrm>
            <a:off x="5436010" y="1156100"/>
            <a:ext cx="1286400" cy="53340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None/>
            </a:pPr>
            <a:r>
              <a:rPr lang="en" sz="900">
                <a:solidFill>
                  <a:schemeClr val="dk2"/>
                </a:solidFill>
                <a:latin typeface="Source Sans Pro"/>
                <a:ea typeface="Source Sans Pro"/>
                <a:cs typeface="Source Sans Pro"/>
                <a:sym typeface="Source Sans Pro"/>
              </a:rPr>
              <a:t>Black is the color of ebony and of outer space</a:t>
            </a:r>
            <a:endParaRPr sz="900">
              <a:solidFill>
                <a:schemeClr val="dk2"/>
              </a:solidFill>
              <a:latin typeface="Source Sans Pro"/>
              <a:ea typeface="Source Sans Pro"/>
              <a:cs typeface="Source Sans Pro"/>
              <a:sym typeface="Source Sans Pro"/>
            </a:endParaRPr>
          </a:p>
        </p:txBody>
      </p:sp>
      <p:sp>
        <p:nvSpPr>
          <p:cNvPr id="816" name="Google Shape;816;p40"/>
          <p:cNvSpPr txBox="1"/>
          <p:nvPr/>
        </p:nvSpPr>
        <p:spPr>
          <a:xfrm>
            <a:off x="2418175" y="4063600"/>
            <a:ext cx="1286400" cy="5334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None/>
            </a:pPr>
            <a:r>
              <a:rPr lang="en" sz="900">
                <a:solidFill>
                  <a:schemeClr val="dk2"/>
                </a:solidFill>
                <a:latin typeface="Source Sans Pro"/>
                <a:ea typeface="Source Sans Pro"/>
                <a:cs typeface="Source Sans Pro"/>
                <a:sym typeface="Source Sans Pro"/>
              </a:rPr>
              <a:t>Yellow is the color of gold, butter and ripe lemons</a:t>
            </a:r>
            <a:endParaRPr sz="900">
              <a:solidFill>
                <a:schemeClr val="dk2"/>
              </a:solidFill>
              <a:latin typeface="Source Sans Pro"/>
              <a:ea typeface="Source Sans Pro"/>
              <a:cs typeface="Source Sans Pro"/>
              <a:sym typeface="Source Sans Pro"/>
            </a:endParaRPr>
          </a:p>
        </p:txBody>
      </p:sp>
      <p:sp>
        <p:nvSpPr>
          <p:cNvPr id="817" name="Google Shape;817;p40"/>
          <p:cNvSpPr txBox="1"/>
          <p:nvPr/>
        </p:nvSpPr>
        <p:spPr>
          <a:xfrm>
            <a:off x="4446255" y="4063600"/>
            <a:ext cx="1286400" cy="5334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None/>
            </a:pPr>
            <a:r>
              <a:rPr lang="en" sz="900">
                <a:solidFill>
                  <a:schemeClr val="dk2"/>
                </a:solidFill>
                <a:latin typeface="Source Sans Pro"/>
                <a:ea typeface="Source Sans Pro"/>
                <a:cs typeface="Source Sans Pro"/>
                <a:sym typeface="Source Sans Pro"/>
              </a:rPr>
              <a:t>White is the color of milk and fresh snow</a:t>
            </a:r>
            <a:endParaRPr sz="900">
              <a:solidFill>
                <a:schemeClr val="dk2"/>
              </a:solidFill>
              <a:latin typeface="Source Sans Pro"/>
              <a:ea typeface="Source Sans Pro"/>
              <a:cs typeface="Source Sans Pro"/>
              <a:sym typeface="Source Sans Pro"/>
            </a:endParaRPr>
          </a:p>
        </p:txBody>
      </p:sp>
      <p:sp>
        <p:nvSpPr>
          <p:cNvPr id="818" name="Google Shape;818;p40"/>
          <p:cNvSpPr txBox="1"/>
          <p:nvPr/>
        </p:nvSpPr>
        <p:spPr>
          <a:xfrm>
            <a:off x="6474335" y="4063600"/>
            <a:ext cx="1286400" cy="5334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None/>
            </a:pPr>
            <a:r>
              <a:rPr lang="en" sz="900">
                <a:solidFill>
                  <a:schemeClr val="dk2"/>
                </a:solidFill>
                <a:latin typeface="Source Sans Pro"/>
                <a:ea typeface="Source Sans Pro"/>
                <a:cs typeface="Source Sans Pro"/>
                <a:sym typeface="Source Sans Pro"/>
              </a:rPr>
              <a:t>Blue is the colour of the clear sky and the deep sea</a:t>
            </a:r>
            <a:endParaRPr sz="900">
              <a:solidFill>
                <a:schemeClr val="dk2"/>
              </a:solidFill>
              <a:latin typeface="Source Sans Pro"/>
              <a:ea typeface="Source Sans Pro"/>
              <a:cs typeface="Source Sans Pro"/>
              <a:sym typeface="Source Sans Pro"/>
            </a:endParaRPr>
          </a:p>
        </p:txBody>
      </p:sp>
    </p:spTree>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Shape 822"/>
        <p:cNvGrpSpPr/>
        <p:nvPr/>
      </p:nvGrpSpPr>
      <p:grpSpPr>
        <a:xfrm>
          <a:off x="0" y="0"/>
          <a:ext cx="0" cy="0"/>
          <a:chOff x="0" y="0"/>
          <a:chExt cx="0" cy="0"/>
        </a:xfrm>
      </p:grpSpPr>
      <p:sp>
        <p:nvSpPr>
          <p:cNvPr id="823" name="Google Shape;823;p41"/>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GANTT CHART</a:t>
            </a:r>
            <a:endParaRPr/>
          </a:p>
        </p:txBody>
      </p:sp>
      <p:sp>
        <p:nvSpPr>
          <p:cNvPr id="824" name="Google Shape;824;p41"/>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273</a:t>
            </a:fld>
            <a:endParaRPr/>
          </a:p>
        </p:txBody>
      </p:sp>
      <p:graphicFrame>
        <p:nvGraphicFramePr>
          <p:cNvPr id="825" name="Google Shape;825;p41"/>
          <p:cNvGraphicFramePr/>
          <p:nvPr/>
        </p:nvGraphicFramePr>
        <p:xfrm>
          <a:off x="392525" y="1488281"/>
          <a:ext cx="3000000" cy="3000000"/>
        </p:xfrm>
        <a:graphic>
          <a:graphicData uri="http://schemas.openxmlformats.org/drawingml/2006/table">
            <a:tbl>
              <a:tblPr>
                <a:noFill/>
                <a:tableStyleId>{891A1956-3D7E-41C0-9DF7-105A978C6925}</a:tableStyleId>
              </a:tblPr>
              <a:tblGrid>
                <a:gridCol w="1443500">
                  <a:extLst>
                    <a:ext uri="{9D8B030D-6E8A-4147-A177-3AD203B41FA5}">
                      <a16:colId xmlns:a16="http://schemas.microsoft.com/office/drawing/2014/main" val="20000"/>
                    </a:ext>
                  </a:extLst>
                </a:gridCol>
                <a:gridCol w="495650">
                  <a:extLst>
                    <a:ext uri="{9D8B030D-6E8A-4147-A177-3AD203B41FA5}">
                      <a16:colId xmlns:a16="http://schemas.microsoft.com/office/drawing/2014/main" val="20001"/>
                    </a:ext>
                  </a:extLst>
                </a:gridCol>
                <a:gridCol w="495650">
                  <a:extLst>
                    <a:ext uri="{9D8B030D-6E8A-4147-A177-3AD203B41FA5}">
                      <a16:colId xmlns:a16="http://schemas.microsoft.com/office/drawing/2014/main" val="20002"/>
                    </a:ext>
                  </a:extLst>
                </a:gridCol>
                <a:gridCol w="495650">
                  <a:extLst>
                    <a:ext uri="{9D8B030D-6E8A-4147-A177-3AD203B41FA5}">
                      <a16:colId xmlns:a16="http://schemas.microsoft.com/office/drawing/2014/main" val="20003"/>
                    </a:ext>
                  </a:extLst>
                </a:gridCol>
                <a:gridCol w="495650">
                  <a:extLst>
                    <a:ext uri="{9D8B030D-6E8A-4147-A177-3AD203B41FA5}">
                      <a16:colId xmlns:a16="http://schemas.microsoft.com/office/drawing/2014/main" val="20004"/>
                    </a:ext>
                  </a:extLst>
                </a:gridCol>
                <a:gridCol w="495650">
                  <a:extLst>
                    <a:ext uri="{9D8B030D-6E8A-4147-A177-3AD203B41FA5}">
                      <a16:colId xmlns:a16="http://schemas.microsoft.com/office/drawing/2014/main" val="20005"/>
                    </a:ext>
                  </a:extLst>
                </a:gridCol>
                <a:gridCol w="495650">
                  <a:extLst>
                    <a:ext uri="{9D8B030D-6E8A-4147-A177-3AD203B41FA5}">
                      <a16:colId xmlns:a16="http://schemas.microsoft.com/office/drawing/2014/main" val="20006"/>
                    </a:ext>
                  </a:extLst>
                </a:gridCol>
                <a:gridCol w="495650">
                  <a:extLst>
                    <a:ext uri="{9D8B030D-6E8A-4147-A177-3AD203B41FA5}">
                      <a16:colId xmlns:a16="http://schemas.microsoft.com/office/drawing/2014/main" val="20007"/>
                    </a:ext>
                  </a:extLst>
                </a:gridCol>
                <a:gridCol w="495650">
                  <a:extLst>
                    <a:ext uri="{9D8B030D-6E8A-4147-A177-3AD203B41FA5}">
                      <a16:colId xmlns:a16="http://schemas.microsoft.com/office/drawing/2014/main" val="20008"/>
                    </a:ext>
                  </a:extLst>
                </a:gridCol>
                <a:gridCol w="495650">
                  <a:extLst>
                    <a:ext uri="{9D8B030D-6E8A-4147-A177-3AD203B41FA5}">
                      <a16:colId xmlns:a16="http://schemas.microsoft.com/office/drawing/2014/main" val="20009"/>
                    </a:ext>
                  </a:extLst>
                </a:gridCol>
                <a:gridCol w="495650">
                  <a:extLst>
                    <a:ext uri="{9D8B030D-6E8A-4147-A177-3AD203B41FA5}">
                      <a16:colId xmlns:a16="http://schemas.microsoft.com/office/drawing/2014/main" val="20010"/>
                    </a:ext>
                  </a:extLst>
                </a:gridCol>
                <a:gridCol w="495650">
                  <a:extLst>
                    <a:ext uri="{9D8B030D-6E8A-4147-A177-3AD203B41FA5}">
                      <a16:colId xmlns:a16="http://schemas.microsoft.com/office/drawing/2014/main" val="20011"/>
                    </a:ext>
                  </a:extLst>
                </a:gridCol>
                <a:gridCol w="495650">
                  <a:extLst>
                    <a:ext uri="{9D8B030D-6E8A-4147-A177-3AD203B41FA5}">
                      <a16:colId xmlns:a16="http://schemas.microsoft.com/office/drawing/2014/main" val="20012"/>
                    </a:ext>
                  </a:extLst>
                </a:gridCol>
                <a:gridCol w="495650">
                  <a:extLst>
                    <a:ext uri="{9D8B030D-6E8A-4147-A177-3AD203B41FA5}">
                      <a16:colId xmlns:a16="http://schemas.microsoft.com/office/drawing/2014/main" val="20013"/>
                    </a:ext>
                  </a:extLst>
                </a:gridCol>
                <a:gridCol w="495650">
                  <a:extLst>
                    <a:ext uri="{9D8B030D-6E8A-4147-A177-3AD203B41FA5}">
                      <a16:colId xmlns:a16="http://schemas.microsoft.com/office/drawing/2014/main" val="20014"/>
                    </a:ext>
                  </a:extLst>
                </a:gridCol>
              </a:tblGrid>
              <a:tr h="262850">
                <a:tc>
                  <a:txBody>
                    <a:bodyPr/>
                    <a:lstStyle/>
                    <a:p>
                      <a:pPr marL="0" lvl="0" indent="0" algn="l" rtl="0">
                        <a:spcBef>
                          <a:spcPts val="0"/>
                        </a:spcBef>
                        <a:spcAft>
                          <a:spcPts val="0"/>
                        </a:spcAft>
                        <a:buNone/>
                      </a:pPr>
                      <a:endParaRPr sz="800">
                        <a:solidFill>
                          <a:schemeClr val="dk2"/>
                        </a:solidFill>
                        <a:latin typeface="Source Sans Pro"/>
                        <a:ea typeface="Source Sans Pro"/>
                        <a:cs typeface="Source Sans Pro"/>
                        <a:sym typeface="Source Sans Pro"/>
                      </a:endParaRPr>
                    </a:p>
                  </a:txBody>
                  <a:tcPr marL="91425" marR="91425" marT="45700" marB="45700" anchor="ctr">
                    <a:lnL w="9525" cap="flat" cmpd="sng">
                      <a:solidFill>
                        <a:srgbClr val="FFFFFF">
                          <a:alpha val="0"/>
                        </a:srgbClr>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FFFFFF">
                          <a:alpha val="0"/>
                        </a:srgbClr>
                      </a:solidFill>
                      <a:prstDash val="solid"/>
                      <a:round/>
                      <a:headEnd type="none" w="sm" len="sm"/>
                      <a:tailEnd type="none" w="sm" len="sm"/>
                    </a:lnB>
                  </a:tcPr>
                </a:tc>
                <a:tc gridSpan="7">
                  <a:txBody>
                    <a:bodyPr/>
                    <a:lstStyle/>
                    <a:p>
                      <a:pPr marL="0" lvl="0" indent="0" algn="ctr" rtl="0">
                        <a:spcBef>
                          <a:spcPts val="0"/>
                        </a:spcBef>
                        <a:spcAft>
                          <a:spcPts val="0"/>
                        </a:spcAft>
                        <a:buNone/>
                      </a:pPr>
                      <a:r>
                        <a:rPr lang="en" sz="800" b="1">
                          <a:solidFill>
                            <a:schemeClr val="dk2"/>
                          </a:solidFill>
                          <a:latin typeface="Source Sans Pro"/>
                          <a:ea typeface="Source Sans Pro"/>
                          <a:cs typeface="Source Sans Pro"/>
                          <a:sym typeface="Source Sans Pro"/>
                        </a:rPr>
                        <a:t>Week 1</a:t>
                      </a:r>
                      <a:endParaRPr sz="800" b="1">
                        <a:solidFill>
                          <a:schemeClr val="dk2"/>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7">
                  <a:txBody>
                    <a:bodyPr/>
                    <a:lstStyle/>
                    <a:p>
                      <a:pPr marL="0" lvl="0" indent="0" algn="ctr" rtl="0">
                        <a:spcBef>
                          <a:spcPts val="0"/>
                        </a:spcBef>
                        <a:spcAft>
                          <a:spcPts val="0"/>
                        </a:spcAft>
                        <a:buNone/>
                      </a:pPr>
                      <a:r>
                        <a:rPr lang="en" sz="800" b="1">
                          <a:solidFill>
                            <a:schemeClr val="dk2"/>
                          </a:solidFill>
                          <a:latin typeface="Source Sans Pro"/>
                          <a:ea typeface="Source Sans Pro"/>
                          <a:cs typeface="Source Sans Pro"/>
                          <a:sym typeface="Source Sans Pro"/>
                        </a:rPr>
                        <a:t>Week 2</a:t>
                      </a:r>
                      <a:endParaRPr sz="800" b="1">
                        <a:solidFill>
                          <a:schemeClr val="dk2"/>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262850">
                <a:tc>
                  <a:txBody>
                    <a:bodyPr/>
                    <a:lstStyle/>
                    <a:p>
                      <a:pPr marL="0" lvl="0" indent="0" algn="l" rtl="0">
                        <a:spcBef>
                          <a:spcPts val="0"/>
                        </a:spcBef>
                        <a:spcAft>
                          <a:spcPts val="0"/>
                        </a:spcAft>
                        <a:buNone/>
                      </a:pPr>
                      <a:endParaRPr sz="800">
                        <a:solidFill>
                          <a:schemeClr val="dk2"/>
                        </a:solidFill>
                        <a:latin typeface="Source Sans Pro"/>
                        <a:ea typeface="Source Sans Pro"/>
                        <a:cs typeface="Source Sans Pro"/>
                        <a:sym typeface="Source Sans Pro"/>
                      </a:endParaRPr>
                    </a:p>
                  </a:txBody>
                  <a:tcPr marL="91425" marR="91425" marT="45700" marB="45700" anchor="ctr">
                    <a:lnL w="9525" cap="flat" cmpd="sng">
                      <a:solidFill>
                        <a:srgbClr val="FFFFFF">
                          <a:alpha val="0"/>
                        </a:srgbClr>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2"/>
                          </a:solidFill>
                          <a:latin typeface="Source Sans Pro"/>
                          <a:ea typeface="Source Sans Pro"/>
                          <a:cs typeface="Source Sans Pro"/>
                          <a:sym typeface="Source Sans Pro"/>
                        </a:rPr>
                        <a:t>1</a:t>
                      </a:r>
                      <a:endParaRPr sz="800">
                        <a:solidFill>
                          <a:schemeClr val="dk2"/>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Source Sans Pro"/>
                          <a:ea typeface="Source Sans Pro"/>
                          <a:cs typeface="Source Sans Pro"/>
                          <a:sym typeface="Source Sans Pro"/>
                        </a:rPr>
                        <a:t>2</a:t>
                      </a:r>
                      <a:endParaRPr sz="800">
                        <a:solidFill>
                          <a:schemeClr val="dk2"/>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Source Sans Pro"/>
                          <a:ea typeface="Source Sans Pro"/>
                          <a:cs typeface="Source Sans Pro"/>
                          <a:sym typeface="Source Sans Pro"/>
                        </a:rPr>
                        <a:t>3</a:t>
                      </a:r>
                      <a:endParaRPr sz="800">
                        <a:solidFill>
                          <a:schemeClr val="dk2"/>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Source Sans Pro"/>
                          <a:ea typeface="Source Sans Pro"/>
                          <a:cs typeface="Source Sans Pro"/>
                          <a:sym typeface="Source Sans Pro"/>
                        </a:rPr>
                        <a:t>4</a:t>
                      </a:r>
                      <a:endParaRPr sz="800">
                        <a:solidFill>
                          <a:schemeClr val="dk2"/>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Source Sans Pro"/>
                          <a:ea typeface="Source Sans Pro"/>
                          <a:cs typeface="Source Sans Pro"/>
                          <a:sym typeface="Source Sans Pro"/>
                        </a:rPr>
                        <a:t>5</a:t>
                      </a:r>
                      <a:endParaRPr sz="800">
                        <a:solidFill>
                          <a:schemeClr val="dk2"/>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Source Sans Pro"/>
                          <a:ea typeface="Source Sans Pro"/>
                          <a:cs typeface="Source Sans Pro"/>
                          <a:sym typeface="Source Sans Pro"/>
                        </a:rPr>
                        <a:t>6</a:t>
                      </a:r>
                      <a:endParaRPr sz="800">
                        <a:solidFill>
                          <a:schemeClr val="dk2"/>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Source Sans Pro"/>
                          <a:ea typeface="Source Sans Pro"/>
                          <a:cs typeface="Source Sans Pro"/>
                          <a:sym typeface="Source Sans Pro"/>
                        </a:rPr>
                        <a:t>7</a:t>
                      </a:r>
                      <a:endParaRPr sz="800">
                        <a:solidFill>
                          <a:schemeClr val="dk2"/>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Source Sans Pro"/>
                          <a:ea typeface="Source Sans Pro"/>
                          <a:cs typeface="Source Sans Pro"/>
                          <a:sym typeface="Source Sans Pro"/>
                        </a:rPr>
                        <a:t>8</a:t>
                      </a:r>
                      <a:endParaRPr sz="800">
                        <a:solidFill>
                          <a:schemeClr val="dk2"/>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Source Sans Pro"/>
                          <a:ea typeface="Source Sans Pro"/>
                          <a:cs typeface="Source Sans Pro"/>
                          <a:sym typeface="Source Sans Pro"/>
                        </a:rPr>
                        <a:t>9</a:t>
                      </a:r>
                      <a:endParaRPr sz="800">
                        <a:solidFill>
                          <a:schemeClr val="dk2"/>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Source Sans Pro"/>
                          <a:ea typeface="Source Sans Pro"/>
                          <a:cs typeface="Source Sans Pro"/>
                          <a:sym typeface="Source Sans Pro"/>
                        </a:rPr>
                        <a:t>10</a:t>
                      </a:r>
                      <a:endParaRPr sz="800">
                        <a:solidFill>
                          <a:schemeClr val="dk2"/>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Source Sans Pro"/>
                          <a:ea typeface="Source Sans Pro"/>
                          <a:cs typeface="Source Sans Pro"/>
                          <a:sym typeface="Source Sans Pro"/>
                        </a:rPr>
                        <a:t>11</a:t>
                      </a:r>
                      <a:endParaRPr sz="800">
                        <a:solidFill>
                          <a:schemeClr val="dk2"/>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Source Sans Pro"/>
                          <a:ea typeface="Source Sans Pro"/>
                          <a:cs typeface="Source Sans Pro"/>
                          <a:sym typeface="Source Sans Pro"/>
                        </a:rPr>
                        <a:t>12</a:t>
                      </a:r>
                      <a:endParaRPr sz="800">
                        <a:solidFill>
                          <a:schemeClr val="dk2"/>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Source Sans Pro"/>
                          <a:ea typeface="Source Sans Pro"/>
                          <a:cs typeface="Source Sans Pro"/>
                          <a:sym typeface="Source Sans Pro"/>
                        </a:rPr>
                        <a:t>13</a:t>
                      </a:r>
                      <a:endParaRPr sz="800">
                        <a:solidFill>
                          <a:schemeClr val="dk2"/>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Source Sans Pro"/>
                          <a:ea typeface="Source Sans Pro"/>
                          <a:cs typeface="Source Sans Pro"/>
                          <a:sym typeface="Source Sans Pro"/>
                        </a:rPr>
                        <a:t>14</a:t>
                      </a:r>
                      <a:endParaRPr sz="800">
                        <a:solidFill>
                          <a:schemeClr val="dk2"/>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extLst>
                  <a:ext uri="{0D108BD9-81ED-4DB2-BD59-A6C34878D82A}">
                    <a16:rowId xmlns:a16="http://schemas.microsoft.com/office/drawing/2014/main" val="10001"/>
                  </a:ext>
                </a:extLst>
              </a:tr>
              <a:tr h="262850">
                <a:tc>
                  <a:txBody>
                    <a:bodyPr/>
                    <a:lstStyle/>
                    <a:p>
                      <a:pPr marL="0" lvl="0" indent="0" algn="r" rtl="0">
                        <a:spcBef>
                          <a:spcPts val="0"/>
                        </a:spcBef>
                        <a:spcAft>
                          <a:spcPts val="0"/>
                        </a:spcAft>
                        <a:buNone/>
                      </a:pPr>
                      <a:r>
                        <a:rPr lang="en" sz="800">
                          <a:solidFill>
                            <a:schemeClr val="dk2"/>
                          </a:solidFill>
                          <a:latin typeface="Source Sans Pro"/>
                          <a:ea typeface="Source Sans Pro"/>
                          <a:cs typeface="Source Sans Pro"/>
                          <a:sym typeface="Source Sans Pro"/>
                        </a:rPr>
                        <a:t>Task 1</a:t>
                      </a:r>
                      <a:endParaRPr sz="800">
                        <a:solidFill>
                          <a:schemeClr val="dk2"/>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extLst>
                  <a:ext uri="{0D108BD9-81ED-4DB2-BD59-A6C34878D82A}">
                    <a16:rowId xmlns:a16="http://schemas.microsoft.com/office/drawing/2014/main" val="10002"/>
                  </a:ext>
                </a:extLst>
              </a:tr>
              <a:tr h="262850">
                <a:tc>
                  <a:txBody>
                    <a:bodyPr/>
                    <a:lstStyle/>
                    <a:p>
                      <a:pPr marL="0" lvl="0" indent="0" algn="r" rtl="0">
                        <a:spcBef>
                          <a:spcPts val="0"/>
                        </a:spcBef>
                        <a:spcAft>
                          <a:spcPts val="0"/>
                        </a:spcAft>
                        <a:buClr>
                          <a:schemeClr val="dk1"/>
                        </a:buClr>
                        <a:buSzPts val="1100"/>
                        <a:buFont typeface="Arial"/>
                        <a:buNone/>
                      </a:pPr>
                      <a:r>
                        <a:rPr lang="en" sz="800">
                          <a:solidFill>
                            <a:schemeClr val="dk2"/>
                          </a:solidFill>
                          <a:latin typeface="Source Sans Pro"/>
                          <a:ea typeface="Source Sans Pro"/>
                          <a:cs typeface="Source Sans Pro"/>
                          <a:sym typeface="Source Sans Pro"/>
                        </a:rPr>
                        <a:t>Task 2</a:t>
                      </a:r>
                      <a:endParaRPr sz="800">
                        <a:solidFill>
                          <a:schemeClr val="dk2"/>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sz="800">
                          <a:solidFill>
                            <a:schemeClr val="lt1"/>
                          </a:solidFill>
                          <a:latin typeface="Source Sans Pro"/>
                          <a:ea typeface="Source Sans Pro"/>
                          <a:cs typeface="Source Sans Pro"/>
                          <a:sym typeface="Source Sans Pro"/>
                        </a:rPr>
                        <a:t>◆</a:t>
                      </a: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extLst>
                  <a:ext uri="{0D108BD9-81ED-4DB2-BD59-A6C34878D82A}">
                    <a16:rowId xmlns:a16="http://schemas.microsoft.com/office/drawing/2014/main" val="10003"/>
                  </a:ext>
                </a:extLst>
              </a:tr>
              <a:tr h="262850">
                <a:tc>
                  <a:txBody>
                    <a:bodyPr/>
                    <a:lstStyle/>
                    <a:p>
                      <a:pPr marL="0" lvl="0" indent="0" algn="r" rtl="0">
                        <a:spcBef>
                          <a:spcPts val="0"/>
                        </a:spcBef>
                        <a:spcAft>
                          <a:spcPts val="0"/>
                        </a:spcAft>
                        <a:buClr>
                          <a:schemeClr val="dk1"/>
                        </a:buClr>
                        <a:buSzPts val="1100"/>
                        <a:buFont typeface="Arial"/>
                        <a:buNone/>
                      </a:pPr>
                      <a:r>
                        <a:rPr lang="en" sz="800">
                          <a:solidFill>
                            <a:schemeClr val="dk2"/>
                          </a:solidFill>
                          <a:latin typeface="Source Sans Pro"/>
                          <a:ea typeface="Source Sans Pro"/>
                          <a:cs typeface="Source Sans Pro"/>
                          <a:sym typeface="Source Sans Pro"/>
                        </a:rPr>
                        <a:t>Task 3</a:t>
                      </a:r>
                      <a:endParaRPr sz="800">
                        <a:solidFill>
                          <a:schemeClr val="dk2"/>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extLst>
                  <a:ext uri="{0D108BD9-81ED-4DB2-BD59-A6C34878D82A}">
                    <a16:rowId xmlns:a16="http://schemas.microsoft.com/office/drawing/2014/main" val="10004"/>
                  </a:ext>
                </a:extLst>
              </a:tr>
              <a:tr h="262850">
                <a:tc>
                  <a:txBody>
                    <a:bodyPr/>
                    <a:lstStyle/>
                    <a:p>
                      <a:pPr marL="0" lvl="0" indent="0" algn="r" rtl="0">
                        <a:spcBef>
                          <a:spcPts val="0"/>
                        </a:spcBef>
                        <a:spcAft>
                          <a:spcPts val="0"/>
                        </a:spcAft>
                        <a:buClr>
                          <a:schemeClr val="dk1"/>
                        </a:buClr>
                        <a:buSzPts val="1100"/>
                        <a:buFont typeface="Arial"/>
                        <a:buNone/>
                      </a:pPr>
                      <a:r>
                        <a:rPr lang="en" sz="800">
                          <a:solidFill>
                            <a:schemeClr val="dk2"/>
                          </a:solidFill>
                          <a:latin typeface="Source Sans Pro"/>
                          <a:ea typeface="Source Sans Pro"/>
                          <a:cs typeface="Source Sans Pro"/>
                          <a:sym typeface="Source Sans Pro"/>
                        </a:rPr>
                        <a:t>Task 4</a:t>
                      </a:r>
                      <a:endParaRPr sz="800">
                        <a:solidFill>
                          <a:schemeClr val="dk2"/>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800">
                          <a:solidFill>
                            <a:schemeClr val="lt1"/>
                          </a:solidFill>
                          <a:latin typeface="Source Sans Pro"/>
                          <a:ea typeface="Source Sans Pro"/>
                          <a:cs typeface="Source Sans Pro"/>
                          <a:sym typeface="Source Sans Pro"/>
                        </a:rPr>
                        <a:t>◆</a:t>
                      </a: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extLst>
                  <a:ext uri="{0D108BD9-81ED-4DB2-BD59-A6C34878D82A}">
                    <a16:rowId xmlns:a16="http://schemas.microsoft.com/office/drawing/2014/main" val="10005"/>
                  </a:ext>
                </a:extLst>
              </a:tr>
              <a:tr h="262850">
                <a:tc>
                  <a:txBody>
                    <a:bodyPr/>
                    <a:lstStyle/>
                    <a:p>
                      <a:pPr marL="0" lvl="0" indent="0" algn="r" rtl="0">
                        <a:spcBef>
                          <a:spcPts val="0"/>
                        </a:spcBef>
                        <a:spcAft>
                          <a:spcPts val="0"/>
                        </a:spcAft>
                        <a:buClr>
                          <a:schemeClr val="dk1"/>
                        </a:buClr>
                        <a:buSzPts val="1100"/>
                        <a:buFont typeface="Arial"/>
                        <a:buNone/>
                      </a:pPr>
                      <a:r>
                        <a:rPr lang="en" sz="800">
                          <a:solidFill>
                            <a:schemeClr val="dk2"/>
                          </a:solidFill>
                          <a:latin typeface="Source Sans Pro"/>
                          <a:ea typeface="Source Sans Pro"/>
                          <a:cs typeface="Source Sans Pro"/>
                          <a:sym typeface="Source Sans Pro"/>
                        </a:rPr>
                        <a:t>Task 5</a:t>
                      </a:r>
                      <a:endParaRPr sz="800">
                        <a:solidFill>
                          <a:schemeClr val="dk2"/>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sz="800">
                          <a:solidFill>
                            <a:schemeClr val="lt1"/>
                          </a:solidFill>
                          <a:latin typeface="Source Sans Pro"/>
                          <a:ea typeface="Source Sans Pro"/>
                          <a:cs typeface="Source Sans Pro"/>
                          <a:sym typeface="Source Sans Pro"/>
                        </a:rPr>
                        <a:t>◆</a:t>
                      </a: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extLst>
                  <a:ext uri="{0D108BD9-81ED-4DB2-BD59-A6C34878D82A}">
                    <a16:rowId xmlns:a16="http://schemas.microsoft.com/office/drawing/2014/main" val="10006"/>
                  </a:ext>
                </a:extLst>
              </a:tr>
              <a:tr h="262850">
                <a:tc>
                  <a:txBody>
                    <a:bodyPr/>
                    <a:lstStyle/>
                    <a:p>
                      <a:pPr marL="0" lvl="0" indent="0" algn="r" rtl="0">
                        <a:spcBef>
                          <a:spcPts val="0"/>
                        </a:spcBef>
                        <a:spcAft>
                          <a:spcPts val="0"/>
                        </a:spcAft>
                        <a:buClr>
                          <a:schemeClr val="dk1"/>
                        </a:buClr>
                        <a:buSzPts val="1100"/>
                        <a:buFont typeface="Arial"/>
                        <a:buNone/>
                      </a:pPr>
                      <a:r>
                        <a:rPr lang="en" sz="800">
                          <a:solidFill>
                            <a:schemeClr val="dk2"/>
                          </a:solidFill>
                          <a:latin typeface="Source Sans Pro"/>
                          <a:ea typeface="Source Sans Pro"/>
                          <a:cs typeface="Source Sans Pro"/>
                          <a:sym typeface="Source Sans Pro"/>
                        </a:rPr>
                        <a:t>Task 6</a:t>
                      </a:r>
                      <a:endParaRPr sz="800">
                        <a:solidFill>
                          <a:schemeClr val="dk2"/>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extLst>
                  <a:ext uri="{0D108BD9-81ED-4DB2-BD59-A6C34878D82A}">
                    <a16:rowId xmlns:a16="http://schemas.microsoft.com/office/drawing/2014/main" val="10007"/>
                  </a:ext>
                </a:extLst>
              </a:tr>
              <a:tr h="262850">
                <a:tc>
                  <a:txBody>
                    <a:bodyPr/>
                    <a:lstStyle/>
                    <a:p>
                      <a:pPr marL="0" lvl="0" indent="0" algn="r" rtl="0">
                        <a:spcBef>
                          <a:spcPts val="0"/>
                        </a:spcBef>
                        <a:spcAft>
                          <a:spcPts val="0"/>
                        </a:spcAft>
                        <a:buClr>
                          <a:schemeClr val="dk1"/>
                        </a:buClr>
                        <a:buSzPts val="1100"/>
                        <a:buFont typeface="Arial"/>
                        <a:buNone/>
                      </a:pPr>
                      <a:r>
                        <a:rPr lang="en" sz="800">
                          <a:solidFill>
                            <a:schemeClr val="dk2"/>
                          </a:solidFill>
                          <a:latin typeface="Source Sans Pro"/>
                          <a:ea typeface="Source Sans Pro"/>
                          <a:cs typeface="Source Sans Pro"/>
                          <a:sym typeface="Source Sans Pro"/>
                        </a:rPr>
                        <a:t>Task 7</a:t>
                      </a:r>
                      <a:endParaRPr sz="800">
                        <a:solidFill>
                          <a:schemeClr val="dk2"/>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extLst>
                  <a:ext uri="{0D108BD9-81ED-4DB2-BD59-A6C34878D82A}">
                    <a16:rowId xmlns:a16="http://schemas.microsoft.com/office/drawing/2014/main" val="10008"/>
                  </a:ext>
                </a:extLst>
              </a:tr>
              <a:tr h="262850">
                <a:tc>
                  <a:txBody>
                    <a:bodyPr/>
                    <a:lstStyle/>
                    <a:p>
                      <a:pPr marL="0" lvl="0" indent="0" algn="r" rtl="0">
                        <a:spcBef>
                          <a:spcPts val="0"/>
                        </a:spcBef>
                        <a:spcAft>
                          <a:spcPts val="0"/>
                        </a:spcAft>
                        <a:buClr>
                          <a:schemeClr val="dk1"/>
                        </a:buClr>
                        <a:buSzPts val="1100"/>
                        <a:buFont typeface="Arial"/>
                        <a:buNone/>
                      </a:pPr>
                      <a:r>
                        <a:rPr lang="en" sz="800">
                          <a:solidFill>
                            <a:schemeClr val="dk2"/>
                          </a:solidFill>
                          <a:latin typeface="Source Sans Pro"/>
                          <a:ea typeface="Source Sans Pro"/>
                          <a:cs typeface="Source Sans Pro"/>
                          <a:sym typeface="Source Sans Pro"/>
                        </a:rPr>
                        <a:t>Task 8</a:t>
                      </a:r>
                      <a:endParaRPr sz="800">
                        <a:solidFill>
                          <a:schemeClr val="dk2"/>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2"/>
                    </a:solidFill>
                  </a:tcPr>
                </a:tc>
                <a:extLst>
                  <a:ext uri="{0D108BD9-81ED-4DB2-BD59-A6C34878D82A}">
                    <a16:rowId xmlns:a16="http://schemas.microsoft.com/office/drawing/2014/main" val="10009"/>
                  </a:ext>
                </a:extLst>
              </a:tr>
            </a:tbl>
          </a:graphicData>
        </a:graphic>
      </p:graphicFrame>
    </p:spTree>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Shape 829"/>
        <p:cNvGrpSpPr/>
        <p:nvPr/>
      </p:nvGrpSpPr>
      <p:grpSpPr>
        <a:xfrm>
          <a:off x="0" y="0"/>
          <a:ext cx="0" cy="0"/>
          <a:chOff x="0" y="0"/>
          <a:chExt cx="0" cy="0"/>
        </a:xfrm>
      </p:grpSpPr>
      <p:sp>
        <p:nvSpPr>
          <p:cNvPr id="830" name="Google Shape;830;p42"/>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SWOT ANALYSIS</a:t>
            </a:r>
            <a:endParaRPr/>
          </a:p>
        </p:txBody>
      </p:sp>
      <p:sp>
        <p:nvSpPr>
          <p:cNvPr id="831" name="Google Shape;831;p42"/>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274</a:t>
            </a:fld>
            <a:endParaRPr/>
          </a:p>
        </p:txBody>
      </p:sp>
      <p:sp>
        <p:nvSpPr>
          <p:cNvPr id="832" name="Google Shape;832;p42"/>
          <p:cNvSpPr/>
          <p:nvPr/>
        </p:nvSpPr>
        <p:spPr>
          <a:xfrm>
            <a:off x="825300" y="1420675"/>
            <a:ext cx="3678600" cy="1385700"/>
          </a:xfrm>
          <a:prstGeom prst="rect">
            <a:avLst/>
          </a:prstGeom>
          <a:solidFill>
            <a:schemeClr val="lt2"/>
          </a:solidFill>
          <a:ln>
            <a:noFill/>
          </a:ln>
        </p:spPr>
        <p:txBody>
          <a:bodyPr spcFirstLastPara="1" wrap="square" lIns="91425" tIns="91425" rIns="1371600" bIns="91425" anchor="t" anchorCtr="0">
            <a:noAutofit/>
          </a:bodyPr>
          <a:lstStyle/>
          <a:p>
            <a:pPr marL="0" lvl="0" indent="0" algn="l" rtl="0">
              <a:spcBef>
                <a:spcPts val="0"/>
              </a:spcBef>
              <a:spcAft>
                <a:spcPts val="0"/>
              </a:spcAft>
              <a:buNone/>
            </a:pPr>
            <a:r>
              <a:rPr lang="en" b="1">
                <a:solidFill>
                  <a:schemeClr val="dk1"/>
                </a:solidFill>
                <a:latin typeface="Source Sans Pro"/>
                <a:ea typeface="Source Sans Pro"/>
                <a:cs typeface="Source Sans Pro"/>
                <a:sym typeface="Source Sans Pro"/>
              </a:rPr>
              <a:t>STRENGTHS</a:t>
            </a:r>
            <a:endParaRPr b="1">
              <a:solidFill>
                <a:schemeClr val="dk1"/>
              </a:solidFill>
              <a:latin typeface="Source Sans Pro"/>
              <a:ea typeface="Source Sans Pro"/>
              <a:cs typeface="Source Sans Pro"/>
              <a:sym typeface="Source Sans Pro"/>
            </a:endParaRPr>
          </a:p>
          <a:p>
            <a:pPr marL="0" lvl="0" indent="0" algn="l" rtl="0">
              <a:spcBef>
                <a:spcPts val="600"/>
              </a:spcBef>
              <a:spcAft>
                <a:spcPts val="600"/>
              </a:spcAft>
              <a:buNone/>
            </a:pPr>
            <a:r>
              <a:rPr lang="en">
                <a:solidFill>
                  <a:schemeClr val="dk1"/>
                </a:solidFill>
                <a:latin typeface="Source Sans Pro"/>
                <a:ea typeface="Source Sans Pro"/>
                <a:cs typeface="Source Sans Pro"/>
                <a:sym typeface="Source Sans Pro"/>
              </a:rPr>
              <a:t>Blue is the colour of the clear sky and the deep sea</a:t>
            </a:r>
            <a:endParaRPr>
              <a:solidFill>
                <a:schemeClr val="dk1"/>
              </a:solidFill>
              <a:latin typeface="Source Sans Pro"/>
              <a:ea typeface="Source Sans Pro"/>
              <a:cs typeface="Source Sans Pro"/>
              <a:sym typeface="Source Sans Pro"/>
            </a:endParaRPr>
          </a:p>
        </p:txBody>
      </p:sp>
      <p:sp>
        <p:nvSpPr>
          <p:cNvPr id="833" name="Google Shape;833;p42"/>
          <p:cNvSpPr/>
          <p:nvPr/>
        </p:nvSpPr>
        <p:spPr>
          <a:xfrm>
            <a:off x="4656162" y="1420675"/>
            <a:ext cx="3678600" cy="1385700"/>
          </a:xfrm>
          <a:prstGeom prst="rect">
            <a:avLst/>
          </a:prstGeom>
          <a:solidFill>
            <a:schemeClr val="lt2"/>
          </a:solidFill>
          <a:ln>
            <a:noFill/>
          </a:ln>
        </p:spPr>
        <p:txBody>
          <a:bodyPr spcFirstLastPara="1" wrap="square" lIns="1371600" tIns="91425" rIns="91425" bIns="91425" anchor="t" anchorCtr="0">
            <a:noAutofit/>
          </a:bodyPr>
          <a:lstStyle/>
          <a:p>
            <a:pPr marL="0" lvl="0" indent="0" algn="r" rtl="0">
              <a:spcBef>
                <a:spcPts val="0"/>
              </a:spcBef>
              <a:spcAft>
                <a:spcPts val="0"/>
              </a:spcAft>
              <a:buClr>
                <a:schemeClr val="dk1"/>
              </a:buClr>
              <a:buSzPts val="1100"/>
              <a:buFont typeface="Arial"/>
              <a:buNone/>
            </a:pPr>
            <a:r>
              <a:rPr lang="en" b="1">
                <a:solidFill>
                  <a:schemeClr val="dk1"/>
                </a:solidFill>
                <a:latin typeface="Source Sans Pro"/>
                <a:ea typeface="Source Sans Pro"/>
                <a:cs typeface="Source Sans Pro"/>
                <a:sym typeface="Source Sans Pro"/>
              </a:rPr>
              <a:t>WEAKNESSES</a:t>
            </a:r>
            <a:endParaRPr b="1">
              <a:solidFill>
                <a:schemeClr val="dk1"/>
              </a:solidFill>
              <a:latin typeface="Source Sans Pro"/>
              <a:ea typeface="Source Sans Pro"/>
              <a:cs typeface="Source Sans Pro"/>
              <a:sym typeface="Source Sans Pro"/>
            </a:endParaRPr>
          </a:p>
          <a:p>
            <a:pPr marL="0" lvl="0" indent="0" algn="r" rtl="0">
              <a:spcBef>
                <a:spcPts val="600"/>
              </a:spcBef>
              <a:spcAft>
                <a:spcPts val="600"/>
              </a:spcAft>
              <a:buNone/>
            </a:pPr>
            <a:r>
              <a:rPr lang="en">
                <a:solidFill>
                  <a:schemeClr val="dk1"/>
                </a:solidFill>
                <a:latin typeface="Source Sans Pro"/>
                <a:ea typeface="Source Sans Pro"/>
                <a:cs typeface="Source Sans Pro"/>
                <a:sym typeface="Source Sans Pro"/>
              </a:rPr>
              <a:t>Yellow is the color of gold, butter and ripe lemons</a:t>
            </a:r>
            <a:endParaRPr>
              <a:solidFill>
                <a:schemeClr val="dk1"/>
              </a:solidFill>
              <a:latin typeface="Source Sans Pro"/>
              <a:ea typeface="Source Sans Pro"/>
              <a:cs typeface="Source Sans Pro"/>
              <a:sym typeface="Source Sans Pro"/>
            </a:endParaRPr>
          </a:p>
        </p:txBody>
      </p:sp>
      <p:sp>
        <p:nvSpPr>
          <p:cNvPr id="834" name="Google Shape;834;p42"/>
          <p:cNvSpPr/>
          <p:nvPr/>
        </p:nvSpPr>
        <p:spPr>
          <a:xfrm>
            <a:off x="825300" y="2958593"/>
            <a:ext cx="3678600" cy="1385700"/>
          </a:xfrm>
          <a:prstGeom prst="rect">
            <a:avLst/>
          </a:prstGeom>
          <a:solidFill>
            <a:schemeClr val="lt2"/>
          </a:solidFill>
          <a:ln>
            <a:noFill/>
          </a:ln>
        </p:spPr>
        <p:txBody>
          <a:bodyPr spcFirstLastPara="1" wrap="square" lIns="91425" tIns="91425" rIns="1371600" bIns="91425" anchor="b" anchorCtr="0">
            <a:noAutofit/>
          </a:bodyPr>
          <a:lstStyle/>
          <a:p>
            <a:pPr marL="0" lvl="0" indent="0" algn="l" rtl="0">
              <a:spcBef>
                <a:spcPts val="0"/>
              </a:spcBef>
              <a:spcAft>
                <a:spcPts val="0"/>
              </a:spcAft>
              <a:buClr>
                <a:schemeClr val="dk1"/>
              </a:buClr>
              <a:buSzPts val="1100"/>
              <a:buFont typeface="Arial"/>
              <a:buNone/>
            </a:pPr>
            <a:endParaRPr b="1">
              <a:solidFill>
                <a:schemeClr val="dk1"/>
              </a:solidFill>
              <a:latin typeface="Source Sans Pro"/>
              <a:ea typeface="Source Sans Pro"/>
              <a:cs typeface="Source Sans Pro"/>
              <a:sym typeface="Source Sans Pro"/>
            </a:endParaRPr>
          </a:p>
          <a:p>
            <a:pPr marL="0" lvl="0" indent="0" algn="l" rtl="0">
              <a:spcBef>
                <a:spcPts val="600"/>
              </a:spcBef>
              <a:spcAft>
                <a:spcPts val="0"/>
              </a:spcAft>
              <a:buClr>
                <a:schemeClr val="dk1"/>
              </a:buClr>
              <a:buSzPts val="1100"/>
              <a:buFont typeface="Arial"/>
              <a:buNone/>
            </a:pPr>
            <a:r>
              <a:rPr lang="en">
                <a:solidFill>
                  <a:schemeClr val="dk1"/>
                </a:solidFill>
                <a:latin typeface="Source Sans Pro"/>
                <a:ea typeface="Source Sans Pro"/>
                <a:cs typeface="Source Sans Pro"/>
                <a:sym typeface="Source Sans Pro"/>
              </a:rPr>
              <a:t>Black is the color of ebony and of outer space</a:t>
            </a:r>
            <a:endParaRPr>
              <a:solidFill>
                <a:schemeClr val="dk1"/>
              </a:solidFill>
              <a:latin typeface="Source Sans Pro"/>
              <a:ea typeface="Source Sans Pro"/>
              <a:cs typeface="Source Sans Pro"/>
              <a:sym typeface="Source Sans Pro"/>
            </a:endParaRPr>
          </a:p>
          <a:p>
            <a:pPr marL="0" lvl="0" indent="0" algn="l" rtl="0">
              <a:spcBef>
                <a:spcPts val="600"/>
              </a:spcBef>
              <a:spcAft>
                <a:spcPts val="600"/>
              </a:spcAft>
              <a:buClr>
                <a:schemeClr val="dk1"/>
              </a:buClr>
              <a:buSzPts val="1100"/>
              <a:buFont typeface="Arial"/>
              <a:buNone/>
            </a:pPr>
            <a:r>
              <a:rPr lang="en" b="1">
                <a:solidFill>
                  <a:schemeClr val="dk1"/>
                </a:solidFill>
                <a:latin typeface="Source Sans Pro"/>
                <a:ea typeface="Source Sans Pro"/>
                <a:cs typeface="Source Sans Pro"/>
                <a:sym typeface="Source Sans Pro"/>
              </a:rPr>
              <a:t>OPPORTUNITIES</a:t>
            </a:r>
            <a:endParaRPr>
              <a:solidFill>
                <a:schemeClr val="dk1"/>
              </a:solidFill>
              <a:latin typeface="Source Sans Pro"/>
              <a:ea typeface="Source Sans Pro"/>
              <a:cs typeface="Source Sans Pro"/>
              <a:sym typeface="Source Sans Pro"/>
            </a:endParaRPr>
          </a:p>
        </p:txBody>
      </p:sp>
      <p:sp>
        <p:nvSpPr>
          <p:cNvPr id="835" name="Google Shape;835;p42"/>
          <p:cNvSpPr/>
          <p:nvPr/>
        </p:nvSpPr>
        <p:spPr>
          <a:xfrm>
            <a:off x="4656162" y="2958593"/>
            <a:ext cx="3678600" cy="1385700"/>
          </a:xfrm>
          <a:prstGeom prst="rect">
            <a:avLst/>
          </a:prstGeom>
          <a:solidFill>
            <a:schemeClr val="lt2"/>
          </a:solidFill>
          <a:ln>
            <a:noFill/>
          </a:ln>
        </p:spPr>
        <p:txBody>
          <a:bodyPr spcFirstLastPara="1" wrap="square" lIns="1371600" tIns="91425" rIns="91425" bIns="91425" anchor="b" anchorCtr="0">
            <a:noAutofit/>
          </a:bodyPr>
          <a:lstStyle/>
          <a:p>
            <a:pPr marL="0" lvl="0" indent="0" algn="r" rtl="0">
              <a:spcBef>
                <a:spcPts val="0"/>
              </a:spcBef>
              <a:spcAft>
                <a:spcPts val="0"/>
              </a:spcAft>
              <a:buClr>
                <a:schemeClr val="dk1"/>
              </a:buClr>
              <a:buSzPts val="1100"/>
              <a:buFont typeface="Arial"/>
              <a:buNone/>
            </a:pPr>
            <a:r>
              <a:rPr lang="en">
                <a:solidFill>
                  <a:schemeClr val="dk1"/>
                </a:solidFill>
                <a:latin typeface="Source Sans Pro"/>
                <a:ea typeface="Source Sans Pro"/>
                <a:cs typeface="Source Sans Pro"/>
                <a:sym typeface="Source Sans Pro"/>
              </a:rPr>
              <a:t>White is the color of milk and fresh snow</a:t>
            </a:r>
            <a:endParaRPr>
              <a:solidFill>
                <a:schemeClr val="dk1"/>
              </a:solidFill>
              <a:latin typeface="Source Sans Pro"/>
              <a:ea typeface="Source Sans Pro"/>
              <a:cs typeface="Source Sans Pro"/>
              <a:sym typeface="Source Sans Pro"/>
            </a:endParaRPr>
          </a:p>
          <a:p>
            <a:pPr marL="0" lvl="0" indent="0" algn="r" rtl="0">
              <a:spcBef>
                <a:spcPts val="600"/>
              </a:spcBef>
              <a:spcAft>
                <a:spcPts val="600"/>
              </a:spcAft>
              <a:buNone/>
            </a:pPr>
            <a:r>
              <a:rPr lang="en" b="1">
                <a:solidFill>
                  <a:schemeClr val="dk1"/>
                </a:solidFill>
                <a:latin typeface="Source Sans Pro"/>
                <a:ea typeface="Source Sans Pro"/>
                <a:cs typeface="Source Sans Pro"/>
                <a:sym typeface="Source Sans Pro"/>
              </a:rPr>
              <a:t>THREATS</a:t>
            </a:r>
            <a:endParaRPr>
              <a:solidFill>
                <a:schemeClr val="dk1"/>
              </a:solidFill>
              <a:latin typeface="Source Sans Pro"/>
              <a:ea typeface="Source Sans Pro"/>
              <a:cs typeface="Source Sans Pro"/>
              <a:sym typeface="Source Sans Pro"/>
            </a:endParaRPr>
          </a:p>
        </p:txBody>
      </p:sp>
      <p:sp>
        <p:nvSpPr>
          <p:cNvPr id="836" name="Google Shape;836;p42"/>
          <p:cNvSpPr/>
          <p:nvPr/>
        </p:nvSpPr>
        <p:spPr>
          <a:xfrm>
            <a:off x="3447993" y="1748626"/>
            <a:ext cx="2113800" cy="2113800"/>
          </a:xfrm>
          <a:prstGeom prst="pie">
            <a:avLst>
              <a:gd name="adj1" fmla="val 10788866"/>
              <a:gd name="adj2" fmla="val 162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42"/>
          <p:cNvSpPr/>
          <p:nvPr/>
        </p:nvSpPr>
        <p:spPr>
          <a:xfrm rot="5400000">
            <a:off x="3600503" y="1748626"/>
            <a:ext cx="2113800" cy="2113800"/>
          </a:xfrm>
          <a:prstGeom prst="pie">
            <a:avLst>
              <a:gd name="adj1" fmla="val 10788866"/>
              <a:gd name="adj2" fmla="val 162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42"/>
          <p:cNvSpPr/>
          <p:nvPr/>
        </p:nvSpPr>
        <p:spPr>
          <a:xfrm rot="10800000">
            <a:off x="3600503" y="1902319"/>
            <a:ext cx="2113800" cy="2113800"/>
          </a:xfrm>
          <a:prstGeom prst="pie">
            <a:avLst>
              <a:gd name="adj1" fmla="val 10788866"/>
              <a:gd name="adj2" fmla="val 1620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42"/>
          <p:cNvSpPr/>
          <p:nvPr/>
        </p:nvSpPr>
        <p:spPr>
          <a:xfrm rot="-5400000">
            <a:off x="3447993" y="1902319"/>
            <a:ext cx="2113800" cy="2113800"/>
          </a:xfrm>
          <a:prstGeom prst="pie">
            <a:avLst>
              <a:gd name="adj1" fmla="val 10788866"/>
              <a:gd name="adj2" fmla="val 1620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42"/>
          <p:cNvSpPr/>
          <p:nvPr/>
        </p:nvSpPr>
        <p:spPr>
          <a:xfrm>
            <a:off x="4010867" y="2189570"/>
            <a:ext cx="240363" cy="449928"/>
          </a:xfrm>
          <a:prstGeom prst="rect">
            <a:avLst/>
          </a:prstGeom>
        </p:spPr>
        <p:txBody>
          <a:bodyPr>
            <a:prstTxWarp prst="textPlain">
              <a:avLst/>
            </a:prstTxWarp>
          </a:bodyPr>
          <a:lstStyle/>
          <a:p>
            <a:pPr lvl="0" algn="ctr"/>
            <a:r>
              <a:rPr b="1" i="0">
                <a:ln>
                  <a:noFill/>
                </a:ln>
                <a:solidFill>
                  <a:schemeClr val="lt1"/>
                </a:solidFill>
                <a:latin typeface="Oswald"/>
              </a:rPr>
              <a:t>S</a:t>
            </a:r>
          </a:p>
        </p:txBody>
      </p:sp>
      <p:sp>
        <p:nvSpPr>
          <p:cNvPr id="841" name="Google Shape;841;p42"/>
          <p:cNvSpPr/>
          <p:nvPr/>
        </p:nvSpPr>
        <p:spPr>
          <a:xfrm>
            <a:off x="4899094" y="2196322"/>
            <a:ext cx="347312" cy="437505"/>
          </a:xfrm>
          <a:prstGeom prst="rect">
            <a:avLst/>
          </a:prstGeom>
        </p:spPr>
        <p:txBody>
          <a:bodyPr>
            <a:prstTxWarp prst="textPlain">
              <a:avLst/>
            </a:prstTxWarp>
          </a:bodyPr>
          <a:lstStyle/>
          <a:p>
            <a:pPr lvl="0" algn="ctr"/>
            <a:r>
              <a:rPr b="1" i="0">
                <a:ln>
                  <a:noFill/>
                </a:ln>
                <a:solidFill>
                  <a:schemeClr val="lt1"/>
                </a:solidFill>
                <a:latin typeface="Oswald"/>
              </a:rPr>
              <a:t>W</a:t>
            </a:r>
          </a:p>
        </p:txBody>
      </p:sp>
      <p:sp>
        <p:nvSpPr>
          <p:cNvPr id="842" name="Google Shape;842;p42"/>
          <p:cNvSpPr/>
          <p:nvPr/>
        </p:nvSpPr>
        <p:spPr>
          <a:xfrm>
            <a:off x="3980619" y="3157165"/>
            <a:ext cx="263590" cy="449928"/>
          </a:xfrm>
          <a:prstGeom prst="rect">
            <a:avLst/>
          </a:prstGeom>
        </p:spPr>
        <p:txBody>
          <a:bodyPr>
            <a:prstTxWarp prst="textPlain">
              <a:avLst/>
            </a:prstTxWarp>
          </a:bodyPr>
          <a:lstStyle/>
          <a:p>
            <a:pPr lvl="0" algn="ctr"/>
            <a:r>
              <a:rPr b="1" i="0">
                <a:ln>
                  <a:noFill/>
                </a:ln>
                <a:solidFill>
                  <a:schemeClr val="lt1"/>
                </a:solidFill>
                <a:latin typeface="Oswald"/>
              </a:rPr>
              <a:t>O</a:t>
            </a:r>
          </a:p>
        </p:txBody>
      </p:sp>
      <p:sp>
        <p:nvSpPr>
          <p:cNvPr id="843" name="Google Shape;843;p42"/>
          <p:cNvSpPr/>
          <p:nvPr/>
        </p:nvSpPr>
        <p:spPr>
          <a:xfrm>
            <a:off x="4999021" y="3163916"/>
            <a:ext cx="228480" cy="437505"/>
          </a:xfrm>
          <a:prstGeom prst="rect">
            <a:avLst/>
          </a:prstGeom>
        </p:spPr>
        <p:txBody>
          <a:bodyPr>
            <a:prstTxWarp prst="textPlain">
              <a:avLst/>
            </a:prstTxWarp>
          </a:bodyPr>
          <a:lstStyle/>
          <a:p>
            <a:pPr lvl="0" algn="ctr"/>
            <a:r>
              <a:rPr b="1" i="0">
                <a:ln>
                  <a:noFill/>
                </a:ln>
                <a:solidFill>
                  <a:schemeClr val="lt1"/>
                </a:solidFill>
                <a:latin typeface="Oswald"/>
              </a:rPr>
              <a:t>T</a:t>
            </a:r>
          </a:p>
        </p:txBody>
      </p:sp>
    </p:spTree>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Shape 847"/>
        <p:cNvGrpSpPr/>
        <p:nvPr/>
      </p:nvGrpSpPr>
      <p:grpSpPr>
        <a:xfrm>
          <a:off x="0" y="0"/>
          <a:ext cx="0" cy="0"/>
          <a:chOff x="0" y="0"/>
          <a:chExt cx="0" cy="0"/>
        </a:xfrm>
      </p:grpSpPr>
      <p:sp>
        <p:nvSpPr>
          <p:cNvPr id="848" name="Google Shape;848;p43"/>
          <p:cNvSpPr txBox="1">
            <a:spLocks noGrp="1"/>
          </p:cNvSpPr>
          <p:nvPr>
            <p:ph type="title" idx="4294967295"/>
          </p:nvPr>
        </p:nvSpPr>
        <p:spPr>
          <a:xfrm>
            <a:off x="262200" y="0"/>
            <a:ext cx="8619600" cy="467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200"/>
              <a:t>BUSINESS MODEL CANVAS</a:t>
            </a:r>
            <a:endParaRPr sz="1200"/>
          </a:p>
        </p:txBody>
      </p:sp>
      <p:sp>
        <p:nvSpPr>
          <p:cNvPr id="849" name="Google Shape;849;p43"/>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275</a:t>
            </a:fld>
            <a:endParaRPr/>
          </a:p>
        </p:txBody>
      </p:sp>
      <p:sp>
        <p:nvSpPr>
          <p:cNvPr id="850" name="Google Shape;850;p43"/>
          <p:cNvSpPr txBox="1"/>
          <p:nvPr/>
        </p:nvSpPr>
        <p:spPr>
          <a:xfrm>
            <a:off x="1986120" y="467025"/>
            <a:ext cx="1723800" cy="1594500"/>
          </a:xfrm>
          <a:prstGeom prst="rect">
            <a:avLst/>
          </a:prstGeom>
          <a:solidFill>
            <a:schemeClr val="lt1"/>
          </a:solidFill>
          <a:ln w="9525" cap="flat" cmpd="sng">
            <a:solidFill>
              <a:schemeClr val="accent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dk1"/>
                </a:solidFill>
                <a:latin typeface="Source Sans Pro"/>
                <a:ea typeface="Source Sans Pro"/>
                <a:cs typeface="Source Sans Pro"/>
                <a:sym typeface="Source Sans Pro"/>
              </a:rPr>
              <a:t>Key Activities</a:t>
            </a:r>
            <a:endParaRPr sz="900" b="1">
              <a:solidFill>
                <a:schemeClr val="dk1"/>
              </a:solidFill>
              <a:latin typeface="Source Sans Pro"/>
              <a:ea typeface="Source Sans Pro"/>
              <a:cs typeface="Source Sans Pro"/>
              <a:sym typeface="Source Sans Pro"/>
            </a:endParaRPr>
          </a:p>
          <a:p>
            <a:pPr marL="0" lvl="0" indent="0" algn="l" rtl="0">
              <a:spcBef>
                <a:spcPts val="400"/>
              </a:spcBef>
              <a:spcAft>
                <a:spcPts val="400"/>
              </a:spcAft>
              <a:buClr>
                <a:schemeClr val="dk1"/>
              </a:buClr>
              <a:buSzPts val="1100"/>
              <a:buFont typeface="Arial"/>
              <a:buNone/>
            </a:pPr>
            <a:r>
              <a:rPr lang="en" sz="800">
                <a:solidFill>
                  <a:schemeClr val="dk2"/>
                </a:solidFill>
                <a:latin typeface="Source Sans Pro"/>
                <a:ea typeface="Source Sans Pro"/>
                <a:cs typeface="Source Sans Pro"/>
                <a:sym typeface="Source Sans Pro"/>
              </a:rPr>
              <a:t>Insert your content</a:t>
            </a:r>
            <a:endParaRPr sz="800" b="1">
              <a:solidFill>
                <a:schemeClr val="dk2"/>
              </a:solidFill>
              <a:latin typeface="Source Sans Pro"/>
              <a:ea typeface="Source Sans Pro"/>
              <a:cs typeface="Source Sans Pro"/>
              <a:sym typeface="Source Sans Pro"/>
            </a:endParaRPr>
          </a:p>
        </p:txBody>
      </p:sp>
      <p:sp>
        <p:nvSpPr>
          <p:cNvPr id="851" name="Google Shape;851;p43"/>
          <p:cNvSpPr txBox="1"/>
          <p:nvPr/>
        </p:nvSpPr>
        <p:spPr>
          <a:xfrm>
            <a:off x="1986120" y="2061694"/>
            <a:ext cx="1723800" cy="1594500"/>
          </a:xfrm>
          <a:prstGeom prst="rect">
            <a:avLst/>
          </a:prstGeom>
          <a:solidFill>
            <a:schemeClr val="lt1"/>
          </a:solidFill>
          <a:ln w="9525" cap="flat" cmpd="sng">
            <a:solidFill>
              <a:schemeClr val="accent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dk1"/>
                </a:solidFill>
                <a:latin typeface="Source Sans Pro"/>
                <a:ea typeface="Source Sans Pro"/>
                <a:cs typeface="Source Sans Pro"/>
                <a:sym typeface="Source Sans Pro"/>
              </a:rPr>
              <a:t>Key Resources</a:t>
            </a:r>
            <a:endParaRPr sz="900" b="1">
              <a:solidFill>
                <a:schemeClr val="dk1"/>
              </a:solidFill>
              <a:latin typeface="Source Sans Pro"/>
              <a:ea typeface="Source Sans Pro"/>
              <a:cs typeface="Source Sans Pro"/>
              <a:sym typeface="Source Sans Pro"/>
            </a:endParaRPr>
          </a:p>
          <a:p>
            <a:pPr marL="0" lvl="0" indent="0" algn="l" rtl="0">
              <a:spcBef>
                <a:spcPts val="400"/>
              </a:spcBef>
              <a:spcAft>
                <a:spcPts val="400"/>
              </a:spcAft>
              <a:buClr>
                <a:schemeClr val="dk1"/>
              </a:buClr>
              <a:buSzPts val="1100"/>
              <a:buFont typeface="Arial"/>
              <a:buNone/>
            </a:pPr>
            <a:r>
              <a:rPr lang="en" sz="800">
                <a:solidFill>
                  <a:schemeClr val="dk2"/>
                </a:solidFill>
                <a:latin typeface="Source Sans Pro"/>
                <a:ea typeface="Source Sans Pro"/>
                <a:cs typeface="Source Sans Pro"/>
                <a:sym typeface="Source Sans Pro"/>
              </a:rPr>
              <a:t>Insert your content</a:t>
            </a:r>
            <a:endParaRPr sz="900" b="1">
              <a:solidFill>
                <a:schemeClr val="dk1"/>
              </a:solidFill>
              <a:latin typeface="Source Sans Pro"/>
              <a:ea typeface="Source Sans Pro"/>
              <a:cs typeface="Source Sans Pro"/>
              <a:sym typeface="Source Sans Pro"/>
            </a:endParaRPr>
          </a:p>
        </p:txBody>
      </p:sp>
      <p:sp>
        <p:nvSpPr>
          <p:cNvPr id="852" name="Google Shape;852;p43"/>
          <p:cNvSpPr txBox="1"/>
          <p:nvPr/>
        </p:nvSpPr>
        <p:spPr>
          <a:xfrm>
            <a:off x="3710040" y="467025"/>
            <a:ext cx="1723800" cy="3189300"/>
          </a:xfrm>
          <a:prstGeom prst="rect">
            <a:avLst/>
          </a:prstGeom>
          <a:solidFill>
            <a:schemeClr val="lt1"/>
          </a:solidFill>
          <a:ln w="9525" cap="flat" cmpd="sng">
            <a:solidFill>
              <a:schemeClr val="accent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dk1"/>
                </a:solidFill>
                <a:latin typeface="Source Sans Pro"/>
                <a:ea typeface="Source Sans Pro"/>
                <a:cs typeface="Source Sans Pro"/>
                <a:sym typeface="Source Sans Pro"/>
              </a:rPr>
              <a:t>Value Propositions</a:t>
            </a:r>
            <a:endParaRPr sz="900" b="1">
              <a:solidFill>
                <a:schemeClr val="dk1"/>
              </a:solidFill>
              <a:latin typeface="Source Sans Pro"/>
              <a:ea typeface="Source Sans Pro"/>
              <a:cs typeface="Source Sans Pro"/>
              <a:sym typeface="Source Sans Pro"/>
            </a:endParaRPr>
          </a:p>
          <a:p>
            <a:pPr marL="0" lvl="0" indent="0" algn="l" rtl="0">
              <a:spcBef>
                <a:spcPts val="400"/>
              </a:spcBef>
              <a:spcAft>
                <a:spcPts val="400"/>
              </a:spcAft>
              <a:buClr>
                <a:schemeClr val="dk1"/>
              </a:buClr>
              <a:buSzPts val="1100"/>
              <a:buFont typeface="Arial"/>
              <a:buNone/>
            </a:pPr>
            <a:r>
              <a:rPr lang="en" sz="800">
                <a:solidFill>
                  <a:schemeClr val="dk2"/>
                </a:solidFill>
                <a:latin typeface="Source Sans Pro"/>
                <a:ea typeface="Source Sans Pro"/>
                <a:cs typeface="Source Sans Pro"/>
                <a:sym typeface="Source Sans Pro"/>
              </a:rPr>
              <a:t>Insert your content</a:t>
            </a:r>
            <a:endParaRPr sz="900" b="1">
              <a:solidFill>
                <a:schemeClr val="dk1"/>
              </a:solidFill>
              <a:latin typeface="Source Sans Pro"/>
              <a:ea typeface="Source Sans Pro"/>
              <a:cs typeface="Source Sans Pro"/>
              <a:sym typeface="Source Sans Pro"/>
            </a:endParaRPr>
          </a:p>
        </p:txBody>
      </p:sp>
      <p:sp>
        <p:nvSpPr>
          <p:cNvPr id="853" name="Google Shape;853;p43"/>
          <p:cNvSpPr txBox="1"/>
          <p:nvPr/>
        </p:nvSpPr>
        <p:spPr>
          <a:xfrm>
            <a:off x="5433959" y="467025"/>
            <a:ext cx="1723800" cy="1594500"/>
          </a:xfrm>
          <a:prstGeom prst="rect">
            <a:avLst/>
          </a:prstGeom>
          <a:solidFill>
            <a:schemeClr val="lt1"/>
          </a:solidFill>
          <a:ln w="9525" cap="flat" cmpd="sng">
            <a:solidFill>
              <a:schemeClr val="accent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dk1"/>
                </a:solidFill>
                <a:latin typeface="Source Sans Pro"/>
                <a:ea typeface="Source Sans Pro"/>
                <a:cs typeface="Source Sans Pro"/>
                <a:sym typeface="Source Sans Pro"/>
              </a:rPr>
              <a:t>Customer Relationships</a:t>
            </a:r>
            <a:endParaRPr sz="900" b="1">
              <a:solidFill>
                <a:schemeClr val="dk1"/>
              </a:solidFill>
              <a:latin typeface="Source Sans Pro"/>
              <a:ea typeface="Source Sans Pro"/>
              <a:cs typeface="Source Sans Pro"/>
              <a:sym typeface="Source Sans Pro"/>
            </a:endParaRPr>
          </a:p>
          <a:p>
            <a:pPr marL="0" lvl="0" indent="0" algn="l" rtl="0">
              <a:spcBef>
                <a:spcPts val="400"/>
              </a:spcBef>
              <a:spcAft>
                <a:spcPts val="400"/>
              </a:spcAft>
              <a:buClr>
                <a:schemeClr val="dk1"/>
              </a:buClr>
              <a:buSzPts val="1100"/>
              <a:buFont typeface="Arial"/>
              <a:buNone/>
            </a:pPr>
            <a:r>
              <a:rPr lang="en" sz="800">
                <a:solidFill>
                  <a:schemeClr val="dk2"/>
                </a:solidFill>
                <a:latin typeface="Source Sans Pro"/>
                <a:ea typeface="Source Sans Pro"/>
                <a:cs typeface="Source Sans Pro"/>
                <a:sym typeface="Source Sans Pro"/>
              </a:rPr>
              <a:t>Insert your content</a:t>
            </a:r>
            <a:endParaRPr sz="900" b="1">
              <a:solidFill>
                <a:schemeClr val="dk1"/>
              </a:solidFill>
              <a:latin typeface="Source Sans Pro"/>
              <a:ea typeface="Source Sans Pro"/>
              <a:cs typeface="Source Sans Pro"/>
              <a:sym typeface="Source Sans Pro"/>
            </a:endParaRPr>
          </a:p>
        </p:txBody>
      </p:sp>
      <p:sp>
        <p:nvSpPr>
          <p:cNvPr id="854" name="Google Shape;854;p43"/>
          <p:cNvSpPr txBox="1"/>
          <p:nvPr/>
        </p:nvSpPr>
        <p:spPr>
          <a:xfrm>
            <a:off x="5433959" y="2061694"/>
            <a:ext cx="1723800" cy="1594500"/>
          </a:xfrm>
          <a:prstGeom prst="rect">
            <a:avLst/>
          </a:prstGeom>
          <a:solidFill>
            <a:schemeClr val="lt1"/>
          </a:solidFill>
          <a:ln w="9525" cap="flat" cmpd="sng">
            <a:solidFill>
              <a:schemeClr val="accent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dk1"/>
                </a:solidFill>
                <a:latin typeface="Source Sans Pro"/>
                <a:ea typeface="Source Sans Pro"/>
                <a:cs typeface="Source Sans Pro"/>
                <a:sym typeface="Source Sans Pro"/>
              </a:rPr>
              <a:t>Channels</a:t>
            </a:r>
            <a:endParaRPr sz="900" b="1">
              <a:solidFill>
                <a:schemeClr val="dk1"/>
              </a:solidFill>
              <a:latin typeface="Source Sans Pro"/>
              <a:ea typeface="Source Sans Pro"/>
              <a:cs typeface="Source Sans Pro"/>
              <a:sym typeface="Source Sans Pro"/>
            </a:endParaRPr>
          </a:p>
          <a:p>
            <a:pPr marL="0" lvl="0" indent="0" algn="l" rtl="0">
              <a:spcBef>
                <a:spcPts val="400"/>
              </a:spcBef>
              <a:spcAft>
                <a:spcPts val="400"/>
              </a:spcAft>
              <a:buClr>
                <a:schemeClr val="dk1"/>
              </a:buClr>
              <a:buSzPts val="1100"/>
              <a:buFont typeface="Arial"/>
              <a:buNone/>
            </a:pPr>
            <a:r>
              <a:rPr lang="en" sz="800">
                <a:solidFill>
                  <a:schemeClr val="dk2"/>
                </a:solidFill>
                <a:latin typeface="Source Sans Pro"/>
                <a:ea typeface="Source Sans Pro"/>
                <a:cs typeface="Source Sans Pro"/>
                <a:sym typeface="Source Sans Pro"/>
              </a:rPr>
              <a:t>Insert your content</a:t>
            </a:r>
            <a:endParaRPr sz="900" b="1">
              <a:solidFill>
                <a:schemeClr val="dk1"/>
              </a:solidFill>
              <a:latin typeface="Source Sans Pro"/>
              <a:ea typeface="Source Sans Pro"/>
              <a:cs typeface="Source Sans Pro"/>
              <a:sym typeface="Source Sans Pro"/>
            </a:endParaRPr>
          </a:p>
        </p:txBody>
      </p:sp>
      <p:sp>
        <p:nvSpPr>
          <p:cNvPr id="855" name="Google Shape;855;p43"/>
          <p:cNvSpPr txBox="1"/>
          <p:nvPr/>
        </p:nvSpPr>
        <p:spPr>
          <a:xfrm>
            <a:off x="7157879" y="467025"/>
            <a:ext cx="1723800" cy="3189300"/>
          </a:xfrm>
          <a:prstGeom prst="rect">
            <a:avLst/>
          </a:prstGeom>
          <a:solidFill>
            <a:schemeClr val="lt1"/>
          </a:solidFill>
          <a:ln w="9525" cap="flat" cmpd="sng">
            <a:solidFill>
              <a:schemeClr val="accent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dk1"/>
                </a:solidFill>
                <a:latin typeface="Source Sans Pro"/>
                <a:ea typeface="Source Sans Pro"/>
                <a:cs typeface="Source Sans Pro"/>
                <a:sym typeface="Source Sans Pro"/>
              </a:rPr>
              <a:t>Customer Segments</a:t>
            </a:r>
            <a:endParaRPr sz="900" b="1">
              <a:solidFill>
                <a:schemeClr val="dk1"/>
              </a:solidFill>
              <a:latin typeface="Source Sans Pro"/>
              <a:ea typeface="Source Sans Pro"/>
              <a:cs typeface="Source Sans Pro"/>
              <a:sym typeface="Source Sans Pro"/>
            </a:endParaRPr>
          </a:p>
          <a:p>
            <a:pPr marL="0" lvl="0" indent="0" algn="l" rtl="0">
              <a:spcBef>
                <a:spcPts val="400"/>
              </a:spcBef>
              <a:spcAft>
                <a:spcPts val="400"/>
              </a:spcAft>
              <a:buClr>
                <a:schemeClr val="dk1"/>
              </a:buClr>
              <a:buSzPts val="1100"/>
              <a:buFont typeface="Arial"/>
              <a:buNone/>
            </a:pPr>
            <a:r>
              <a:rPr lang="en" sz="800">
                <a:solidFill>
                  <a:schemeClr val="dk2"/>
                </a:solidFill>
                <a:latin typeface="Source Sans Pro"/>
                <a:ea typeface="Source Sans Pro"/>
                <a:cs typeface="Source Sans Pro"/>
                <a:sym typeface="Source Sans Pro"/>
              </a:rPr>
              <a:t>Insert your content</a:t>
            </a:r>
            <a:endParaRPr sz="900" b="1">
              <a:solidFill>
                <a:schemeClr val="dk1"/>
              </a:solidFill>
              <a:latin typeface="Source Sans Pro"/>
              <a:ea typeface="Source Sans Pro"/>
              <a:cs typeface="Source Sans Pro"/>
              <a:sym typeface="Source Sans Pro"/>
            </a:endParaRPr>
          </a:p>
        </p:txBody>
      </p:sp>
      <p:sp>
        <p:nvSpPr>
          <p:cNvPr id="856" name="Google Shape;856;p43"/>
          <p:cNvSpPr txBox="1"/>
          <p:nvPr/>
        </p:nvSpPr>
        <p:spPr>
          <a:xfrm>
            <a:off x="262200" y="467025"/>
            <a:ext cx="1723800" cy="3189300"/>
          </a:xfrm>
          <a:prstGeom prst="rect">
            <a:avLst/>
          </a:prstGeom>
          <a:solidFill>
            <a:schemeClr val="lt1"/>
          </a:solidFill>
          <a:ln w="9525" cap="flat" cmpd="sng">
            <a:solidFill>
              <a:schemeClr val="accent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dk1"/>
                </a:solidFill>
                <a:latin typeface="Source Sans Pro"/>
                <a:ea typeface="Source Sans Pro"/>
                <a:cs typeface="Source Sans Pro"/>
                <a:sym typeface="Source Sans Pro"/>
              </a:rPr>
              <a:t>Key Partners</a:t>
            </a:r>
            <a:endParaRPr sz="900" b="1">
              <a:solidFill>
                <a:schemeClr val="dk1"/>
              </a:solidFill>
              <a:latin typeface="Source Sans Pro"/>
              <a:ea typeface="Source Sans Pro"/>
              <a:cs typeface="Source Sans Pro"/>
              <a:sym typeface="Source Sans Pro"/>
            </a:endParaRPr>
          </a:p>
          <a:p>
            <a:pPr marL="0" lvl="0" indent="0" algn="l" rtl="0">
              <a:spcBef>
                <a:spcPts val="400"/>
              </a:spcBef>
              <a:spcAft>
                <a:spcPts val="400"/>
              </a:spcAft>
              <a:buNone/>
            </a:pPr>
            <a:r>
              <a:rPr lang="en" sz="800">
                <a:solidFill>
                  <a:schemeClr val="dk2"/>
                </a:solidFill>
                <a:latin typeface="Source Sans Pro"/>
                <a:ea typeface="Source Sans Pro"/>
                <a:cs typeface="Source Sans Pro"/>
                <a:sym typeface="Source Sans Pro"/>
              </a:rPr>
              <a:t>Insert your content</a:t>
            </a:r>
            <a:endParaRPr sz="800" b="1">
              <a:solidFill>
                <a:schemeClr val="dk2"/>
              </a:solidFill>
              <a:latin typeface="Source Sans Pro"/>
              <a:ea typeface="Source Sans Pro"/>
              <a:cs typeface="Source Sans Pro"/>
              <a:sym typeface="Source Sans Pro"/>
            </a:endParaRPr>
          </a:p>
        </p:txBody>
      </p:sp>
      <p:sp>
        <p:nvSpPr>
          <p:cNvPr id="857" name="Google Shape;857;p43"/>
          <p:cNvSpPr txBox="1"/>
          <p:nvPr/>
        </p:nvSpPr>
        <p:spPr>
          <a:xfrm>
            <a:off x="262200" y="3656363"/>
            <a:ext cx="4309800" cy="1235100"/>
          </a:xfrm>
          <a:prstGeom prst="rect">
            <a:avLst/>
          </a:prstGeom>
          <a:solidFill>
            <a:schemeClr val="lt1"/>
          </a:solidFill>
          <a:ln w="9525" cap="flat" cmpd="sng">
            <a:solidFill>
              <a:schemeClr val="accent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dk1"/>
                </a:solidFill>
                <a:latin typeface="Source Sans Pro"/>
                <a:ea typeface="Source Sans Pro"/>
                <a:cs typeface="Source Sans Pro"/>
                <a:sym typeface="Source Sans Pro"/>
              </a:rPr>
              <a:t>Cost Structure</a:t>
            </a:r>
            <a:endParaRPr sz="900" b="1">
              <a:solidFill>
                <a:schemeClr val="dk1"/>
              </a:solidFill>
              <a:latin typeface="Source Sans Pro"/>
              <a:ea typeface="Source Sans Pro"/>
              <a:cs typeface="Source Sans Pro"/>
              <a:sym typeface="Source Sans Pro"/>
            </a:endParaRPr>
          </a:p>
          <a:p>
            <a:pPr marL="0" lvl="0" indent="0" algn="l" rtl="0">
              <a:spcBef>
                <a:spcPts val="400"/>
              </a:spcBef>
              <a:spcAft>
                <a:spcPts val="400"/>
              </a:spcAft>
              <a:buClr>
                <a:schemeClr val="dk1"/>
              </a:buClr>
              <a:buSzPts val="1100"/>
              <a:buFont typeface="Arial"/>
              <a:buNone/>
            </a:pPr>
            <a:r>
              <a:rPr lang="en" sz="800">
                <a:solidFill>
                  <a:schemeClr val="dk2"/>
                </a:solidFill>
                <a:latin typeface="Source Sans Pro"/>
                <a:ea typeface="Source Sans Pro"/>
                <a:cs typeface="Source Sans Pro"/>
                <a:sym typeface="Source Sans Pro"/>
              </a:rPr>
              <a:t>Insert your content</a:t>
            </a:r>
            <a:endParaRPr sz="900" b="1">
              <a:solidFill>
                <a:schemeClr val="dk1"/>
              </a:solidFill>
              <a:latin typeface="Source Sans Pro"/>
              <a:ea typeface="Source Sans Pro"/>
              <a:cs typeface="Source Sans Pro"/>
              <a:sym typeface="Source Sans Pro"/>
            </a:endParaRPr>
          </a:p>
        </p:txBody>
      </p:sp>
      <p:sp>
        <p:nvSpPr>
          <p:cNvPr id="858" name="Google Shape;858;p43"/>
          <p:cNvSpPr txBox="1"/>
          <p:nvPr/>
        </p:nvSpPr>
        <p:spPr>
          <a:xfrm>
            <a:off x="4571999" y="3656363"/>
            <a:ext cx="4309800" cy="1235100"/>
          </a:xfrm>
          <a:prstGeom prst="rect">
            <a:avLst/>
          </a:prstGeom>
          <a:solidFill>
            <a:schemeClr val="lt1"/>
          </a:solidFill>
          <a:ln w="9525" cap="flat" cmpd="sng">
            <a:solidFill>
              <a:schemeClr val="accent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dk1"/>
                </a:solidFill>
                <a:latin typeface="Source Sans Pro"/>
                <a:ea typeface="Source Sans Pro"/>
                <a:cs typeface="Source Sans Pro"/>
                <a:sym typeface="Source Sans Pro"/>
              </a:rPr>
              <a:t>Revenue Streams</a:t>
            </a:r>
            <a:endParaRPr sz="900" b="1">
              <a:solidFill>
                <a:schemeClr val="dk1"/>
              </a:solidFill>
              <a:latin typeface="Source Sans Pro"/>
              <a:ea typeface="Source Sans Pro"/>
              <a:cs typeface="Source Sans Pro"/>
              <a:sym typeface="Source Sans Pro"/>
            </a:endParaRPr>
          </a:p>
          <a:p>
            <a:pPr marL="0" lvl="0" indent="0" algn="l" rtl="0">
              <a:spcBef>
                <a:spcPts val="400"/>
              </a:spcBef>
              <a:spcAft>
                <a:spcPts val="400"/>
              </a:spcAft>
              <a:buClr>
                <a:schemeClr val="dk1"/>
              </a:buClr>
              <a:buSzPts val="1100"/>
              <a:buFont typeface="Arial"/>
              <a:buNone/>
            </a:pPr>
            <a:r>
              <a:rPr lang="en" sz="800">
                <a:solidFill>
                  <a:schemeClr val="dk2"/>
                </a:solidFill>
                <a:latin typeface="Source Sans Pro"/>
                <a:ea typeface="Source Sans Pro"/>
                <a:cs typeface="Source Sans Pro"/>
                <a:sym typeface="Source Sans Pro"/>
              </a:rPr>
              <a:t>Insert your content</a:t>
            </a:r>
            <a:endParaRPr sz="900" b="1">
              <a:solidFill>
                <a:schemeClr val="dk1"/>
              </a:solidFill>
              <a:latin typeface="Source Sans Pro"/>
              <a:ea typeface="Source Sans Pro"/>
              <a:cs typeface="Source Sans Pro"/>
              <a:sym typeface="Source Sans Pro"/>
            </a:endParaRPr>
          </a:p>
        </p:txBody>
      </p:sp>
      <p:sp>
        <p:nvSpPr>
          <p:cNvPr id="859" name="Google Shape;859;p43"/>
          <p:cNvSpPr/>
          <p:nvPr/>
        </p:nvSpPr>
        <p:spPr>
          <a:xfrm>
            <a:off x="4279907" y="3732570"/>
            <a:ext cx="215901" cy="214638"/>
          </a:xfrm>
          <a:custGeom>
            <a:avLst/>
            <a:gdLst/>
            <a:ahLst/>
            <a:cxnLst/>
            <a:rect l="l" t="t" r="r" b="b"/>
            <a:pathLst>
              <a:path w="16756" h="16658" extrusionOk="0">
                <a:moveTo>
                  <a:pt x="13287" y="2565"/>
                </a:moveTo>
                <a:lnTo>
                  <a:pt x="13482" y="2590"/>
                </a:lnTo>
                <a:lnTo>
                  <a:pt x="13653" y="2663"/>
                </a:lnTo>
                <a:lnTo>
                  <a:pt x="13800" y="2736"/>
                </a:lnTo>
                <a:lnTo>
                  <a:pt x="13922" y="2858"/>
                </a:lnTo>
                <a:lnTo>
                  <a:pt x="14069" y="3005"/>
                </a:lnTo>
                <a:lnTo>
                  <a:pt x="14142" y="3176"/>
                </a:lnTo>
                <a:lnTo>
                  <a:pt x="14191" y="3371"/>
                </a:lnTo>
                <a:lnTo>
                  <a:pt x="14215" y="3567"/>
                </a:lnTo>
                <a:lnTo>
                  <a:pt x="14191" y="3738"/>
                </a:lnTo>
                <a:lnTo>
                  <a:pt x="14142" y="3884"/>
                </a:lnTo>
                <a:lnTo>
                  <a:pt x="14069" y="4055"/>
                </a:lnTo>
                <a:lnTo>
                  <a:pt x="13922" y="4202"/>
                </a:lnTo>
                <a:lnTo>
                  <a:pt x="13800" y="4348"/>
                </a:lnTo>
                <a:lnTo>
                  <a:pt x="13653" y="4446"/>
                </a:lnTo>
                <a:lnTo>
                  <a:pt x="13482" y="4495"/>
                </a:lnTo>
                <a:lnTo>
                  <a:pt x="13067" y="4495"/>
                </a:lnTo>
                <a:lnTo>
                  <a:pt x="12896" y="4446"/>
                </a:lnTo>
                <a:lnTo>
                  <a:pt x="12725" y="4348"/>
                </a:lnTo>
                <a:lnTo>
                  <a:pt x="12554" y="4202"/>
                </a:lnTo>
                <a:lnTo>
                  <a:pt x="12481" y="4055"/>
                </a:lnTo>
                <a:lnTo>
                  <a:pt x="12408" y="3884"/>
                </a:lnTo>
                <a:lnTo>
                  <a:pt x="12359" y="3738"/>
                </a:lnTo>
                <a:lnTo>
                  <a:pt x="12359" y="3567"/>
                </a:lnTo>
                <a:lnTo>
                  <a:pt x="12359" y="3371"/>
                </a:lnTo>
                <a:lnTo>
                  <a:pt x="12408" y="3176"/>
                </a:lnTo>
                <a:lnTo>
                  <a:pt x="12481" y="3005"/>
                </a:lnTo>
                <a:lnTo>
                  <a:pt x="12554" y="2858"/>
                </a:lnTo>
                <a:lnTo>
                  <a:pt x="12725" y="2736"/>
                </a:lnTo>
                <a:lnTo>
                  <a:pt x="12896" y="2663"/>
                </a:lnTo>
                <a:lnTo>
                  <a:pt x="13067" y="2590"/>
                </a:lnTo>
                <a:lnTo>
                  <a:pt x="13287" y="2565"/>
                </a:lnTo>
                <a:close/>
                <a:moveTo>
                  <a:pt x="10845" y="1"/>
                </a:moveTo>
                <a:lnTo>
                  <a:pt x="10527" y="25"/>
                </a:lnTo>
                <a:lnTo>
                  <a:pt x="10210" y="74"/>
                </a:lnTo>
                <a:lnTo>
                  <a:pt x="9868" y="172"/>
                </a:lnTo>
                <a:lnTo>
                  <a:pt x="9477" y="318"/>
                </a:lnTo>
                <a:lnTo>
                  <a:pt x="9184" y="489"/>
                </a:lnTo>
                <a:lnTo>
                  <a:pt x="8891" y="660"/>
                </a:lnTo>
                <a:lnTo>
                  <a:pt x="8622" y="831"/>
                </a:lnTo>
                <a:lnTo>
                  <a:pt x="8525" y="953"/>
                </a:lnTo>
                <a:lnTo>
                  <a:pt x="8427" y="1051"/>
                </a:lnTo>
                <a:lnTo>
                  <a:pt x="416" y="8866"/>
                </a:lnTo>
                <a:lnTo>
                  <a:pt x="270" y="9086"/>
                </a:lnTo>
                <a:lnTo>
                  <a:pt x="123" y="9355"/>
                </a:lnTo>
                <a:lnTo>
                  <a:pt x="25" y="9624"/>
                </a:lnTo>
                <a:lnTo>
                  <a:pt x="1" y="9746"/>
                </a:lnTo>
                <a:lnTo>
                  <a:pt x="1" y="9917"/>
                </a:lnTo>
                <a:lnTo>
                  <a:pt x="1" y="10039"/>
                </a:lnTo>
                <a:lnTo>
                  <a:pt x="25" y="10136"/>
                </a:lnTo>
                <a:lnTo>
                  <a:pt x="123" y="10381"/>
                </a:lnTo>
                <a:lnTo>
                  <a:pt x="270" y="10625"/>
                </a:lnTo>
                <a:lnTo>
                  <a:pt x="416" y="10869"/>
                </a:lnTo>
                <a:lnTo>
                  <a:pt x="5911" y="16242"/>
                </a:lnTo>
                <a:lnTo>
                  <a:pt x="6009" y="16340"/>
                </a:lnTo>
                <a:lnTo>
                  <a:pt x="6131" y="16438"/>
                </a:lnTo>
                <a:lnTo>
                  <a:pt x="6253" y="16511"/>
                </a:lnTo>
                <a:lnTo>
                  <a:pt x="6400" y="16560"/>
                </a:lnTo>
                <a:lnTo>
                  <a:pt x="6522" y="16609"/>
                </a:lnTo>
                <a:lnTo>
                  <a:pt x="6668" y="16633"/>
                </a:lnTo>
                <a:lnTo>
                  <a:pt x="6961" y="16657"/>
                </a:lnTo>
                <a:lnTo>
                  <a:pt x="7206" y="16633"/>
                </a:lnTo>
                <a:lnTo>
                  <a:pt x="7474" y="16560"/>
                </a:lnTo>
                <a:lnTo>
                  <a:pt x="7596" y="16511"/>
                </a:lnTo>
                <a:lnTo>
                  <a:pt x="7719" y="16438"/>
                </a:lnTo>
                <a:lnTo>
                  <a:pt x="7816" y="16340"/>
                </a:lnTo>
                <a:lnTo>
                  <a:pt x="7914" y="16242"/>
                </a:lnTo>
                <a:lnTo>
                  <a:pt x="15803" y="8427"/>
                </a:lnTo>
                <a:lnTo>
                  <a:pt x="15974" y="8183"/>
                </a:lnTo>
                <a:lnTo>
                  <a:pt x="16169" y="7938"/>
                </a:lnTo>
                <a:lnTo>
                  <a:pt x="16242" y="7792"/>
                </a:lnTo>
                <a:lnTo>
                  <a:pt x="16340" y="7645"/>
                </a:lnTo>
                <a:lnTo>
                  <a:pt x="16389" y="7474"/>
                </a:lnTo>
                <a:lnTo>
                  <a:pt x="16438" y="7279"/>
                </a:lnTo>
                <a:lnTo>
                  <a:pt x="16584" y="6961"/>
                </a:lnTo>
                <a:lnTo>
                  <a:pt x="16682" y="6644"/>
                </a:lnTo>
                <a:lnTo>
                  <a:pt x="16731" y="6326"/>
                </a:lnTo>
                <a:lnTo>
                  <a:pt x="16755" y="6009"/>
                </a:lnTo>
                <a:lnTo>
                  <a:pt x="16755" y="1491"/>
                </a:lnTo>
                <a:lnTo>
                  <a:pt x="16731" y="1173"/>
                </a:lnTo>
                <a:lnTo>
                  <a:pt x="16706" y="1051"/>
                </a:lnTo>
                <a:lnTo>
                  <a:pt x="16657" y="905"/>
                </a:lnTo>
                <a:lnTo>
                  <a:pt x="16609" y="782"/>
                </a:lnTo>
                <a:lnTo>
                  <a:pt x="16535" y="660"/>
                </a:lnTo>
                <a:lnTo>
                  <a:pt x="16438" y="538"/>
                </a:lnTo>
                <a:lnTo>
                  <a:pt x="16340" y="416"/>
                </a:lnTo>
                <a:lnTo>
                  <a:pt x="16144" y="270"/>
                </a:lnTo>
                <a:lnTo>
                  <a:pt x="15900" y="123"/>
                </a:lnTo>
                <a:lnTo>
                  <a:pt x="15632" y="50"/>
                </a:lnTo>
                <a:lnTo>
                  <a:pt x="1550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860" name="Google Shape;860;p43"/>
          <p:cNvSpPr/>
          <p:nvPr/>
        </p:nvSpPr>
        <p:spPr>
          <a:xfrm>
            <a:off x="6866281" y="543303"/>
            <a:ext cx="215257" cy="193236"/>
          </a:xfrm>
          <a:custGeom>
            <a:avLst/>
            <a:gdLst/>
            <a:ahLst/>
            <a:cxnLst/>
            <a:rect l="l" t="t" r="r" b="b"/>
            <a:pathLst>
              <a:path w="16706" h="14997" extrusionOk="0">
                <a:moveTo>
                  <a:pt x="4299" y="0"/>
                </a:moveTo>
                <a:lnTo>
                  <a:pt x="3859" y="25"/>
                </a:lnTo>
                <a:lnTo>
                  <a:pt x="3444" y="74"/>
                </a:lnTo>
                <a:lnTo>
                  <a:pt x="3029" y="196"/>
                </a:lnTo>
                <a:lnTo>
                  <a:pt x="2614" y="342"/>
                </a:lnTo>
                <a:lnTo>
                  <a:pt x="2247" y="513"/>
                </a:lnTo>
                <a:lnTo>
                  <a:pt x="1905" y="733"/>
                </a:lnTo>
                <a:lnTo>
                  <a:pt x="1563" y="977"/>
                </a:lnTo>
                <a:lnTo>
                  <a:pt x="1270" y="1246"/>
                </a:lnTo>
                <a:lnTo>
                  <a:pt x="977" y="1563"/>
                </a:lnTo>
                <a:lnTo>
                  <a:pt x="733" y="1881"/>
                </a:lnTo>
                <a:lnTo>
                  <a:pt x="513" y="2247"/>
                </a:lnTo>
                <a:lnTo>
                  <a:pt x="342" y="2614"/>
                </a:lnTo>
                <a:lnTo>
                  <a:pt x="196" y="3004"/>
                </a:lnTo>
                <a:lnTo>
                  <a:pt x="98" y="3420"/>
                </a:lnTo>
                <a:lnTo>
                  <a:pt x="25" y="3859"/>
                </a:lnTo>
                <a:lnTo>
                  <a:pt x="0" y="4299"/>
                </a:lnTo>
                <a:lnTo>
                  <a:pt x="0" y="4592"/>
                </a:lnTo>
                <a:lnTo>
                  <a:pt x="25" y="4885"/>
                </a:lnTo>
                <a:lnTo>
                  <a:pt x="122" y="5447"/>
                </a:lnTo>
                <a:lnTo>
                  <a:pt x="245" y="6008"/>
                </a:lnTo>
                <a:lnTo>
                  <a:pt x="440" y="6546"/>
                </a:lnTo>
                <a:lnTo>
                  <a:pt x="660" y="7059"/>
                </a:lnTo>
                <a:lnTo>
                  <a:pt x="928" y="7547"/>
                </a:lnTo>
                <a:lnTo>
                  <a:pt x="1197" y="8011"/>
                </a:lnTo>
                <a:lnTo>
                  <a:pt x="1515" y="8475"/>
                </a:lnTo>
                <a:lnTo>
                  <a:pt x="1856" y="8915"/>
                </a:lnTo>
                <a:lnTo>
                  <a:pt x="2198" y="9330"/>
                </a:lnTo>
                <a:lnTo>
                  <a:pt x="2565" y="9745"/>
                </a:lnTo>
                <a:lnTo>
                  <a:pt x="2931" y="10136"/>
                </a:lnTo>
                <a:lnTo>
                  <a:pt x="3639" y="10869"/>
                </a:lnTo>
                <a:lnTo>
                  <a:pt x="4299" y="11528"/>
                </a:lnTo>
                <a:lnTo>
                  <a:pt x="4861" y="12065"/>
                </a:lnTo>
                <a:lnTo>
                  <a:pt x="5496" y="12627"/>
                </a:lnTo>
                <a:lnTo>
                  <a:pt x="6839" y="13775"/>
                </a:lnTo>
                <a:lnTo>
                  <a:pt x="7913" y="14654"/>
                </a:lnTo>
                <a:lnTo>
                  <a:pt x="8353" y="14996"/>
                </a:lnTo>
                <a:lnTo>
                  <a:pt x="8793" y="14654"/>
                </a:lnTo>
                <a:lnTo>
                  <a:pt x="9843" y="13799"/>
                </a:lnTo>
                <a:lnTo>
                  <a:pt x="11186" y="12651"/>
                </a:lnTo>
                <a:lnTo>
                  <a:pt x="11821" y="12090"/>
                </a:lnTo>
                <a:lnTo>
                  <a:pt x="12407" y="11528"/>
                </a:lnTo>
                <a:lnTo>
                  <a:pt x="13067" y="10869"/>
                </a:lnTo>
                <a:lnTo>
                  <a:pt x="13775" y="10136"/>
                </a:lnTo>
                <a:lnTo>
                  <a:pt x="14141" y="9745"/>
                </a:lnTo>
                <a:lnTo>
                  <a:pt x="14508" y="9330"/>
                </a:lnTo>
                <a:lnTo>
                  <a:pt x="14850" y="8915"/>
                </a:lnTo>
                <a:lnTo>
                  <a:pt x="15191" y="8475"/>
                </a:lnTo>
                <a:lnTo>
                  <a:pt x="15509" y="8011"/>
                </a:lnTo>
                <a:lnTo>
                  <a:pt x="15778" y="7547"/>
                </a:lnTo>
                <a:lnTo>
                  <a:pt x="16046" y="7059"/>
                </a:lnTo>
                <a:lnTo>
                  <a:pt x="16266" y="6546"/>
                </a:lnTo>
                <a:lnTo>
                  <a:pt x="16461" y="6008"/>
                </a:lnTo>
                <a:lnTo>
                  <a:pt x="16584" y="5447"/>
                </a:lnTo>
                <a:lnTo>
                  <a:pt x="16681" y="4885"/>
                </a:lnTo>
                <a:lnTo>
                  <a:pt x="16706" y="4592"/>
                </a:lnTo>
                <a:lnTo>
                  <a:pt x="16706" y="4299"/>
                </a:lnTo>
                <a:lnTo>
                  <a:pt x="16681" y="3859"/>
                </a:lnTo>
                <a:lnTo>
                  <a:pt x="16608" y="3420"/>
                </a:lnTo>
                <a:lnTo>
                  <a:pt x="16510" y="3004"/>
                </a:lnTo>
                <a:lnTo>
                  <a:pt x="16364" y="2614"/>
                </a:lnTo>
                <a:lnTo>
                  <a:pt x="16193" y="2247"/>
                </a:lnTo>
                <a:lnTo>
                  <a:pt x="15973" y="1881"/>
                </a:lnTo>
                <a:lnTo>
                  <a:pt x="15729" y="1563"/>
                </a:lnTo>
                <a:lnTo>
                  <a:pt x="15436" y="1246"/>
                </a:lnTo>
                <a:lnTo>
                  <a:pt x="15143" y="977"/>
                </a:lnTo>
                <a:lnTo>
                  <a:pt x="14801" y="733"/>
                </a:lnTo>
                <a:lnTo>
                  <a:pt x="14459" y="513"/>
                </a:lnTo>
                <a:lnTo>
                  <a:pt x="14092" y="342"/>
                </a:lnTo>
                <a:lnTo>
                  <a:pt x="13677" y="196"/>
                </a:lnTo>
                <a:lnTo>
                  <a:pt x="13262" y="74"/>
                </a:lnTo>
                <a:lnTo>
                  <a:pt x="12847" y="25"/>
                </a:lnTo>
                <a:lnTo>
                  <a:pt x="12407" y="0"/>
                </a:lnTo>
                <a:lnTo>
                  <a:pt x="12065" y="0"/>
                </a:lnTo>
                <a:lnTo>
                  <a:pt x="11723" y="49"/>
                </a:lnTo>
                <a:lnTo>
                  <a:pt x="11381" y="122"/>
                </a:lnTo>
                <a:lnTo>
                  <a:pt x="11064" y="196"/>
                </a:lnTo>
                <a:lnTo>
                  <a:pt x="10746" y="318"/>
                </a:lnTo>
                <a:lnTo>
                  <a:pt x="10453" y="464"/>
                </a:lnTo>
                <a:lnTo>
                  <a:pt x="10160" y="611"/>
                </a:lnTo>
                <a:lnTo>
                  <a:pt x="9892" y="806"/>
                </a:lnTo>
                <a:lnTo>
                  <a:pt x="9647" y="1002"/>
                </a:lnTo>
                <a:lnTo>
                  <a:pt x="9403" y="1221"/>
                </a:lnTo>
                <a:lnTo>
                  <a:pt x="9183" y="1466"/>
                </a:lnTo>
                <a:lnTo>
                  <a:pt x="8964" y="1710"/>
                </a:lnTo>
                <a:lnTo>
                  <a:pt x="8793" y="1979"/>
                </a:lnTo>
                <a:lnTo>
                  <a:pt x="8622" y="2272"/>
                </a:lnTo>
                <a:lnTo>
                  <a:pt x="8475" y="2565"/>
                </a:lnTo>
                <a:lnTo>
                  <a:pt x="8353" y="2858"/>
                </a:lnTo>
                <a:lnTo>
                  <a:pt x="8231" y="2565"/>
                </a:lnTo>
                <a:lnTo>
                  <a:pt x="8084" y="2272"/>
                </a:lnTo>
                <a:lnTo>
                  <a:pt x="7913" y="1979"/>
                </a:lnTo>
                <a:lnTo>
                  <a:pt x="7742" y="1710"/>
                </a:lnTo>
                <a:lnTo>
                  <a:pt x="7523" y="1466"/>
                </a:lnTo>
                <a:lnTo>
                  <a:pt x="7303" y="1221"/>
                </a:lnTo>
                <a:lnTo>
                  <a:pt x="7059" y="1002"/>
                </a:lnTo>
                <a:lnTo>
                  <a:pt x="6814" y="806"/>
                </a:lnTo>
                <a:lnTo>
                  <a:pt x="6546" y="611"/>
                </a:lnTo>
                <a:lnTo>
                  <a:pt x="6253" y="464"/>
                </a:lnTo>
                <a:lnTo>
                  <a:pt x="5960" y="318"/>
                </a:lnTo>
                <a:lnTo>
                  <a:pt x="5642" y="196"/>
                </a:lnTo>
                <a:lnTo>
                  <a:pt x="5325" y="122"/>
                </a:lnTo>
                <a:lnTo>
                  <a:pt x="4983" y="49"/>
                </a:lnTo>
                <a:lnTo>
                  <a:pt x="464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861" name="Google Shape;861;p43"/>
          <p:cNvSpPr/>
          <p:nvPr/>
        </p:nvSpPr>
        <p:spPr>
          <a:xfrm>
            <a:off x="1702716" y="543215"/>
            <a:ext cx="207088" cy="207075"/>
          </a:xfrm>
          <a:custGeom>
            <a:avLst/>
            <a:gdLst/>
            <a:ahLst/>
            <a:cxnLst/>
            <a:rect l="l" t="t" r="r" b="b"/>
            <a:pathLst>
              <a:path w="16072" h="16071" extrusionOk="0">
                <a:moveTo>
                  <a:pt x="8036" y="0"/>
                </a:moveTo>
                <a:lnTo>
                  <a:pt x="7938" y="24"/>
                </a:lnTo>
                <a:lnTo>
                  <a:pt x="7792" y="98"/>
                </a:lnTo>
                <a:lnTo>
                  <a:pt x="7328" y="366"/>
                </a:lnTo>
                <a:lnTo>
                  <a:pt x="7059" y="537"/>
                </a:lnTo>
                <a:lnTo>
                  <a:pt x="6766" y="757"/>
                </a:lnTo>
                <a:lnTo>
                  <a:pt x="6448" y="977"/>
                </a:lnTo>
                <a:lnTo>
                  <a:pt x="6155" y="1246"/>
                </a:lnTo>
                <a:lnTo>
                  <a:pt x="5887" y="1514"/>
                </a:lnTo>
                <a:lnTo>
                  <a:pt x="5643" y="1807"/>
                </a:lnTo>
                <a:lnTo>
                  <a:pt x="5447" y="2100"/>
                </a:lnTo>
                <a:lnTo>
                  <a:pt x="5374" y="2247"/>
                </a:lnTo>
                <a:lnTo>
                  <a:pt x="5325" y="2418"/>
                </a:lnTo>
                <a:lnTo>
                  <a:pt x="5276" y="2564"/>
                </a:lnTo>
                <a:lnTo>
                  <a:pt x="5252" y="2711"/>
                </a:lnTo>
                <a:lnTo>
                  <a:pt x="5252" y="2858"/>
                </a:lnTo>
                <a:lnTo>
                  <a:pt x="5276" y="3029"/>
                </a:lnTo>
                <a:lnTo>
                  <a:pt x="5325" y="3175"/>
                </a:lnTo>
                <a:lnTo>
                  <a:pt x="5398" y="3322"/>
                </a:lnTo>
                <a:lnTo>
                  <a:pt x="5496" y="3468"/>
                </a:lnTo>
                <a:lnTo>
                  <a:pt x="5618" y="3615"/>
                </a:lnTo>
                <a:lnTo>
                  <a:pt x="5814" y="3761"/>
                </a:lnTo>
                <a:lnTo>
                  <a:pt x="6009" y="3859"/>
                </a:lnTo>
                <a:lnTo>
                  <a:pt x="6204" y="3957"/>
                </a:lnTo>
                <a:lnTo>
                  <a:pt x="6424" y="4005"/>
                </a:lnTo>
                <a:lnTo>
                  <a:pt x="6644" y="4054"/>
                </a:lnTo>
                <a:lnTo>
                  <a:pt x="6864" y="4152"/>
                </a:lnTo>
                <a:lnTo>
                  <a:pt x="7059" y="4250"/>
                </a:lnTo>
                <a:lnTo>
                  <a:pt x="7254" y="4421"/>
                </a:lnTo>
                <a:lnTo>
                  <a:pt x="7425" y="4616"/>
                </a:lnTo>
                <a:lnTo>
                  <a:pt x="7523" y="4836"/>
                </a:lnTo>
                <a:lnTo>
                  <a:pt x="7596" y="5080"/>
                </a:lnTo>
                <a:lnTo>
                  <a:pt x="7621" y="5373"/>
                </a:lnTo>
                <a:lnTo>
                  <a:pt x="7596" y="5569"/>
                </a:lnTo>
                <a:lnTo>
                  <a:pt x="7572" y="5788"/>
                </a:lnTo>
                <a:lnTo>
                  <a:pt x="7499" y="5984"/>
                </a:lnTo>
                <a:lnTo>
                  <a:pt x="7425" y="6179"/>
                </a:lnTo>
                <a:lnTo>
                  <a:pt x="7328" y="6374"/>
                </a:lnTo>
                <a:lnTo>
                  <a:pt x="7206" y="6570"/>
                </a:lnTo>
                <a:lnTo>
                  <a:pt x="7059" y="6741"/>
                </a:lnTo>
                <a:lnTo>
                  <a:pt x="6913" y="6912"/>
                </a:lnTo>
                <a:lnTo>
                  <a:pt x="6742" y="7058"/>
                </a:lnTo>
                <a:lnTo>
                  <a:pt x="6571" y="7205"/>
                </a:lnTo>
                <a:lnTo>
                  <a:pt x="6400" y="7303"/>
                </a:lnTo>
                <a:lnTo>
                  <a:pt x="6204" y="7425"/>
                </a:lnTo>
                <a:lnTo>
                  <a:pt x="6009" y="7498"/>
                </a:lnTo>
                <a:lnTo>
                  <a:pt x="5789" y="7571"/>
                </a:lnTo>
                <a:lnTo>
                  <a:pt x="5569" y="7596"/>
                </a:lnTo>
                <a:lnTo>
                  <a:pt x="5374" y="7620"/>
                </a:lnTo>
                <a:lnTo>
                  <a:pt x="5105" y="7596"/>
                </a:lnTo>
                <a:lnTo>
                  <a:pt x="4861" y="7522"/>
                </a:lnTo>
                <a:lnTo>
                  <a:pt x="4617" y="7425"/>
                </a:lnTo>
                <a:lnTo>
                  <a:pt x="4421" y="7254"/>
                </a:lnTo>
                <a:lnTo>
                  <a:pt x="4250" y="7058"/>
                </a:lnTo>
                <a:lnTo>
                  <a:pt x="4128" y="6839"/>
                </a:lnTo>
                <a:lnTo>
                  <a:pt x="4055" y="6619"/>
                </a:lnTo>
                <a:lnTo>
                  <a:pt x="3982" y="6399"/>
                </a:lnTo>
                <a:lnTo>
                  <a:pt x="3933" y="6204"/>
                </a:lnTo>
                <a:lnTo>
                  <a:pt x="3860" y="6008"/>
                </a:lnTo>
                <a:lnTo>
                  <a:pt x="3762" y="5813"/>
                </a:lnTo>
                <a:lnTo>
                  <a:pt x="3615" y="5617"/>
                </a:lnTo>
                <a:lnTo>
                  <a:pt x="3469" y="5495"/>
                </a:lnTo>
                <a:lnTo>
                  <a:pt x="3322" y="5398"/>
                </a:lnTo>
                <a:lnTo>
                  <a:pt x="3176" y="5324"/>
                </a:lnTo>
                <a:lnTo>
                  <a:pt x="3029" y="5275"/>
                </a:lnTo>
                <a:lnTo>
                  <a:pt x="2858" y="5251"/>
                </a:lnTo>
                <a:lnTo>
                  <a:pt x="2712" y="5251"/>
                </a:lnTo>
                <a:lnTo>
                  <a:pt x="2565" y="5275"/>
                </a:lnTo>
                <a:lnTo>
                  <a:pt x="2419" y="5324"/>
                </a:lnTo>
                <a:lnTo>
                  <a:pt x="2248" y="5373"/>
                </a:lnTo>
                <a:lnTo>
                  <a:pt x="2101" y="5446"/>
                </a:lnTo>
                <a:lnTo>
                  <a:pt x="1808" y="5642"/>
                </a:lnTo>
                <a:lnTo>
                  <a:pt x="1515" y="5886"/>
                </a:lnTo>
                <a:lnTo>
                  <a:pt x="1246" y="6155"/>
                </a:lnTo>
                <a:lnTo>
                  <a:pt x="978" y="6448"/>
                </a:lnTo>
                <a:lnTo>
                  <a:pt x="758" y="6765"/>
                </a:lnTo>
                <a:lnTo>
                  <a:pt x="538" y="7058"/>
                </a:lnTo>
                <a:lnTo>
                  <a:pt x="367" y="7327"/>
                </a:lnTo>
                <a:lnTo>
                  <a:pt x="99" y="7791"/>
                </a:lnTo>
                <a:lnTo>
                  <a:pt x="25" y="7938"/>
                </a:lnTo>
                <a:lnTo>
                  <a:pt x="1" y="8035"/>
                </a:lnTo>
                <a:lnTo>
                  <a:pt x="25" y="8231"/>
                </a:lnTo>
                <a:lnTo>
                  <a:pt x="74" y="8402"/>
                </a:lnTo>
                <a:lnTo>
                  <a:pt x="172" y="8597"/>
                </a:lnTo>
                <a:lnTo>
                  <a:pt x="294" y="8744"/>
                </a:lnTo>
                <a:lnTo>
                  <a:pt x="587" y="9012"/>
                </a:lnTo>
                <a:lnTo>
                  <a:pt x="880" y="9256"/>
                </a:lnTo>
                <a:lnTo>
                  <a:pt x="1417" y="9696"/>
                </a:lnTo>
                <a:lnTo>
                  <a:pt x="1906" y="10062"/>
                </a:lnTo>
                <a:lnTo>
                  <a:pt x="2101" y="10233"/>
                </a:lnTo>
                <a:lnTo>
                  <a:pt x="2297" y="10404"/>
                </a:lnTo>
                <a:lnTo>
                  <a:pt x="2419" y="10575"/>
                </a:lnTo>
                <a:lnTo>
                  <a:pt x="2541" y="10746"/>
                </a:lnTo>
                <a:lnTo>
                  <a:pt x="2590" y="10917"/>
                </a:lnTo>
                <a:lnTo>
                  <a:pt x="2590" y="11113"/>
                </a:lnTo>
                <a:lnTo>
                  <a:pt x="2541" y="11308"/>
                </a:lnTo>
                <a:lnTo>
                  <a:pt x="2443" y="11528"/>
                </a:lnTo>
                <a:lnTo>
                  <a:pt x="2272" y="11772"/>
                </a:lnTo>
                <a:lnTo>
                  <a:pt x="2004" y="12041"/>
                </a:lnTo>
                <a:lnTo>
                  <a:pt x="1833" y="12212"/>
                </a:lnTo>
                <a:lnTo>
                  <a:pt x="1637" y="12309"/>
                </a:lnTo>
                <a:lnTo>
                  <a:pt x="1417" y="12383"/>
                </a:lnTo>
                <a:lnTo>
                  <a:pt x="1222" y="12431"/>
                </a:lnTo>
                <a:lnTo>
                  <a:pt x="1002" y="12480"/>
                </a:lnTo>
                <a:lnTo>
                  <a:pt x="782" y="12578"/>
                </a:lnTo>
                <a:lnTo>
                  <a:pt x="587" y="12700"/>
                </a:lnTo>
                <a:lnTo>
                  <a:pt x="367" y="12871"/>
                </a:lnTo>
                <a:lnTo>
                  <a:pt x="196" y="13066"/>
                </a:lnTo>
                <a:lnTo>
                  <a:pt x="99" y="13286"/>
                </a:lnTo>
                <a:lnTo>
                  <a:pt x="25" y="13530"/>
                </a:lnTo>
                <a:lnTo>
                  <a:pt x="1" y="13799"/>
                </a:lnTo>
                <a:lnTo>
                  <a:pt x="25" y="14019"/>
                </a:lnTo>
                <a:lnTo>
                  <a:pt x="50" y="14239"/>
                </a:lnTo>
                <a:lnTo>
                  <a:pt x="123" y="14434"/>
                </a:lnTo>
                <a:lnTo>
                  <a:pt x="221" y="14654"/>
                </a:lnTo>
                <a:lnTo>
                  <a:pt x="318" y="14825"/>
                </a:lnTo>
                <a:lnTo>
                  <a:pt x="440" y="15020"/>
                </a:lnTo>
                <a:lnTo>
                  <a:pt x="563" y="15191"/>
                </a:lnTo>
                <a:lnTo>
                  <a:pt x="709" y="15362"/>
                </a:lnTo>
                <a:lnTo>
                  <a:pt x="880" y="15509"/>
                </a:lnTo>
                <a:lnTo>
                  <a:pt x="1051" y="15631"/>
                </a:lnTo>
                <a:lnTo>
                  <a:pt x="1246" y="15753"/>
                </a:lnTo>
                <a:lnTo>
                  <a:pt x="1442" y="15875"/>
                </a:lnTo>
                <a:lnTo>
                  <a:pt x="1637" y="15948"/>
                </a:lnTo>
                <a:lnTo>
                  <a:pt x="1857" y="16022"/>
                </a:lnTo>
                <a:lnTo>
                  <a:pt x="2052" y="16046"/>
                </a:lnTo>
                <a:lnTo>
                  <a:pt x="2272" y="16070"/>
                </a:lnTo>
                <a:lnTo>
                  <a:pt x="2541" y="16046"/>
                </a:lnTo>
                <a:lnTo>
                  <a:pt x="2785" y="15973"/>
                </a:lnTo>
                <a:lnTo>
                  <a:pt x="3005" y="15875"/>
                </a:lnTo>
                <a:lnTo>
                  <a:pt x="3200" y="15704"/>
                </a:lnTo>
                <a:lnTo>
                  <a:pt x="3371" y="15509"/>
                </a:lnTo>
                <a:lnTo>
                  <a:pt x="3493" y="15289"/>
                </a:lnTo>
                <a:lnTo>
                  <a:pt x="3567" y="15094"/>
                </a:lnTo>
                <a:lnTo>
                  <a:pt x="3615" y="14874"/>
                </a:lnTo>
                <a:lnTo>
                  <a:pt x="3689" y="14654"/>
                </a:lnTo>
                <a:lnTo>
                  <a:pt x="3762" y="14459"/>
                </a:lnTo>
                <a:lnTo>
                  <a:pt x="3860" y="14239"/>
                </a:lnTo>
                <a:lnTo>
                  <a:pt x="4031" y="14068"/>
                </a:lnTo>
                <a:lnTo>
                  <a:pt x="4299" y="13824"/>
                </a:lnTo>
                <a:lnTo>
                  <a:pt x="4544" y="13628"/>
                </a:lnTo>
                <a:lnTo>
                  <a:pt x="4763" y="13530"/>
                </a:lnTo>
                <a:lnTo>
                  <a:pt x="4959" y="13482"/>
                </a:lnTo>
                <a:lnTo>
                  <a:pt x="5154" y="13482"/>
                </a:lnTo>
                <a:lnTo>
                  <a:pt x="5325" y="13530"/>
                </a:lnTo>
                <a:lnTo>
                  <a:pt x="5496" y="13653"/>
                </a:lnTo>
                <a:lnTo>
                  <a:pt x="5667" y="13775"/>
                </a:lnTo>
                <a:lnTo>
                  <a:pt x="5838" y="13970"/>
                </a:lnTo>
                <a:lnTo>
                  <a:pt x="6009" y="14165"/>
                </a:lnTo>
                <a:lnTo>
                  <a:pt x="6375" y="14654"/>
                </a:lnTo>
                <a:lnTo>
                  <a:pt x="6815" y="15191"/>
                </a:lnTo>
                <a:lnTo>
                  <a:pt x="7059" y="15484"/>
                </a:lnTo>
                <a:lnTo>
                  <a:pt x="7328" y="15777"/>
                </a:lnTo>
                <a:lnTo>
                  <a:pt x="7474" y="15899"/>
                </a:lnTo>
                <a:lnTo>
                  <a:pt x="7670" y="15997"/>
                </a:lnTo>
                <a:lnTo>
                  <a:pt x="7841" y="16046"/>
                </a:lnTo>
                <a:lnTo>
                  <a:pt x="8036" y="16070"/>
                </a:lnTo>
                <a:lnTo>
                  <a:pt x="8134" y="16046"/>
                </a:lnTo>
                <a:lnTo>
                  <a:pt x="8280" y="15973"/>
                </a:lnTo>
                <a:lnTo>
                  <a:pt x="8744" y="15704"/>
                </a:lnTo>
                <a:lnTo>
                  <a:pt x="9013" y="15533"/>
                </a:lnTo>
                <a:lnTo>
                  <a:pt x="9306" y="15313"/>
                </a:lnTo>
                <a:lnTo>
                  <a:pt x="9623" y="15094"/>
                </a:lnTo>
                <a:lnTo>
                  <a:pt x="9917" y="14825"/>
                </a:lnTo>
                <a:lnTo>
                  <a:pt x="10185" y="14556"/>
                </a:lnTo>
                <a:lnTo>
                  <a:pt x="10429" y="14263"/>
                </a:lnTo>
                <a:lnTo>
                  <a:pt x="10625" y="13970"/>
                </a:lnTo>
                <a:lnTo>
                  <a:pt x="10698" y="13824"/>
                </a:lnTo>
                <a:lnTo>
                  <a:pt x="10747" y="13653"/>
                </a:lnTo>
                <a:lnTo>
                  <a:pt x="10796" y="13506"/>
                </a:lnTo>
                <a:lnTo>
                  <a:pt x="10820" y="13359"/>
                </a:lnTo>
                <a:lnTo>
                  <a:pt x="10820" y="13213"/>
                </a:lnTo>
                <a:lnTo>
                  <a:pt x="10796" y="13042"/>
                </a:lnTo>
                <a:lnTo>
                  <a:pt x="10747" y="12895"/>
                </a:lnTo>
                <a:lnTo>
                  <a:pt x="10674" y="12749"/>
                </a:lnTo>
                <a:lnTo>
                  <a:pt x="10576" y="12602"/>
                </a:lnTo>
                <a:lnTo>
                  <a:pt x="10454" y="12456"/>
                </a:lnTo>
                <a:lnTo>
                  <a:pt x="10258" y="12309"/>
                </a:lnTo>
                <a:lnTo>
                  <a:pt x="10063" y="12212"/>
                </a:lnTo>
                <a:lnTo>
                  <a:pt x="9868" y="12138"/>
                </a:lnTo>
                <a:lnTo>
                  <a:pt x="9648" y="12065"/>
                </a:lnTo>
                <a:lnTo>
                  <a:pt x="9428" y="12016"/>
                </a:lnTo>
                <a:lnTo>
                  <a:pt x="9208" y="11919"/>
                </a:lnTo>
                <a:lnTo>
                  <a:pt x="9013" y="11821"/>
                </a:lnTo>
                <a:lnTo>
                  <a:pt x="8818" y="11650"/>
                </a:lnTo>
                <a:lnTo>
                  <a:pt x="8647" y="11454"/>
                </a:lnTo>
                <a:lnTo>
                  <a:pt x="8549" y="11235"/>
                </a:lnTo>
                <a:lnTo>
                  <a:pt x="8476" y="10990"/>
                </a:lnTo>
                <a:lnTo>
                  <a:pt x="8451" y="10697"/>
                </a:lnTo>
                <a:lnTo>
                  <a:pt x="8476" y="10502"/>
                </a:lnTo>
                <a:lnTo>
                  <a:pt x="8500" y="10282"/>
                </a:lnTo>
                <a:lnTo>
                  <a:pt x="8573" y="10087"/>
                </a:lnTo>
                <a:lnTo>
                  <a:pt x="8647" y="9891"/>
                </a:lnTo>
                <a:lnTo>
                  <a:pt x="8744" y="9696"/>
                </a:lnTo>
                <a:lnTo>
                  <a:pt x="8866" y="9501"/>
                </a:lnTo>
                <a:lnTo>
                  <a:pt x="9013" y="9330"/>
                </a:lnTo>
                <a:lnTo>
                  <a:pt x="9159" y="9159"/>
                </a:lnTo>
                <a:lnTo>
                  <a:pt x="9330" y="9012"/>
                </a:lnTo>
                <a:lnTo>
                  <a:pt x="9501" y="8890"/>
                </a:lnTo>
                <a:lnTo>
                  <a:pt x="9672" y="8768"/>
                </a:lnTo>
                <a:lnTo>
                  <a:pt x="9868" y="8646"/>
                </a:lnTo>
                <a:lnTo>
                  <a:pt x="10063" y="8573"/>
                </a:lnTo>
                <a:lnTo>
                  <a:pt x="10283" y="8499"/>
                </a:lnTo>
                <a:lnTo>
                  <a:pt x="10503" y="8475"/>
                </a:lnTo>
                <a:lnTo>
                  <a:pt x="10698" y="8450"/>
                </a:lnTo>
                <a:lnTo>
                  <a:pt x="10967" y="8475"/>
                </a:lnTo>
                <a:lnTo>
                  <a:pt x="11211" y="8548"/>
                </a:lnTo>
                <a:lnTo>
                  <a:pt x="11455" y="8646"/>
                </a:lnTo>
                <a:lnTo>
                  <a:pt x="11651" y="8817"/>
                </a:lnTo>
                <a:lnTo>
                  <a:pt x="11822" y="9012"/>
                </a:lnTo>
                <a:lnTo>
                  <a:pt x="11944" y="9232"/>
                </a:lnTo>
                <a:lnTo>
                  <a:pt x="12017" y="9452"/>
                </a:lnTo>
                <a:lnTo>
                  <a:pt x="12090" y="9672"/>
                </a:lnTo>
                <a:lnTo>
                  <a:pt x="12139" y="9867"/>
                </a:lnTo>
                <a:lnTo>
                  <a:pt x="12212" y="10062"/>
                </a:lnTo>
                <a:lnTo>
                  <a:pt x="12310" y="10258"/>
                </a:lnTo>
                <a:lnTo>
                  <a:pt x="12457" y="10453"/>
                </a:lnTo>
                <a:lnTo>
                  <a:pt x="12603" y="10575"/>
                </a:lnTo>
                <a:lnTo>
                  <a:pt x="12750" y="10673"/>
                </a:lnTo>
                <a:lnTo>
                  <a:pt x="12896" y="10746"/>
                </a:lnTo>
                <a:lnTo>
                  <a:pt x="13043" y="10795"/>
                </a:lnTo>
                <a:lnTo>
                  <a:pt x="13214" y="10819"/>
                </a:lnTo>
                <a:lnTo>
                  <a:pt x="13360" y="10819"/>
                </a:lnTo>
                <a:lnTo>
                  <a:pt x="13507" y="10795"/>
                </a:lnTo>
                <a:lnTo>
                  <a:pt x="13653" y="10746"/>
                </a:lnTo>
                <a:lnTo>
                  <a:pt x="13824" y="10697"/>
                </a:lnTo>
                <a:lnTo>
                  <a:pt x="13971" y="10624"/>
                </a:lnTo>
                <a:lnTo>
                  <a:pt x="14264" y="10429"/>
                </a:lnTo>
                <a:lnTo>
                  <a:pt x="14557" y="10184"/>
                </a:lnTo>
                <a:lnTo>
                  <a:pt x="14826" y="9916"/>
                </a:lnTo>
                <a:lnTo>
                  <a:pt x="15094" y="9623"/>
                </a:lnTo>
                <a:lnTo>
                  <a:pt x="15314" y="9305"/>
                </a:lnTo>
                <a:lnTo>
                  <a:pt x="15534" y="9012"/>
                </a:lnTo>
                <a:lnTo>
                  <a:pt x="15705" y="8744"/>
                </a:lnTo>
                <a:lnTo>
                  <a:pt x="15973" y="8279"/>
                </a:lnTo>
                <a:lnTo>
                  <a:pt x="16047" y="8133"/>
                </a:lnTo>
                <a:lnTo>
                  <a:pt x="16071" y="8035"/>
                </a:lnTo>
                <a:lnTo>
                  <a:pt x="16047" y="7840"/>
                </a:lnTo>
                <a:lnTo>
                  <a:pt x="15998" y="7669"/>
                </a:lnTo>
                <a:lnTo>
                  <a:pt x="15900" y="7474"/>
                </a:lnTo>
                <a:lnTo>
                  <a:pt x="15778" y="7327"/>
                </a:lnTo>
                <a:lnTo>
                  <a:pt x="15485" y="7058"/>
                </a:lnTo>
                <a:lnTo>
                  <a:pt x="15192" y="6814"/>
                </a:lnTo>
                <a:lnTo>
                  <a:pt x="14655" y="6374"/>
                </a:lnTo>
                <a:lnTo>
                  <a:pt x="14166" y="6008"/>
                </a:lnTo>
                <a:lnTo>
                  <a:pt x="13971" y="5837"/>
                </a:lnTo>
                <a:lnTo>
                  <a:pt x="13775" y="5666"/>
                </a:lnTo>
                <a:lnTo>
                  <a:pt x="13653" y="5495"/>
                </a:lnTo>
                <a:lnTo>
                  <a:pt x="13531" y="5324"/>
                </a:lnTo>
                <a:lnTo>
                  <a:pt x="13482" y="5153"/>
                </a:lnTo>
                <a:lnTo>
                  <a:pt x="13482" y="4958"/>
                </a:lnTo>
                <a:lnTo>
                  <a:pt x="13531" y="4763"/>
                </a:lnTo>
                <a:lnTo>
                  <a:pt x="13629" y="4543"/>
                </a:lnTo>
                <a:lnTo>
                  <a:pt x="13800" y="4299"/>
                </a:lnTo>
                <a:lnTo>
                  <a:pt x="14068" y="4030"/>
                </a:lnTo>
                <a:lnTo>
                  <a:pt x="14239" y="3859"/>
                </a:lnTo>
                <a:lnTo>
                  <a:pt x="14435" y="3761"/>
                </a:lnTo>
                <a:lnTo>
                  <a:pt x="14655" y="3688"/>
                </a:lnTo>
                <a:lnTo>
                  <a:pt x="14850" y="3639"/>
                </a:lnTo>
                <a:lnTo>
                  <a:pt x="15070" y="3590"/>
                </a:lnTo>
                <a:lnTo>
                  <a:pt x="15290" y="3493"/>
                </a:lnTo>
                <a:lnTo>
                  <a:pt x="15485" y="3370"/>
                </a:lnTo>
                <a:lnTo>
                  <a:pt x="15705" y="3199"/>
                </a:lnTo>
                <a:lnTo>
                  <a:pt x="15876" y="3004"/>
                </a:lnTo>
                <a:lnTo>
                  <a:pt x="15973" y="2784"/>
                </a:lnTo>
                <a:lnTo>
                  <a:pt x="16047" y="2540"/>
                </a:lnTo>
                <a:lnTo>
                  <a:pt x="16071" y="2271"/>
                </a:lnTo>
                <a:lnTo>
                  <a:pt x="16047" y="2052"/>
                </a:lnTo>
                <a:lnTo>
                  <a:pt x="16022" y="1832"/>
                </a:lnTo>
                <a:lnTo>
                  <a:pt x="15949" y="1636"/>
                </a:lnTo>
                <a:lnTo>
                  <a:pt x="15851" y="1417"/>
                </a:lnTo>
                <a:lnTo>
                  <a:pt x="15754" y="1246"/>
                </a:lnTo>
                <a:lnTo>
                  <a:pt x="15632" y="1050"/>
                </a:lnTo>
                <a:lnTo>
                  <a:pt x="15509" y="879"/>
                </a:lnTo>
                <a:lnTo>
                  <a:pt x="15363" y="708"/>
                </a:lnTo>
                <a:lnTo>
                  <a:pt x="15192" y="562"/>
                </a:lnTo>
                <a:lnTo>
                  <a:pt x="15021" y="440"/>
                </a:lnTo>
                <a:lnTo>
                  <a:pt x="14826" y="318"/>
                </a:lnTo>
                <a:lnTo>
                  <a:pt x="14630" y="195"/>
                </a:lnTo>
                <a:lnTo>
                  <a:pt x="14435" y="122"/>
                </a:lnTo>
                <a:lnTo>
                  <a:pt x="14215" y="49"/>
                </a:lnTo>
                <a:lnTo>
                  <a:pt x="14020" y="24"/>
                </a:lnTo>
                <a:lnTo>
                  <a:pt x="13800" y="0"/>
                </a:lnTo>
                <a:lnTo>
                  <a:pt x="13531" y="24"/>
                </a:lnTo>
                <a:lnTo>
                  <a:pt x="13287" y="98"/>
                </a:lnTo>
                <a:lnTo>
                  <a:pt x="13067" y="195"/>
                </a:lnTo>
                <a:lnTo>
                  <a:pt x="12872" y="366"/>
                </a:lnTo>
                <a:lnTo>
                  <a:pt x="12701" y="562"/>
                </a:lnTo>
                <a:lnTo>
                  <a:pt x="12579" y="782"/>
                </a:lnTo>
                <a:lnTo>
                  <a:pt x="12505" y="977"/>
                </a:lnTo>
                <a:lnTo>
                  <a:pt x="12457" y="1197"/>
                </a:lnTo>
                <a:lnTo>
                  <a:pt x="12383" y="1417"/>
                </a:lnTo>
                <a:lnTo>
                  <a:pt x="12310" y="1612"/>
                </a:lnTo>
                <a:lnTo>
                  <a:pt x="12212" y="1832"/>
                </a:lnTo>
                <a:lnTo>
                  <a:pt x="12041" y="2003"/>
                </a:lnTo>
                <a:lnTo>
                  <a:pt x="11773" y="2271"/>
                </a:lnTo>
                <a:lnTo>
                  <a:pt x="11528" y="2442"/>
                </a:lnTo>
                <a:lnTo>
                  <a:pt x="11309" y="2540"/>
                </a:lnTo>
                <a:lnTo>
                  <a:pt x="11113" y="2589"/>
                </a:lnTo>
                <a:lnTo>
                  <a:pt x="10918" y="2589"/>
                </a:lnTo>
                <a:lnTo>
                  <a:pt x="10747" y="2540"/>
                </a:lnTo>
                <a:lnTo>
                  <a:pt x="10576" y="2418"/>
                </a:lnTo>
                <a:lnTo>
                  <a:pt x="10405" y="2296"/>
                </a:lnTo>
                <a:lnTo>
                  <a:pt x="10234" y="2100"/>
                </a:lnTo>
                <a:lnTo>
                  <a:pt x="10063" y="1905"/>
                </a:lnTo>
                <a:lnTo>
                  <a:pt x="9697" y="1417"/>
                </a:lnTo>
                <a:lnTo>
                  <a:pt x="9257" y="879"/>
                </a:lnTo>
                <a:lnTo>
                  <a:pt x="9013" y="586"/>
                </a:lnTo>
                <a:lnTo>
                  <a:pt x="8744" y="293"/>
                </a:lnTo>
                <a:lnTo>
                  <a:pt x="8598" y="171"/>
                </a:lnTo>
                <a:lnTo>
                  <a:pt x="8402" y="73"/>
                </a:lnTo>
                <a:lnTo>
                  <a:pt x="8231" y="24"/>
                </a:lnTo>
                <a:lnTo>
                  <a:pt x="803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862" name="Google Shape;862;p43"/>
          <p:cNvSpPr/>
          <p:nvPr/>
        </p:nvSpPr>
        <p:spPr>
          <a:xfrm>
            <a:off x="8608585" y="543301"/>
            <a:ext cx="197012" cy="207706"/>
          </a:xfrm>
          <a:custGeom>
            <a:avLst/>
            <a:gdLst/>
            <a:ahLst/>
            <a:cxnLst/>
            <a:rect l="l" t="t" r="r" b="b"/>
            <a:pathLst>
              <a:path w="15290" h="16120" extrusionOk="0">
                <a:moveTo>
                  <a:pt x="7645" y="1"/>
                </a:moveTo>
                <a:lnTo>
                  <a:pt x="7303" y="25"/>
                </a:lnTo>
                <a:lnTo>
                  <a:pt x="7010" y="98"/>
                </a:lnTo>
                <a:lnTo>
                  <a:pt x="6766" y="172"/>
                </a:lnTo>
                <a:lnTo>
                  <a:pt x="6546" y="294"/>
                </a:lnTo>
                <a:lnTo>
                  <a:pt x="6351" y="391"/>
                </a:lnTo>
                <a:lnTo>
                  <a:pt x="6204" y="538"/>
                </a:lnTo>
                <a:lnTo>
                  <a:pt x="6058" y="660"/>
                </a:lnTo>
                <a:lnTo>
                  <a:pt x="5960" y="782"/>
                </a:lnTo>
                <a:lnTo>
                  <a:pt x="5569" y="856"/>
                </a:lnTo>
                <a:lnTo>
                  <a:pt x="5203" y="978"/>
                </a:lnTo>
                <a:lnTo>
                  <a:pt x="4885" y="1149"/>
                </a:lnTo>
                <a:lnTo>
                  <a:pt x="4617" y="1320"/>
                </a:lnTo>
                <a:lnTo>
                  <a:pt x="4372" y="1539"/>
                </a:lnTo>
                <a:lnTo>
                  <a:pt x="4177" y="1759"/>
                </a:lnTo>
                <a:lnTo>
                  <a:pt x="4030" y="2028"/>
                </a:lnTo>
                <a:lnTo>
                  <a:pt x="3908" y="2296"/>
                </a:lnTo>
                <a:lnTo>
                  <a:pt x="3811" y="2565"/>
                </a:lnTo>
                <a:lnTo>
                  <a:pt x="3737" y="2834"/>
                </a:lnTo>
                <a:lnTo>
                  <a:pt x="3689" y="3127"/>
                </a:lnTo>
                <a:lnTo>
                  <a:pt x="3640" y="3420"/>
                </a:lnTo>
                <a:lnTo>
                  <a:pt x="3640" y="3713"/>
                </a:lnTo>
                <a:lnTo>
                  <a:pt x="3640" y="3982"/>
                </a:lnTo>
                <a:lnTo>
                  <a:pt x="3689" y="4495"/>
                </a:lnTo>
                <a:lnTo>
                  <a:pt x="3689" y="4519"/>
                </a:lnTo>
                <a:lnTo>
                  <a:pt x="3566" y="4568"/>
                </a:lnTo>
                <a:lnTo>
                  <a:pt x="3469" y="4666"/>
                </a:lnTo>
                <a:lnTo>
                  <a:pt x="3395" y="4812"/>
                </a:lnTo>
                <a:lnTo>
                  <a:pt x="3322" y="4983"/>
                </a:lnTo>
                <a:lnTo>
                  <a:pt x="3273" y="5178"/>
                </a:lnTo>
                <a:lnTo>
                  <a:pt x="3249" y="5398"/>
                </a:lnTo>
                <a:lnTo>
                  <a:pt x="3224" y="5642"/>
                </a:lnTo>
                <a:lnTo>
                  <a:pt x="3249" y="5887"/>
                </a:lnTo>
                <a:lnTo>
                  <a:pt x="3298" y="6155"/>
                </a:lnTo>
                <a:lnTo>
                  <a:pt x="3347" y="6400"/>
                </a:lnTo>
                <a:lnTo>
                  <a:pt x="3444" y="6619"/>
                </a:lnTo>
                <a:lnTo>
                  <a:pt x="3542" y="6790"/>
                </a:lnTo>
                <a:lnTo>
                  <a:pt x="3640" y="6961"/>
                </a:lnTo>
                <a:lnTo>
                  <a:pt x="3762" y="7059"/>
                </a:lnTo>
                <a:lnTo>
                  <a:pt x="3884" y="7132"/>
                </a:lnTo>
                <a:lnTo>
                  <a:pt x="4030" y="7132"/>
                </a:lnTo>
                <a:lnTo>
                  <a:pt x="4104" y="7108"/>
                </a:lnTo>
                <a:lnTo>
                  <a:pt x="4275" y="7523"/>
                </a:lnTo>
                <a:lnTo>
                  <a:pt x="4494" y="7889"/>
                </a:lnTo>
                <a:lnTo>
                  <a:pt x="4714" y="8256"/>
                </a:lnTo>
                <a:lnTo>
                  <a:pt x="4983" y="8598"/>
                </a:lnTo>
                <a:lnTo>
                  <a:pt x="5252" y="8891"/>
                </a:lnTo>
                <a:lnTo>
                  <a:pt x="5545" y="9159"/>
                </a:lnTo>
                <a:lnTo>
                  <a:pt x="5862" y="9404"/>
                </a:lnTo>
                <a:lnTo>
                  <a:pt x="6180" y="9623"/>
                </a:lnTo>
                <a:lnTo>
                  <a:pt x="6180" y="10698"/>
                </a:lnTo>
                <a:lnTo>
                  <a:pt x="5667" y="10747"/>
                </a:lnTo>
                <a:lnTo>
                  <a:pt x="5081" y="10845"/>
                </a:lnTo>
                <a:lnTo>
                  <a:pt x="4519" y="10967"/>
                </a:lnTo>
                <a:lnTo>
                  <a:pt x="3957" y="11089"/>
                </a:lnTo>
                <a:lnTo>
                  <a:pt x="3420" y="11260"/>
                </a:lnTo>
                <a:lnTo>
                  <a:pt x="2931" y="11455"/>
                </a:lnTo>
                <a:lnTo>
                  <a:pt x="2467" y="11675"/>
                </a:lnTo>
                <a:lnTo>
                  <a:pt x="2028" y="11919"/>
                </a:lnTo>
                <a:lnTo>
                  <a:pt x="1637" y="12188"/>
                </a:lnTo>
                <a:lnTo>
                  <a:pt x="1271" y="12456"/>
                </a:lnTo>
                <a:lnTo>
                  <a:pt x="953" y="12774"/>
                </a:lnTo>
                <a:lnTo>
                  <a:pt x="684" y="13116"/>
                </a:lnTo>
                <a:lnTo>
                  <a:pt x="440" y="13458"/>
                </a:lnTo>
                <a:lnTo>
                  <a:pt x="269" y="13849"/>
                </a:lnTo>
                <a:lnTo>
                  <a:pt x="123" y="14239"/>
                </a:lnTo>
                <a:lnTo>
                  <a:pt x="49" y="14679"/>
                </a:lnTo>
                <a:lnTo>
                  <a:pt x="1" y="15119"/>
                </a:lnTo>
                <a:lnTo>
                  <a:pt x="49" y="15167"/>
                </a:lnTo>
                <a:lnTo>
                  <a:pt x="245" y="15265"/>
                </a:lnTo>
                <a:lnTo>
                  <a:pt x="416" y="15338"/>
                </a:lnTo>
                <a:lnTo>
                  <a:pt x="636" y="15436"/>
                </a:lnTo>
                <a:lnTo>
                  <a:pt x="904" y="15534"/>
                </a:lnTo>
                <a:lnTo>
                  <a:pt x="1271" y="15607"/>
                </a:lnTo>
                <a:lnTo>
                  <a:pt x="1710" y="15705"/>
                </a:lnTo>
                <a:lnTo>
                  <a:pt x="2223" y="15802"/>
                </a:lnTo>
                <a:lnTo>
                  <a:pt x="2834" y="15876"/>
                </a:lnTo>
                <a:lnTo>
                  <a:pt x="3566" y="15973"/>
                </a:lnTo>
                <a:lnTo>
                  <a:pt x="4397" y="16022"/>
                </a:lnTo>
                <a:lnTo>
                  <a:pt x="5325" y="16071"/>
                </a:lnTo>
                <a:lnTo>
                  <a:pt x="6399" y="16096"/>
                </a:lnTo>
                <a:lnTo>
                  <a:pt x="7621" y="16120"/>
                </a:lnTo>
                <a:lnTo>
                  <a:pt x="8817" y="16096"/>
                </a:lnTo>
                <a:lnTo>
                  <a:pt x="9892" y="16071"/>
                </a:lnTo>
                <a:lnTo>
                  <a:pt x="10844" y="16022"/>
                </a:lnTo>
                <a:lnTo>
                  <a:pt x="11675" y="15973"/>
                </a:lnTo>
                <a:lnTo>
                  <a:pt x="12408" y="15876"/>
                </a:lnTo>
                <a:lnTo>
                  <a:pt x="13018" y="15802"/>
                </a:lnTo>
                <a:lnTo>
                  <a:pt x="13555" y="15705"/>
                </a:lnTo>
                <a:lnTo>
                  <a:pt x="13995" y="15607"/>
                </a:lnTo>
                <a:lnTo>
                  <a:pt x="14361" y="15534"/>
                </a:lnTo>
                <a:lnTo>
                  <a:pt x="14654" y="15436"/>
                </a:lnTo>
                <a:lnTo>
                  <a:pt x="14874" y="15338"/>
                </a:lnTo>
                <a:lnTo>
                  <a:pt x="15045" y="15265"/>
                </a:lnTo>
                <a:lnTo>
                  <a:pt x="15216" y="15167"/>
                </a:lnTo>
                <a:lnTo>
                  <a:pt x="15289" y="15119"/>
                </a:lnTo>
                <a:lnTo>
                  <a:pt x="15241" y="14655"/>
                </a:lnTo>
                <a:lnTo>
                  <a:pt x="15167" y="14215"/>
                </a:lnTo>
                <a:lnTo>
                  <a:pt x="15045" y="13800"/>
                </a:lnTo>
                <a:lnTo>
                  <a:pt x="14874" y="13409"/>
                </a:lnTo>
                <a:lnTo>
                  <a:pt x="14630" y="13043"/>
                </a:lnTo>
                <a:lnTo>
                  <a:pt x="14361" y="12701"/>
                </a:lnTo>
                <a:lnTo>
                  <a:pt x="14044" y="12408"/>
                </a:lnTo>
                <a:lnTo>
                  <a:pt x="13678" y="12115"/>
                </a:lnTo>
                <a:lnTo>
                  <a:pt x="13287" y="11846"/>
                </a:lnTo>
                <a:lnTo>
                  <a:pt x="12847" y="11626"/>
                </a:lnTo>
                <a:lnTo>
                  <a:pt x="12359" y="11406"/>
                </a:lnTo>
                <a:lnTo>
                  <a:pt x="11846" y="11235"/>
                </a:lnTo>
                <a:lnTo>
                  <a:pt x="11284" y="11064"/>
                </a:lnTo>
                <a:lnTo>
                  <a:pt x="10698" y="10942"/>
                </a:lnTo>
                <a:lnTo>
                  <a:pt x="10063" y="10820"/>
                </a:lnTo>
                <a:lnTo>
                  <a:pt x="9428" y="10747"/>
                </a:lnTo>
                <a:lnTo>
                  <a:pt x="9110" y="10722"/>
                </a:lnTo>
                <a:lnTo>
                  <a:pt x="9110" y="9623"/>
                </a:lnTo>
                <a:lnTo>
                  <a:pt x="9428" y="9404"/>
                </a:lnTo>
                <a:lnTo>
                  <a:pt x="9745" y="9159"/>
                </a:lnTo>
                <a:lnTo>
                  <a:pt x="10039" y="8891"/>
                </a:lnTo>
                <a:lnTo>
                  <a:pt x="10332" y="8598"/>
                </a:lnTo>
                <a:lnTo>
                  <a:pt x="10576" y="8256"/>
                </a:lnTo>
                <a:lnTo>
                  <a:pt x="10796" y="7889"/>
                </a:lnTo>
                <a:lnTo>
                  <a:pt x="11015" y="7523"/>
                </a:lnTo>
                <a:lnTo>
                  <a:pt x="11186" y="7108"/>
                </a:lnTo>
                <a:lnTo>
                  <a:pt x="11260" y="7132"/>
                </a:lnTo>
                <a:lnTo>
                  <a:pt x="11406" y="7132"/>
                </a:lnTo>
                <a:lnTo>
                  <a:pt x="11528" y="7059"/>
                </a:lnTo>
                <a:lnTo>
                  <a:pt x="11650" y="6961"/>
                </a:lnTo>
                <a:lnTo>
                  <a:pt x="11748" y="6790"/>
                </a:lnTo>
                <a:lnTo>
                  <a:pt x="11846" y="6619"/>
                </a:lnTo>
                <a:lnTo>
                  <a:pt x="11944" y="6400"/>
                </a:lnTo>
                <a:lnTo>
                  <a:pt x="11992" y="6155"/>
                </a:lnTo>
                <a:lnTo>
                  <a:pt x="12041" y="5887"/>
                </a:lnTo>
                <a:lnTo>
                  <a:pt x="12066" y="5642"/>
                </a:lnTo>
                <a:lnTo>
                  <a:pt x="12041" y="5398"/>
                </a:lnTo>
                <a:lnTo>
                  <a:pt x="12017" y="5203"/>
                </a:lnTo>
                <a:lnTo>
                  <a:pt x="11968" y="5007"/>
                </a:lnTo>
                <a:lnTo>
                  <a:pt x="11919" y="4836"/>
                </a:lnTo>
                <a:lnTo>
                  <a:pt x="11846" y="4690"/>
                </a:lnTo>
                <a:lnTo>
                  <a:pt x="11748" y="4592"/>
                </a:lnTo>
                <a:lnTo>
                  <a:pt x="11626" y="4519"/>
                </a:lnTo>
                <a:lnTo>
                  <a:pt x="11699" y="4153"/>
                </a:lnTo>
                <a:lnTo>
                  <a:pt x="11724" y="3811"/>
                </a:lnTo>
                <a:lnTo>
                  <a:pt x="11724" y="3493"/>
                </a:lnTo>
                <a:lnTo>
                  <a:pt x="11724" y="3200"/>
                </a:lnTo>
                <a:lnTo>
                  <a:pt x="11699" y="2907"/>
                </a:lnTo>
                <a:lnTo>
                  <a:pt x="11650" y="2638"/>
                </a:lnTo>
                <a:lnTo>
                  <a:pt x="11577" y="2394"/>
                </a:lnTo>
                <a:lnTo>
                  <a:pt x="11504" y="2150"/>
                </a:lnTo>
                <a:lnTo>
                  <a:pt x="11406" y="1930"/>
                </a:lnTo>
                <a:lnTo>
                  <a:pt x="11309" y="1710"/>
                </a:lnTo>
                <a:lnTo>
                  <a:pt x="11186" y="1515"/>
                </a:lnTo>
                <a:lnTo>
                  <a:pt x="11040" y="1344"/>
                </a:lnTo>
                <a:lnTo>
                  <a:pt x="10893" y="1173"/>
                </a:lnTo>
                <a:lnTo>
                  <a:pt x="10747" y="1026"/>
                </a:lnTo>
                <a:lnTo>
                  <a:pt x="10429" y="758"/>
                </a:lnTo>
                <a:lnTo>
                  <a:pt x="10063" y="562"/>
                </a:lnTo>
                <a:lnTo>
                  <a:pt x="9697" y="367"/>
                </a:lnTo>
                <a:lnTo>
                  <a:pt x="9330" y="245"/>
                </a:lnTo>
                <a:lnTo>
                  <a:pt x="8964" y="147"/>
                </a:lnTo>
                <a:lnTo>
                  <a:pt x="8598" y="74"/>
                </a:lnTo>
                <a:lnTo>
                  <a:pt x="8256" y="25"/>
                </a:lnTo>
                <a:lnTo>
                  <a:pt x="79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nvGrpSpPr>
          <p:cNvPr id="863" name="Google Shape;863;p43"/>
          <p:cNvGrpSpPr/>
          <p:nvPr/>
        </p:nvGrpSpPr>
        <p:grpSpPr>
          <a:xfrm>
            <a:off x="8561977" y="3732397"/>
            <a:ext cx="233502" cy="171203"/>
            <a:chOff x="4610450" y="3703750"/>
            <a:chExt cx="453050" cy="332175"/>
          </a:xfrm>
        </p:grpSpPr>
        <p:sp>
          <p:nvSpPr>
            <p:cNvPr id="864" name="Google Shape;864;p43"/>
            <p:cNvSpPr/>
            <p:nvPr/>
          </p:nvSpPr>
          <p:spPr>
            <a:xfrm>
              <a:off x="4610450" y="3703750"/>
              <a:ext cx="453050" cy="332175"/>
            </a:xfrm>
            <a:custGeom>
              <a:avLst/>
              <a:gdLst/>
              <a:ahLst/>
              <a:cxnLst/>
              <a:rect l="l" t="t" r="r" b="b"/>
              <a:pathLst>
                <a:path w="18122" h="13287" extrusionOk="0">
                  <a:moveTo>
                    <a:pt x="366" y="0"/>
                  </a:moveTo>
                  <a:lnTo>
                    <a:pt x="293" y="49"/>
                  </a:lnTo>
                  <a:lnTo>
                    <a:pt x="195" y="74"/>
                  </a:lnTo>
                  <a:lnTo>
                    <a:pt x="122" y="147"/>
                  </a:lnTo>
                  <a:lnTo>
                    <a:pt x="73" y="220"/>
                  </a:lnTo>
                  <a:lnTo>
                    <a:pt x="25" y="293"/>
                  </a:lnTo>
                  <a:lnTo>
                    <a:pt x="0" y="391"/>
                  </a:lnTo>
                  <a:lnTo>
                    <a:pt x="0" y="489"/>
                  </a:lnTo>
                  <a:lnTo>
                    <a:pt x="0" y="12798"/>
                  </a:lnTo>
                  <a:lnTo>
                    <a:pt x="0" y="12896"/>
                  </a:lnTo>
                  <a:lnTo>
                    <a:pt x="25" y="12993"/>
                  </a:lnTo>
                  <a:lnTo>
                    <a:pt x="73" y="13067"/>
                  </a:lnTo>
                  <a:lnTo>
                    <a:pt x="122" y="13140"/>
                  </a:lnTo>
                  <a:lnTo>
                    <a:pt x="195" y="13213"/>
                  </a:lnTo>
                  <a:lnTo>
                    <a:pt x="293" y="13238"/>
                  </a:lnTo>
                  <a:lnTo>
                    <a:pt x="366" y="13287"/>
                  </a:lnTo>
                  <a:lnTo>
                    <a:pt x="17756" y="13287"/>
                  </a:lnTo>
                  <a:lnTo>
                    <a:pt x="17829" y="13238"/>
                  </a:lnTo>
                  <a:lnTo>
                    <a:pt x="17927" y="13213"/>
                  </a:lnTo>
                  <a:lnTo>
                    <a:pt x="18000" y="13140"/>
                  </a:lnTo>
                  <a:lnTo>
                    <a:pt x="18049" y="13067"/>
                  </a:lnTo>
                  <a:lnTo>
                    <a:pt x="18098" y="12993"/>
                  </a:lnTo>
                  <a:lnTo>
                    <a:pt x="18122" y="12896"/>
                  </a:lnTo>
                  <a:lnTo>
                    <a:pt x="18122" y="12798"/>
                  </a:lnTo>
                  <a:lnTo>
                    <a:pt x="18122" y="12700"/>
                  </a:lnTo>
                  <a:lnTo>
                    <a:pt x="18098" y="12603"/>
                  </a:lnTo>
                  <a:lnTo>
                    <a:pt x="18049" y="12529"/>
                  </a:lnTo>
                  <a:lnTo>
                    <a:pt x="18000" y="12456"/>
                  </a:lnTo>
                  <a:lnTo>
                    <a:pt x="17927" y="12383"/>
                  </a:lnTo>
                  <a:lnTo>
                    <a:pt x="17829" y="12358"/>
                  </a:lnTo>
                  <a:lnTo>
                    <a:pt x="17756" y="12310"/>
                  </a:lnTo>
                  <a:lnTo>
                    <a:pt x="977" y="12310"/>
                  </a:lnTo>
                  <a:lnTo>
                    <a:pt x="977" y="489"/>
                  </a:lnTo>
                  <a:lnTo>
                    <a:pt x="953" y="391"/>
                  </a:lnTo>
                  <a:lnTo>
                    <a:pt x="928" y="293"/>
                  </a:lnTo>
                  <a:lnTo>
                    <a:pt x="879" y="220"/>
                  </a:lnTo>
                  <a:lnTo>
                    <a:pt x="830" y="147"/>
                  </a:lnTo>
                  <a:lnTo>
                    <a:pt x="757" y="74"/>
                  </a:lnTo>
                  <a:lnTo>
                    <a:pt x="660" y="49"/>
                  </a:lnTo>
                  <a:lnTo>
                    <a:pt x="58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865" name="Google Shape;865;p43"/>
            <p:cNvSpPr/>
            <p:nvPr/>
          </p:nvSpPr>
          <p:spPr>
            <a:xfrm>
              <a:off x="4642200" y="3730000"/>
              <a:ext cx="389550" cy="249150"/>
            </a:xfrm>
            <a:custGeom>
              <a:avLst/>
              <a:gdLst/>
              <a:ahLst/>
              <a:cxnLst/>
              <a:rect l="l" t="t" r="r" b="b"/>
              <a:pathLst>
                <a:path w="15582" h="9966" extrusionOk="0">
                  <a:moveTo>
                    <a:pt x="14752" y="1"/>
                  </a:moveTo>
                  <a:lnTo>
                    <a:pt x="14629" y="49"/>
                  </a:lnTo>
                  <a:lnTo>
                    <a:pt x="14507" y="98"/>
                  </a:lnTo>
                  <a:lnTo>
                    <a:pt x="14410" y="196"/>
                  </a:lnTo>
                  <a:lnTo>
                    <a:pt x="14336" y="294"/>
                  </a:lnTo>
                  <a:lnTo>
                    <a:pt x="14263" y="416"/>
                  </a:lnTo>
                  <a:lnTo>
                    <a:pt x="14239" y="538"/>
                  </a:lnTo>
                  <a:lnTo>
                    <a:pt x="14214" y="684"/>
                  </a:lnTo>
                  <a:lnTo>
                    <a:pt x="14239" y="831"/>
                  </a:lnTo>
                  <a:lnTo>
                    <a:pt x="14288" y="1002"/>
                  </a:lnTo>
                  <a:lnTo>
                    <a:pt x="11308" y="4372"/>
                  </a:lnTo>
                  <a:lnTo>
                    <a:pt x="11161" y="4323"/>
                  </a:lnTo>
                  <a:lnTo>
                    <a:pt x="11015" y="4299"/>
                  </a:lnTo>
                  <a:lnTo>
                    <a:pt x="10844" y="4323"/>
                  </a:lnTo>
                  <a:lnTo>
                    <a:pt x="10087" y="3005"/>
                  </a:lnTo>
                  <a:lnTo>
                    <a:pt x="10160" y="2907"/>
                  </a:lnTo>
                  <a:lnTo>
                    <a:pt x="10209" y="2809"/>
                  </a:lnTo>
                  <a:lnTo>
                    <a:pt x="10233" y="2687"/>
                  </a:lnTo>
                  <a:lnTo>
                    <a:pt x="10233" y="2565"/>
                  </a:lnTo>
                  <a:lnTo>
                    <a:pt x="10233" y="2418"/>
                  </a:lnTo>
                  <a:lnTo>
                    <a:pt x="10184" y="2296"/>
                  </a:lnTo>
                  <a:lnTo>
                    <a:pt x="10136" y="2174"/>
                  </a:lnTo>
                  <a:lnTo>
                    <a:pt x="10038" y="2077"/>
                  </a:lnTo>
                  <a:lnTo>
                    <a:pt x="9940" y="2003"/>
                  </a:lnTo>
                  <a:lnTo>
                    <a:pt x="9818" y="1930"/>
                  </a:lnTo>
                  <a:lnTo>
                    <a:pt x="9696" y="1906"/>
                  </a:lnTo>
                  <a:lnTo>
                    <a:pt x="9549" y="1881"/>
                  </a:lnTo>
                  <a:lnTo>
                    <a:pt x="9427" y="1906"/>
                  </a:lnTo>
                  <a:lnTo>
                    <a:pt x="9281" y="1930"/>
                  </a:lnTo>
                  <a:lnTo>
                    <a:pt x="9183" y="2003"/>
                  </a:lnTo>
                  <a:lnTo>
                    <a:pt x="9085" y="2077"/>
                  </a:lnTo>
                  <a:lnTo>
                    <a:pt x="8988" y="2174"/>
                  </a:lnTo>
                  <a:lnTo>
                    <a:pt x="8939" y="2296"/>
                  </a:lnTo>
                  <a:lnTo>
                    <a:pt x="8890" y="2418"/>
                  </a:lnTo>
                  <a:lnTo>
                    <a:pt x="8866" y="2565"/>
                  </a:lnTo>
                  <a:lnTo>
                    <a:pt x="8890" y="2663"/>
                  </a:lnTo>
                  <a:lnTo>
                    <a:pt x="8914" y="2785"/>
                  </a:lnTo>
                  <a:lnTo>
                    <a:pt x="8939" y="2883"/>
                  </a:lnTo>
                  <a:lnTo>
                    <a:pt x="8988" y="2956"/>
                  </a:lnTo>
                  <a:lnTo>
                    <a:pt x="6521" y="6668"/>
                  </a:lnTo>
                  <a:lnTo>
                    <a:pt x="6399" y="6644"/>
                  </a:lnTo>
                  <a:lnTo>
                    <a:pt x="6130" y="6644"/>
                  </a:lnTo>
                  <a:lnTo>
                    <a:pt x="5959" y="6717"/>
                  </a:lnTo>
                  <a:lnTo>
                    <a:pt x="4714" y="5398"/>
                  </a:lnTo>
                  <a:lnTo>
                    <a:pt x="4763" y="5252"/>
                  </a:lnTo>
                  <a:lnTo>
                    <a:pt x="4763" y="5105"/>
                  </a:lnTo>
                  <a:lnTo>
                    <a:pt x="4763" y="4958"/>
                  </a:lnTo>
                  <a:lnTo>
                    <a:pt x="4714" y="4836"/>
                  </a:lnTo>
                  <a:lnTo>
                    <a:pt x="4665" y="4714"/>
                  </a:lnTo>
                  <a:lnTo>
                    <a:pt x="4567" y="4617"/>
                  </a:lnTo>
                  <a:lnTo>
                    <a:pt x="4470" y="4543"/>
                  </a:lnTo>
                  <a:lnTo>
                    <a:pt x="4347" y="4470"/>
                  </a:lnTo>
                  <a:lnTo>
                    <a:pt x="4225" y="4446"/>
                  </a:lnTo>
                  <a:lnTo>
                    <a:pt x="4079" y="4421"/>
                  </a:lnTo>
                  <a:lnTo>
                    <a:pt x="3957" y="4446"/>
                  </a:lnTo>
                  <a:lnTo>
                    <a:pt x="3810" y="4470"/>
                  </a:lnTo>
                  <a:lnTo>
                    <a:pt x="3712" y="4543"/>
                  </a:lnTo>
                  <a:lnTo>
                    <a:pt x="3615" y="4617"/>
                  </a:lnTo>
                  <a:lnTo>
                    <a:pt x="3517" y="4714"/>
                  </a:lnTo>
                  <a:lnTo>
                    <a:pt x="3468" y="4836"/>
                  </a:lnTo>
                  <a:lnTo>
                    <a:pt x="3419" y="4958"/>
                  </a:lnTo>
                  <a:lnTo>
                    <a:pt x="3395" y="5105"/>
                  </a:lnTo>
                  <a:lnTo>
                    <a:pt x="3419" y="5276"/>
                  </a:lnTo>
                  <a:lnTo>
                    <a:pt x="3493" y="5447"/>
                  </a:lnTo>
                  <a:lnTo>
                    <a:pt x="49" y="9574"/>
                  </a:lnTo>
                  <a:lnTo>
                    <a:pt x="0" y="9648"/>
                  </a:lnTo>
                  <a:lnTo>
                    <a:pt x="0" y="9745"/>
                  </a:lnTo>
                  <a:lnTo>
                    <a:pt x="25" y="9843"/>
                  </a:lnTo>
                  <a:lnTo>
                    <a:pt x="98" y="9916"/>
                  </a:lnTo>
                  <a:lnTo>
                    <a:pt x="171" y="9965"/>
                  </a:lnTo>
                  <a:lnTo>
                    <a:pt x="244" y="9965"/>
                  </a:lnTo>
                  <a:lnTo>
                    <a:pt x="342" y="9941"/>
                  </a:lnTo>
                  <a:lnTo>
                    <a:pt x="440" y="9892"/>
                  </a:lnTo>
                  <a:lnTo>
                    <a:pt x="3859" y="5740"/>
                  </a:lnTo>
                  <a:lnTo>
                    <a:pt x="3981" y="5789"/>
                  </a:lnTo>
                  <a:lnTo>
                    <a:pt x="4079" y="5789"/>
                  </a:lnTo>
                  <a:lnTo>
                    <a:pt x="4225" y="5764"/>
                  </a:lnTo>
                  <a:lnTo>
                    <a:pt x="4347" y="5740"/>
                  </a:lnTo>
                  <a:lnTo>
                    <a:pt x="5642" y="7083"/>
                  </a:lnTo>
                  <a:lnTo>
                    <a:pt x="5617" y="7205"/>
                  </a:lnTo>
                  <a:lnTo>
                    <a:pt x="5617" y="7328"/>
                  </a:lnTo>
                  <a:lnTo>
                    <a:pt x="5617" y="7450"/>
                  </a:lnTo>
                  <a:lnTo>
                    <a:pt x="5666" y="7572"/>
                  </a:lnTo>
                  <a:lnTo>
                    <a:pt x="5740" y="7694"/>
                  </a:lnTo>
                  <a:lnTo>
                    <a:pt x="5813" y="7792"/>
                  </a:lnTo>
                  <a:lnTo>
                    <a:pt x="5910" y="7889"/>
                  </a:lnTo>
                  <a:lnTo>
                    <a:pt x="6033" y="7938"/>
                  </a:lnTo>
                  <a:lnTo>
                    <a:pt x="6155" y="7987"/>
                  </a:lnTo>
                  <a:lnTo>
                    <a:pt x="6301" y="8011"/>
                  </a:lnTo>
                  <a:lnTo>
                    <a:pt x="6448" y="7987"/>
                  </a:lnTo>
                  <a:lnTo>
                    <a:pt x="6570" y="7938"/>
                  </a:lnTo>
                  <a:lnTo>
                    <a:pt x="6692" y="7889"/>
                  </a:lnTo>
                  <a:lnTo>
                    <a:pt x="6790" y="7792"/>
                  </a:lnTo>
                  <a:lnTo>
                    <a:pt x="6863" y="7694"/>
                  </a:lnTo>
                  <a:lnTo>
                    <a:pt x="6936" y="7572"/>
                  </a:lnTo>
                  <a:lnTo>
                    <a:pt x="6961" y="7450"/>
                  </a:lnTo>
                  <a:lnTo>
                    <a:pt x="6985" y="7328"/>
                  </a:lnTo>
                  <a:lnTo>
                    <a:pt x="6961" y="7132"/>
                  </a:lnTo>
                  <a:lnTo>
                    <a:pt x="6887" y="6986"/>
                  </a:lnTo>
                  <a:lnTo>
                    <a:pt x="9403" y="3224"/>
                  </a:lnTo>
                  <a:lnTo>
                    <a:pt x="9549" y="3249"/>
                  </a:lnTo>
                  <a:lnTo>
                    <a:pt x="9647" y="3249"/>
                  </a:lnTo>
                  <a:lnTo>
                    <a:pt x="10429" y="4617"/>
                  </a:lnTo>
                  <a:lnTo>
                    <a:pt x="10355" y="4788"/>
                  </a:lnTo>
                  <a:lnTo>
                    <a:pt x="10331" y="4885"/>
                  </a:lnTo>
                  <a:lnTo>
                    <a:pt x="10331" y="4983"/>
                  </a:lnTo>
                  <a:lnTo>
                    <a:pt x="10331" y="5129"/>
                  </a:lnTo>
                  <a:lnTo>
                    <a:pt x="10380" y="5252"/>
                  </a:lnTo>
                  <a:lnTo>
                    <a:pt x="10429" y="5374"/>
                  </a:lnTo>
                  <a:lnTo>
                    <a:pt x="10526" y="5471"/>
                  </a:lnTo>
                  <a:lnTo>
                    <a:pt x="10624" y="5569"/>
                  </a:lnTo>
                  <a:lnTo>
                    <a:pt x="10746" y="5618"/>
                  </a:lnTo>
                  <a:lnTo>
                    <a:pt x="10868" y="5667"/>
                  </a:lnTo>
                  <a:lnTo>
                    <a:pt x="11137" y="5667"/>
                  </a:lnTo>
                  <a:lnTo>
                    <a:pt x="11284" y="5618"/>
                  </a:lnTo>
                  <a:lnTo>
                    <a:pt x="11381" y="5569"/>
                  </a:lnTo>
                  <a:lnTo>
                    <a:pt x="11479" y="5471"/>
                  </a:lnTo>
                  <a:lnTo>
                    <a:pt x="11577" y="5374"/>
                  </a:lnTo>
                  <a:lnTo>
                    <a:pt x="11625" y="5252"/>
                  </a:lnTo>
                  <a:lnTo>
                    <a:pt x="11674" y="5129"/>
                  </a:lnTo>
                  <a:lnTo>
                    <a:pt x="11699" y="4983"/>
                  </a:lnTo>
                  <a:lnTo>
                    <a:pt x="11674" y="4861"/>
                  </a:lnTo>
                  <a:lnTo>
                    <a:pt x="11650" y="4739"/>
                  </a:lnTo>
                  <a:lnTo>
                    <a:pt x="14654" y="1319"/>
                  </a:lnTo>
                  <a:lnTo>
                    <a:pt x="14776" y="1344"/>
                  </a:lnTo>
                  <a:lnTo>
                    <a:pt x="14898" y="1368"/>
                  </a:lnTo>
                  <a:lnTo>
                    <a:pt x="15045" y="1344"/>
                  </a:lnTo>
                  <a:lnTo>
                    <a:pt x="15167" y="1295"/>
                  </a:lnTo>
                  <a:lnTo>
                    <a:pt x="15289" y="1246"/>
                  </a:lnTo>
                  <a:lnTo>
                    <a:pt x="15387" y="1148"/>
                  </a:lnTo>
                  <a:lnTo>
                    <a:pt x="15460" y="1051"/>
                  </a:lnTo>
                  <a:lnTo>
                    <a:pt x="15533" y="953"/>
                  </a:lnTo>
                  <a:lnTo>
                    <a:pt x="15558" y="807"/>
                  </a:lnTo>
                  <a:lnTo>
                    <a:pt x="15582" y="684"/>
                  </a:lnTo>
                  <a:lnTo>
                    <a:pt x="15558" y="538"/>
                  </a:lnTo>
                  <a:lnTo>
                    <a:pt x="15533" y="416"/>
                  </a:lnTo>
                  <a:lnTo>
                    <a:pt x="15460" y="294"/>
                  </a:lnTo>
                  <a:lnTo>
                    <a:pt x="15387" y="196"/>
                  </a:lnTo>
                  <a:lnTo>
                    <a:pt x="15289" y="98"/>
                  </a:lnTo>
                  <a:lnTo>
                    <a:pt x="15167" y="49"/>
                  </a:lnTo>
                  <a:lnTo>
                    <a:pt x="1504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866" name="Google Shape;866;p43"/>
          <p:cNvSpPr/>
          <p:nvPr/>
        </p:nvSpPr>
        <p:spPr>
          <a:xfrm>
            <a:off x="3424268" y="543232"/>
            <a:ext cx="209587" cy="209600"/>
          </a:xfrm>
          <a:custGeom>
            <a:avLst/>
            <a:gdLst/>
            <a:ahLst/>
            <a:cxnLst/>
            <a:rect l="l" t="t" r="r" b="b"/>
            <a:pathLst>
              <a:path w="16266" h="16267" extrusionOk="0">
                <a:moveTo>
                  <a:pt x="11503" y="5349"/>
                </a:moveTo>
                <a:lnTo>
                  <a:pt x="11650" y="5398"/>
                </a:lnTo>
                <a:lnTo>
                  <a:pt x="11796" y="5447"/>
                </a:lnTo>
                <a:lnTo>
                  <a:pt x="11919" y="5545"/>
                </a:lnTo>
                <a:lnTo>
                  <a:pt x="12065" y="5691"/>
                </a:lnTo>
                <a:lnTo>
                  <a:pt x="12163" y="5838"/>
                </a:lnTo>
                <a:lnTo>
                  <a:pt x="12212" y="6033"/>
                </a:lnTo>
                <a:lnTo>
                  <a:pt x="12236" y="6229"/>
                </a:lnTo>
                <a:lnTo>
                  <a:pt x="12236" y="6375"/>
                </a:lnTo>
                <a:lnTo>
                  <a:pt x="12187" y="6522"/>
                </a:lnTo>
                <a:lnTo>
                  <a:pt x="12138" y="6644"/>
                </a:lnTo>
                <a:lnTo>
                  <a:pt x="12041" y="6766"/>
                </a:lnTo>
                <a:lnTo>
                  <a:pt x="7938" y="10893"/>
                </a:lnTo>
                <a:lnTo>
                  <a:pt x="7816" y="11015"/>
                </a:lnTo>
                <a:lnTo>
                  <a:pt x="7645" y="11113"/>
                </a:lnTo>
                <a:lnTo>
                  <a:pt x="7474" y="11186"/>
                </a:lnTo>
                <a:lnTo>
                  <a:pt x="7303" y="11211"/>
                </a:lnTo>
                <a:lnTo>
                  <a:pt x="7083" y="11211"/>
                </a:lnTo>
                <a:lnTo>
                  <a:pt x="6912" y="11162"/>
                </a:lnTo>
                <a:lnTo>
                  <a:pt x="6765" y="11064"/>
                </a:lnTo>
                <a:lnTo>
                  <a:pt x="6619" y="10967"/>
                </a:lnTo>
                <a:lnTo>
                  <a:pt x="4567" y="8915"/>
                </a:lnTo>
                <a:lnTo>
                  <a:pt x="4470" y="8769"/>
                </a:lnTo>
                <a:lnTo>
                  <a:pt x="4372" y="8622"/>
                </a:lnTo>
                <a:lnTo>
                  <a:pt x="4323" y="8451"/>
                </a:lnTo>
                <a:lnTo>
                  <a:pt x="4323" y="8280"/>
                </a:lnTo>
                <a:lnTo>
                  <a:pt x="4323" y="8109"/>
                </a:lnTo>
                <a:lnTo>
                  <a:pt x="4372" y="7938"/>
                </a:lnTo>
                <a:lnTo>
                  <a:pt x="4470" y="7792"/>
                </a:lnTo>
                <a:lnTo>
                  <a:pt x="4567" y="7670"/>
                </a:lnTo>
                <a:lnTo>
                  <a:pt x="4714" y="7547"/>
                </a:lnTo>
                <a:lnTo>
                  <a:pt x="4860" y="7474"/>
                </a:lnTo>
                <a:lnTo>
                  <a:pt x="5031" y="7425"/>
                </a:lnTo>
                <a:lnTo>
                  <a:pt x="5202" y="7401"/>
                </a:lnTo>
                <a:lnTo>
                  <a:pt x="5373" y="7425"/>
                </a:lnTo>
                <a:lnTo>
                  <a:pt x="5520" y="7474"/>
                </a:lnTo>
                <a:lnTo>
                  <a:pt x="5691" y="7547"/>
                </a:lnTo>
                <a:lnTo>
                  <a:pt x="5813" y="7670"/>
                </a:lnTo>
                <a:lnTo>
                  <a:pt x="7181" y="9013"/>
                </a:lnTo>
                <a:lnTo>
                  <a:pt x="10673" y="5667"/>
                </a:lnTo>
                <a:lnTo>
                  <a:pt x="10820" y="5520"/>
                </a:lnTo>
                <a:lnTo>
                  <a:pt x="10991" y="5423"/>
                </a:lnTo>
                <a:lnTo>
                  <a:pt x="11161" y="5374"/>
                </a:lnTo>
                <a:lnTo>
                  <a:pt x="11357" y="5349"/>
                </a:lnTo>
                <a:close/>
                <a:moveTo>
                  <a:pt x="7718" y="1"/>
                </a:moveTo>
                <a:lnTo>
                  <a:pt x="7303" y="50"/>
                </a:lnTo>
                <a:lnTo>
                  <a:pt x="6887" y="98"/>
                </a:lnTo>
                <a:lnTo>
                  <a:pt x="6497" y="172"/>
                </a:lnTo>
                <a:lnTo>
                  <a:pt x="6106" y="245"/>
                </a:lnTo>
                <a:lnTo>
                  <a:pt x="5715" y="367"/>
                </a:lnTo>
                <a:lnTo>
                  <a:pt x="5349" y="489"/>
                </a:lnTo>
                <a:lnTo>
                  <a:pt x="4958" y="636"/>
                </a:lnTo>
                <a:lnTo>
                  <a:pt x="4616" y="807"/>
                </a:lnTo>
                <a:lnTo>
                  <a:pt x="4250" y="978"/>
                </a:lnTo>
                <a:lnTo>
                  <a:pt x="3908" y="1173"/>
                </a:lnTo>
                <a:lnTo>
                  <a:pt x="3590" y="1393"/>
                </a:lnTo>
                <a:lnTo>
                  <a:pt x="3273" y="1613"/>
                </a:lnTo>
                <a:lnTo>
                  <a:pt x="2955" y="1857"/>
                </a:lnTo>
                <a:lnTo>
                  <a:pt x="2662" y="2125"/>
                </a:lnTo>
                <a:lnTo>
                  <a:pt x="2394" y="2394"/>
                </a:lnTo>
                <a:lnTo>
                  <a:pt x="2125" y="2663"/>
                </a:lnTo>
                <a:lnTo>
                  <a:pt x="1856" y="2956"/>
                </a:lnTo>
                <a:lnTo>
                  <a:pt x="1612" y="3273"/>
                </a:lnTo>
                <a:lnTo>
                  <a:pt x="1392" y="3591"/>
                </a:lnTo>
                <a:lnTo>
                  <a:pt x="1172" y="3908"/>
                </a:lnTo>
                <a:lnTo>
                  <a:pt x="977" y="4250"/>
                </a:lnTo>
                <a:lnTo>
                  <a:pt x="806" y="4617"/>
                </a:lnTo>
                <a:lnTo>
                  <a:pt x="635" y="4959"/>
                </a:lnTo>
                <a:lnTo>
                  <a:pt x="489" y="5349"/>
                </a:lnTo>
                <a:lnTo>
                  <a:pt x="366" y="5716"/>
                </a:lnTo>
                <a:lnTo>
                  <a:pt x="244" y="6106"/>
                </a:lnTo>
                <a:lnTo>
                  <a:pt x="171" y="6497"/>
                </a:lnTo>
                <a:lnTo>
                  <a:pt x="98" y="6888"/>
                </a:lnTo>
                <a:lnTo>
                  <a:pt x="49" y="7303"/>
                </a:lnTo>
                <a:lnTo>
                  <a:pt x="0" y="7718"/>
                </a:lnTo>
                <a:lnTo>
                  <a:pt x="0" y="8134"/>
                </a:lnTo>
                <a:lnTo>
                  <a:pt x="0" y="8549"/>
                </a:lnTo>
                <a:lnTo>
                  <a:pt x="49" y="8964"/>
                </a:lnTo>
                <a:lnTo>
                  <a:pt x="98" y="9379"/>
                </a:lnTo>
                <a:lnTo>
                  <a:pt x="171" y="9770"/>
                </a:lnTo>
                <a:lnTo>
                  <a:pt x="244" y="10161"/>
                </a:lnTo>
                <a:lnTo>
                  <a:pt x="366" y="10551"/>
                </a:lnTo>
                <a:lnTo>
                  <a:pt x="489" y="10918"/>
                </a:lnTo>
                <a:lnTo>
                  <a:pt x="635" y="11309"/>
                </a:lnTo>
                <a:lnTo>
                  <a:pt x="806" y="11650"/>
                </a:lnTo>
                <a:lnTo>
                  <a:pt x="977" y="12017"/>
                </a:lnTo>
                <a:lnTo>
                  <a:pt x="1172" y="12359"/>
                </a:lnTo>
                <a:lnTo>
                  <a:pt x="1392" y="12676"/>
                </a:lnTo>
                <a:lnTo>
                  <a:pt x="1612" y="12994"/>
                </a:lnTo>
                <a:lnTo>
                  <a:pt x="1856" y="13311"/>
                </a:lnTo>
                <a:lnTo>
                  <a:pt x="2125" y="13604"/>
                </a:lnTo>
                <a:lnTo>
                  <a:pt x="2394" y="13873"/>
                </a:lnTo>
                <a:lnTo>
                  <a:pt x="2662" y="14142"/>
                </a:lnTo>
                <a:lnTo>
                  <a:pt x="2955" y="14410"/>
                </a:lnTo>
                <a:lnTo>
                  <a:pt x="3273" y="14655"/>
                </a:lnTo>
                <a:lnTo>
                  <a:pt x="3590" y="14874"/>
                </a:lnTo>
                <a:lnTo>
                  <a:pt x="3908" y="15094"/>
                </a:lnTo>
                <a:lnTo>
                  <a:pt x="4250" y="15290"/>
                </a:lnTo>
                <a:lnTo>
                  <a:pt x="4616" y="15460"/>
                </a:lnTo>
                <a:lnTo>
                  <a:pt x="4958" y="15631"/>
                </a:lnTo>
                <a:lnTo>
                  <a:pt x="5349" y="15778"/>
                </a:lnTo>
                <a:lnTo>
                  <a:pt x="5715" y="15900"/>
                </a:lnTo>
                <a:lnTo>
                  <a:pt x="6106" y="16022"/>
                </a:lnTo>
                <a:lnTo>
                  <a:pt x="6497" y="16095"/>
                </a:lnTo>
                <a:lnTo>
                  <a:pt x="6887" y="16169"/>
                </a:lnTo>
                <a:lnTo>
                  <a:pt x="7303" y="16218"/>
                </a:lnTo>
                <a:lnTo>
                  <a:pt x="7718" y="16266"/>
                </a:lnTo>
                <a:lnTo>
                  <a:pt x="8548" y="16266"/>
                </a:lnTo>
                <a:lnTo>
                  <a:pt x="8963" y="16218"/>
                </a:lnTo>
                <a:lnTo>
                  <a:pt x="9379" y="16169"/>
                </a:lnTo>
                <a:lnTo>
                  <a:pt x="9769" y="16095"/>
                </a:lnTo>
                <a:lnTo>
                  <a:pt x="10160" y="16022"/>
                </a:lnTo>
                <a:lnTo>
                  <a:pt x="10551" y="15900"/>
                </a:lnTo>
                <a:lnTo>
                  <a:pt x="10942" y="15778"/>
                </a:lnTo>
                <a:lnTo>
                  <a:pt x="11308" y="15631"/>
                </a:lnTo>
                <a:lnTo>
                  <a:pt x="11650" y="15460"/>
                </a:lnTo>
                <a:lnTo>
                  <a:pt x="12016" y="15290"/>
                </a:lnTo>
                <a:lnTo>
                  <a:pt x="12358" y="15094"/>
                </a:lnTo>
                <a:lnTo>
                  <a:pt x="12676" y="14874"/>
                </a:lnTo>
                <a:lnTo>
                  <a:pt x="12993" y="14655"/>
                </a:lnTo>
                <a:lnTo>
                  <a:pt x="13311" y="14410"/>
                </a:lnTo>
                <a:lnTo>
                  <a:pt x="13604" y="14142"/>
                </a:lnTo>
                <a:lnTo>
                  <a:pt x="13872" y="13873"/>
                </a:lnTo>
                <a:lnTo>
                  <a:pt x="14166" y="13604"/>
                </a:lnTo>
                <a:lnTo>
                  <a:pt x="14410" y="13311"/>
                </a:lnTo>
                <a:lnTo>
                  <a:pt x="14654" y="12994"/>
                </a:lnTo>
                <a:lnTo>
                  <a:pt x="14874" y="12676"/>
                </a:lnTo>
                <a:lnTo>
                  <a:pt x="15094" y="12359"/>
                </a:lnTo>
                <a:lnTo>
                  <a:pt x="15289" y="12017"/>
                </a:lnTo>
                <a:lnTo>
                  <a:pt x="15460" y="11650"/>
                </a:lnTo>
                <a:lnTo>
                  <a:pt x="15631" y="11309"/>
                </a:lnTo>
                <a:lnTo>
                  <a:pt x="15777" y="10918"/>
                </a:lnTo>
                <a:lnTo>
                  <a:pt x="15900" y="10551"/>
                </a:lnTo>
                <a:lnTo>
                  <a:pt x="16022" y="10161"/>
                </a:lnTo>
                <a:lnTo>
                  <a:pt x="16095" y="9770"/>
                </a:lnTo>
                <a:lnTo>
                  <a:pt x="16168" y="9379"/>
                </a:lnTo>
                <a:lnTo>
                  <a:pt x="16217" y="8964"/>
                </a:lnTo>
                <a:lnTo>
                  <a:pt x="16266" y="8549"/>
                </a:lnTo>
                <a:lnTo>
                  <a:pt x="16266" y="8134"/>
                </a:lnTo>
                <a:lnTo>
                  <a:pt x="16266" y="7718"/>
                </a:lnTo>
                <a:lnTo>
                  <a:pt x="16217" y="7303"/>
                </a:lnTo>
                <a:lnTo>
                  <a:pt x="16168" y="6888"/>
                </a:lnTo>
                <a:lnTo>
                  <a:pt x="16095" y="6497"/>
                </a:lnTo>
                <a:lnTo>
                  <a:pt x="16022" y="6106"/>
                </a:lnTo>
                <a:lnTo>
                  <a:pt x="15900" y="5716"/>
                </a:lnTo>
                <a:lnTo>
                  <a:pt x="15777" y="5349"/>
                </a:lnTo>
                <a:lnTo>
                  <a:pt x="15631" y="4959"/>
                </a:lnTo>
                <a:lnTo>
                  <a:pt x="15460" y="4617"/>
                </a:lnTo>
                <a:lnTo>
                  <a:pt x="15289" y="4250"/>
                </a:lnTo>
                <a:lnTo>
                  <a:pt x="15094" y="3908"/>
                </a:lnTo>
                <a:lnTo>
                  <a:pt x="14874" y="3591"/>
                </a:lnTo>
                <a:lnTo>
                  <a:pt x="14654" y="3273"/>
                </a:lnTo>
                <a:lnTo>
                  <a:pt x="14410" y="2956"/>
                </a:lnTo>
                <a:lnTo>
                  <a:pt x="14166" y="2663"/>
                </a:lnTo>
                <a:lnTo>
                  <a:pt x="13872" y="2394"/>
                </a:lnTo>
                <a:lnTo>
                  <a:pt x="13604" y="2125"/>
                </a:lnTo>
                <a:lnTo>
                  <a:pt x="13311" y="1857"/>
                </a:lnTo>
                <a:lnTo>
                  <a:pt x="12993" y="1613"/>
                </a:lnTo>
                <a:lnTo>
                  <a:pt x="12676" y="1393"/>
                </a:lnTo>
                <a:lnTo>
                  <a:pt x="12358" y="1173"/>
                </a:lnTo>
                <a:lnTo>
                  <a:pt x="12016" y="978"/>
                </a:lnTo>
                <a:lnTo>
                  <a:pt x="11650" y="807"/>
                </a:lnTo>
                <a:lnTo>
                  <a:pt x="11308" y="636"/>
                </a:lnTo>
                <a:lnTo>
                  <a:pt x="10942" y="489"/>
                </a:lnTo>
                <a:lnTo>
                  <a:pt x="10551" y="367"/>
                </a:lnTo>
                <a:lnTo>
                  <a:pt x="10160" y="245"/>
                </a:lnTo>
                <a:lnTo>
                  <a:pt x="9769" y="172"/>
                </a:lnTo>
                <a:lnTo>
                  <a:pt x="9379" y="98"/>
                </a:lnTo>
                <a:lnTo>
                  <a:pt x="8963" y="50"/>
                </a:lnTo>
                <a:lnTo>
                  <a:pt x="854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nvGrpSpPr>
          <p:cNvPr id="867" name="Google Shape;867;p43"/>
          <p:cNvGrpSpPr/>
          <p:nvPr/>
        </p:nvGrpSpPr>
        <p:grpSpPr>
          <a:xfrm>
            <a:off x="5169556" y="543233"/>
            <a:ext cx="188198" cy="239803"/>
            <a:chOff x="1958100" y="4985350"/>
            <a:chExt cx="365150" cy="465275"/>
          </a:xfrm>
        </p:grpSpPr>
        <p:sp>
          <p:nvSpPr>
            <p:cNvPr id="868" name="Google Shape;868;p43"/>
            <p:cNvSpPr/>
            <p:nvPr/>
          </p:nvSpPr>
          <p:spPr>
            <a:xfrm>
              <a:off x="1958100" y="4985350"/>
              <a:ext cx="365150" cy="465275"/>
            </a:xfrm>
            <a:custGeom>
              <a:avLst/>
              <a:gdLst/>
              <a:ahLst/>
              <a:cxnLst/>
              <a:rect l="l" t="t" r="r" b="b"/>
              <a:pathLst>
                <a:path w="14606" h="18611" extrusionOk="0">
                  <a:moveTo>
                    <a:pt x="4152" y="1734"/>
                  </a:moveTo>
                  <a:lnTo>
                    <a:pt x="4274" y="1759"/>
                  </a:lnTo>
                  <a:lnTo>
                    <a:pt x="4397" y="1783"/>
                  </a:lnTo>
                  <a:lnTo>
                    <a:pt x="4543" y="1808"/>
                  </a:lnTo>
                  <a:lnTo>
                    <a:pt x="4812" y="1930"/>
                  </a:lnTo>
                  <a:lnTo>
                    <a:pt x="5105" y="2125"/>
                  </a:lnTo>
                  <a:lnTo>
                    <a:pt x="5398" y="2394"/>
                  </a:lnTo>
                  <a:lnTo>
                    <a:pt x="5496" y="2516"/>
                  </a:lnTo>
                  <a:lnTo>
                    <a:pt x="5593" y="2638"/>
                  </a:lnTo>
                  <a:lnTo>
                    <a:pt x="5789" y="2956"/>
                  </a:lnTo>
                  <a:lnTo>
                    <a:pt x="5935" y="3322"/>
                  </a:lnTo>
                  <a:lnTo>
                    <a:pt x="6057" y="3688"/>
                  </a:lnTo>
                  <a:lnTo>
                    <a:pt x="6155" y="4079"/>
                  </a:lnTo>
                  <a:lnTo>
                    <a:pt x="6204" y="4470"/>
                  </a:lnTo>
                  <a:lnTo>
                    <a:pt x="6277" y="4836"/>
                  </a:lnTo>
                  <a:lnTo>
                    <a:pt x="6302" y="5154"/>
                  </a:lnTo>
                  <a:lnTo>
                    <a:pt x="5984" y="5129"/>
                  </a:lnTo>
                  <a:lnTo>
                    <a:pt x="5618" y="5080"/>
                  </a:lnTo>
                  <a:lnTo>
                    <a:pt x="5227" y="5007"/>
                  </a:lnTo>
                  <a:lnTo>
                    <a:pt x="4836" y="4909"/>
                  </a:lnTo>
                  <a:lnTo>
                    <a:pt x="4470" y="4787"/>
                  </a:lnTo>
                  <a:lnTo>
                    <a:pt x="4104" y="4641"/>
                  </a:lnTo>
                  <a:lnTo>
                    <a:pt x="3786" y="4445"/>
                  </a:lnTo>
                  <a:lnTo>
                    <a:pt x="3664" y="4348"/>
                  </a:lnTo>
                  <a:lnTo>
                    <a:pt x="3542" y="4250"/>
                  </a:lnTo>
                  <a:lnTo>
                    <a:pt x="3273" y="3957"/>
                  </a:lnTo>
                  <a:lnTo>
                    <a:pt x="3078" y="3664"/>
                  </a:lnTo>
                  <a:lnTo>
                    <a:pt x="2956" y="3395"/>
                  </a:lnTo>
                  <a:lnTo>
                    <a:pt x="2931" y="3273"/>
                  </a:lnTo>
                  <a:lnTo>
                    <a:pt x="2907" y="3127"/>
                  </a:lnTo>
                  <a:lnTo>
                    <a:pt x="2882" y="3004"/>
                  </a:lnTo>
                  <a:lnTo>
                    <a:pt x="2907" y="2858"/>
                  </a:lnTo>
                  <a:lnTo>
                    <a:pt x="2931" y="2736"/>
                  </a:lnTo>
                  <a:lnTo>
                    <a:pt x="2956" y="2614"/>
                  </a:lnTo>
                  <a:lnTo>
                    <a:pt x="3004" y="2492"/>
                  </a:lnTo>
                  <a:lnTo>
                    <a:pt x="3078" y="2369"/>
                  </a:lnTo>
                  <a:lnTo>
                    <a:pt x="3273" y="2125"/>
                  </a:lnTo>
                  <a:lnTo>
                    <a:pt x="3517" y="1930"/>
                  </a:lnTo>
                  <a:lnTo>
                    <a:pt x="3639" y="1857"/>
                  </a:lnTo>
                  <a:lnTo>
                    <a:pt x="3762" y="1808"/>
                  </a:lnTo>
                  <a:lnTo>
                    <a:pt x="3884" y="1783"/>
                  </a:lnTo>
                  <a:lnTo>
                    <a:pt x="4006" y="1759"/>
                  </a:lnTo>
                  <a:lnTo>
                    <a:pt x="4152" y="1734"/>
                  </a:lnTo>
                  <a:close/>
                  <a:moveTo>
                    <a:pt x="10454" y="1734"/>
                  </a:moveTo>
                  <a:lnTo>
                    <a:pt x="10600" y="1759"/>
                  </a:lnTo>
                  <a:lnTo>
                    <a:pt x="10722" y="1783"/>
                  </a:lnTo>
                  <a:lnTo>
                    <a:pt x="10844" y="1808"/>
                  </a:lnTo>
                  <a:lnTo>
                    <a:pt x="10966" y="1857"/>
                  </a:lnTo>
                  <a:lnTo>
                    <a:pt x="11089" y="1930"/>
                  </a:lnTo>
                  <a:lnTo>
                    <a:pt x="11333" y="2125"/>
                  </a:lnTo>
                  <a:lnTo>
                    <a:pt x="11528" y="2369"/>
                  </a:lnTo>
                  <a:lnTo>
                    <a:pt x="11601" y="2492"/>
                  </a:lnTo>
                  <a:lnTo>
                    <a:pt x="11650" y="2614"/>
                  </a:lnTo>
                  <a:lnTo>
                    <a:pt x="11675" y="2736"/>
                  </a:lnTo>
                  <a:lnTo>
                    <a:pt x="11699" y="2858"/>
                  </a:lnTo>
                  <a:lnTo>
                    <a:pt x="11724" y="3004"/>
                  </a:lnTo>
                  <a:lnTo>
                    <a:pt x="11699" y="3127"/>
                  </a:lnTo>
                  <a:lnTo>
                    <a:pt x="11675" y="3273"/>
                  </a:lnTo>
                  <a:lnTo>
                    <a:pt x="11650" y="3395"/>
                  </a:lnTo>
                  <a:lnTo>
                    <a:pt x="11528" y="3664"/>
                  </a:lnTo>
                  <a:lnTo>
                    <a:pt x="11333" y="3957"/>
                  </a:lnTo>
                  <a:lnTo>
                    <a:pt x="11064" y="4250"/>
                  </a:lnTo>
                  <a:lnTo>
                    <a:pt x="10942" y="4348"/>
                  </a:lnTo>
                  <a:lnTo>
                    <a:pt x="10820" y="4445"/>
                  </a:lnTo>
                  <a:lnTo>
                    <a:pt x="10502" y="4641"/>
                  </a:lnTo>
                  <a:lnTo>
                    <a:pt x="10136" y="4787"/>
                  </a:lnTo>
                  <a:lnTo>
                    <a:pt x="9770" y="4909"/>
                  </a:lnTo>
                  <a:lnTo>
                    <a:pt x="9379" y="5007"/>
                  </a:lnTo>
                  <a:lnTo>
                    <a:pt x="8988" y="5080"/>
                  </a:lnTo>
                  <a:lnTo>
                    <a:pt x="8622" y="5129"/>
                  </a:lnTo>
                  <a:lnTo>
                    <a:pt x="8304" y="5154"/>
                  </a:lnTo>
                  <a:lnTo>
                    <a:pt x="8329" y="4836"/>
                  </a:lnTo>
                  <a:lnTo>
                    <a:pt x="8402" y="4470"/>
                  </a:lnTo>
                  <a:lnTo>
                    <a:pt x="8451" y="4079"/>
                  </a:lnTo>
                  <a:lnTo>
                    <a:pt x="8549" y="3688"/>
                  </a:lnTo>
                  <a:lnTo>
                    <a:pt x="8671" y="3322"/>
                  </a:lnTo>
                  <a:lnTo>
                    <a:pt x="8817" y="2956"/>
                  </a:lnTo>
                  <a:lnTo>
                    <a:pt x="9013" y="2638"/>
                  </a:lnTo>
                  <a:lnTo>
                    <a:pt x="9110" y="2516"/>
                  </a:lnTo>
                  <a:lnTo>
                    <a:pt x="9208" y="2394"/>
                  </a:lnTo>
                  <a:lnTo>
                    <a:pt x="9501" y="2125"/>
                  </a:lnTo>
                  <a:lnTo>
                    <a:pt x="9794" y="1930"/>
                  </a:lnTo>
                  <a:lnTo>
                    <a:pt x="10063" y="1808"/>
                  </a:lnTo>
                  <a:lnTo>
                    <a:pt x="10209" y="1783"/>
                  </a:lnTo>
                  <a:lnTo>
                    <a:pt x="10331" y="1759"/>
                  </a:lnTo>
                  <a:lnTo>
                    <a:pt x="10454" y="1734"/>
                  </a:lnTo>
                  <a:close/>
                  <a:moveTo>
                    <a:pt x="3639" y="0"/>
                  </a:moveTo>
                  <a:lnTo>
                    <a:pt x="3395" y="25"/>
                  </a:lnTo>
                  <a:lnTo>
                    <a:pt x="3151" y="74"/>
                  </a:lnTo>
                  <a:lnTo>
                    <a:pt x="2907" y="147"/>
                  </a:lnTo>
                  <a:lnTo>
                    <a:pt x="2687" y="220"/>
                  </a:lnTo>
                  <a:lnTo>
                    <a:pt x="2467" y="342"/>
                  </a:lnTo>
                  <a:lnTo>
                    <a:pt x="2272" y="464"/>
                  </a:lnTo>
                  <a:lnTo>
                    <a:pt x="2101" y="611"/>
                  </a:lnTo>
                  <a:lnTo>
                    <a:pt x="1930" y="782"/>
                  </a:lnTo>
                  <a:lnTo>
                    <a:pt x="1759" y="953"/>
                  </a:lnTo>
                  <a:lnTo>
                    <a:pt x="1612" y="1124"/>
                  </a:lnTo>
                  <a:lnTo>
                    <a:pt x="1490" y="1344"/>
                  </a:lnTo>
                  <a:lnTo>
                    <a:pt x="1368" y="1539"/>
                  </a:lnTo>
                  <a:lnTo>
                    <a:pt x="1295" y="1759"/>
                  </a:lnTo>
                  <a:lnTo>
                    <a:pt x="1222" y="2003"/>
                  </a:lnTo>
                  <a:lnTo>
                    <a:pt x="1173" y="2247"/>
                  </a:lnTo>
                  <a:lnTo>
                    <a:pt x="1148" y="2492"/>
                  </a:lnTo>
                  <a:lnTo>
                    <a:pt x="1173" y="2760"/>
                  </a:lnTo>
                  <a:lnTo>
                    <a:pt x="1197" y="3029"/>
                  </a:lnTo>
                  <a:lnTo>
                    <a:pt x="1295" y="3298"/>
                  </a:lnTo>
                  <a:lnTo>
                    <a:pt x="1393" y="3566"/>
                  </a:lnTo>
                  <a:lnTo>
                    <a:pt x="1539" y="3859"/>
                  </a:lnTo>
                  <a:lnTo>
                    <a:pt x="1734" y="4152"/>
                  </a:lnTo>
                  <a:lnTo>
                    <a:pt x="1954" y="4445"/>
                  </a:lnTo>
                  <a:lnTo>
                    <a:pt x="2223" y="4739"/>
                  </a:lnTo>
                  <a:lnTo>
                    <a:pt x="2394" y="4885"/>
                  </a:lnTo>
                  <a:lnTo>
                    <a:pt x="2565" y="5007"/>
                  </a:lnTo>
                  <a:lnTo>
                    <a:pt x="2931" y="5251"/>
                  </a:lnTo>
                  <a:lnTo>
                    <a:pt x="3346" y="5471"/>
                  </a:lnTo>
                  <a:lnTo>
                    <a:pt x="3762" y="5642"/>
                  </a:lnTo>
                  <a:lnTo>
                    <a:pt x="391" y="5642"/>
                  </a:lnTo>
                  <a:lnTo>
                    <a:pt x="318" y="5667"/>
                  </a:lnTo>
                  <a:lnTo>
                    <a:pt x="220" y="5715"/>
                  </a:lnTo>
                  <a:lnTo>
                    <a:pt x="147" y="5789"/>
                  </a:lnTo>
                  <a:lnTo>
                    <a:pt x="98" y="5838"/>
                  </a:lnTo>
                  <a:lnTo>
                    <a:pt x="49" y="5935"/>
                  </a:lnTo>
                  <a:lnTo>
                    <a:pt x="25" y="6033"/>
                  </a:lnTo>
                  <a:lnTo>
                    <a:pt x="0" y="6131"/>
                  </a:lnTo>
                  <a:lnTo>
                    <a:pt x="0" y="9599"/>
                  </a:lnTo>
                  <a:lnTo>
                    <a:pt x="5325" y="9599"/>
                  </a:lnTo>
                  <a:lnTo>
                    <a:pt x="5325" y="6009"/>
                  </a:lnTo>
                  <a:lnTo>
                    <a:pt x="5813" y="6082"/>
                  </a:lnTo>
                  <a:lnTo>
                    <a:pt x="5813" y="18611"/>
                  </a:lnTo>
                  <a:lnTo>
                    <a:pt x="8793" y="18611"/>
                  </a:lnTo>
                  <a:lnTo>
                    <a:pt x="8793" y="6082"/>
                  </a:lnTo>
                  <a:lnTo>
                    <a:pt x="9281" y="6009"/>
                  </a:lnTo>
                  <a:lnTo>
                    <a:pt x="9281" y="9599"/>
                  </a:lnTo>
                  <a:lnTo>
                    <a:pt x="14605" y="9599"/>
                  </a:lnTo>
                  <a:lnTo>
                    <a:pt x="14605" y="6131"/>
                  </a:lnTo>
                  <a:lnTo>
                    <a:pt x="14581" y="6033"/>
                  </a:lnTo>
                  <a:lnTo>
                    <a:pt x="14557" y="5935"/>
                  </a:lnTo>
                  <a:lnTo>
                    <a:pt x="14508" y="5838"/>
                  </a:lnTo>
                  <a:lnTo>
                    <a:pt x="14459" y="5789"/>
                  </a:lnTo>
                  <a:lnTo>
                    <a:pt x="14386" y="5715"/>
                  </a:lnTo>
                  <a:lnTo>
                    <a:pt x="14288" y="5667"/>
                  </a:lnTo>
                  <a:lnTo>
                    <a:pt x="14215" y="5642"/>
                  </a:lnTo>
                  <a:lnTo>
                    <a:pt x="10844" y="5642"/>
                  </a:lnTo>
                  <a:lnTo>
                    <a:pt x="11259" y="5471"/>
                  </a:lnTo>
                  <a:lnTo>
                    <a:pt x="11675" y="5251"/>
                  </a:lnTo>
                  <a:lnTo>
                    <a:pt x="12041" y="5007"/>
                  </a:lnTo>
                  <a:lnTo>
                    <a:pt x="12212" y="4885"/>
                  </a:lnTo>
                  <a:lnTo>
                    <a:pt x="12383" y="4739"/>
                  </a:lnTo>
                  <a:lnTo>
                    <a:pt x="12652" y="4445"/>
                  </a:lnTo>
                  <a:lnTo>
                    <a:pt x="12871" y="4152"/>
                  </a:lnTo>
                  <a:lnTo>
                    <a:pt x="13067" y="3859"/>
                  </a:lnTo>
                  <a:lnTo>
                    <a:pt x="13213" y="3566"/>
                  </a:lnTo>
                  <a:lnTo>
                    <a:pt x="13311" y="3298"/>
                  </a:lnTo>
                  <a:lnTo>
                    <a:pt x="13409" y="3029"/>
                  </a:lnTo>
                  <a:lnTo>
                    <a:pt x="13433" y="2760"/>
                  </a:lnTo>
                  <a:lnTo>
                    <a:pt x="13458" y="2492"/>
                  </a:lnTo>
                  <a:lnTo>
                    <a:pt x="13433" y="2247"/>
                  </a:lnTo>
                  <a:lnTo>
                    <a:pt x="13384" y="2003"/>
                  </a:lnTo>
                  <a:lnTo>
                    <a:pt x="13311" y="1759"/>
                  </a:lnTo>
                  <a:lnTo>
                    <a:pt x="13238" y="1539"/>
                  </a:lnTo>
                  <a:lnTo>
                    <a:pt x="13116" y="1344"/>
                  </a:lnTo>
                  <a:lnTo>
                    <a:pt x="12994" y="1124"/>
                  </a:lnTo>
                  <a:lnTo>
                    <a:pt x="12847" y="953"/>
                  </a:lnTo>
                  <a:lnTo>
                    <a:pt x="12676" y="782"/>
                  </a:lnTo>
                  <a:lnTo>
                    <a:pt x="12505" y="611"/>
                  </a:lnTo>
                  <a:lnTo>
                    <a:pt x="12334" y="464"/>
                  </a:lnTo>
                  <a:lnTo>
                    <a:pt x="12139" y="342"/>
                  </a:lnTo>
                  <a:lnTo>
                    <a:pt x="11919" y="220"/>
                  </a:lnTo>
                  <a:lnTo>
                    <a:pt x="11699" y="147"/>
                  </a:lnTo>
                  <a:lnTo>
                    <a:pt x="11455" y="74"/>
                  </a:lnTo>
                  <a:lnTo>
                    <a:pt x="11211" y="25"/>
                  </a:lnTo>
                  <a:lnTo>
                    <a:pt x="10966" y="0"/>
                  </a:lnTo>
                  <a:lnTo>
                    <a:pt x="10698" y="25"/>
                  </a:lnTo>
                  <a:lnTo>
                    <a:pt x="10429" y="49"/>
                  </a:lnTo>
                  <a:lnTo>
                    <a:pt x="10160" y="147"/>
                  </a:lnTo>
                  <a:lnTo>
                    <a:pt x="9892" y="245"/>
                  </a:lnTo>
                  <a:lnTo>
                    <a:pt x="9599" y="391"/>
                  </a:lnTo>
                  <a:lnTo>
                    <a:pt x="9306" y="587"/>
                  </a:lnTo>
                  <a:lnTo>
                    <a:pt x="9013" y="806"/>
                  </a:lnTo>
                  <a:lnTo>
                    <a:pt x="8719" y="1075"/>
                  </a:lnTo>
                  <a:lnTo>
                    <a:pt x="8475" y="1368"/>
                  </a:lnTo>
                  <a:lnTo>
                    <a:pt x="8280" y="1661"/>
                  </a:lnTo>
                  <a:lnTo>
                    <a:pt x="8084" y="2003"/>
                  </a:lnTo>
                  <a:lnTo>
                    <a:pt x="7914" y="2369"/>
                  </a:lnTo>
                  <a:lnTo>
                    <a:pt x="7791" y="2736"/>
                  </a:lnTo>
                  <a:lnTo>
                    <a:pt x="7669" y="3102"/>
                  </a:lnTo>
                  <a:lnTo>
                    <a:pt x="7572" y="3469"/>
                  </a:lnTo>
                  <a:lnTo>
                    <a:pt x="7498" y="3835"/>
                  </a:lnTo>
                  <a:lnTo>
                    <a:pt x="7401" y="4519"/>
                  </a:lnTo>
                  <a:lnTo>
                    <a:pt x="7327" y="5080"/>
                  </a:lnTo>
                  <a:lnTo>
                    <a:pt x="7303" y="5667"/>
                  </a:lnTo>
                  <a:lnTo>
                    <a:pt x="7279" y="5080"/>
                  </a:lnTo>
                  <a:lnTo>
                    <a:pt x="7205" y="4519"/>
                  </a:lnTo>
                  <a:lnTo>
                    <a:pt x="7108" y="3835"/>
                  </a:lnTo>
                  <a:lnTo>
                    <a:pt x="7034" y="3469"/>
                  </a:lnTo>
                  <a:lnTo>
                    <a:pt x="6937" y="3102"/>
                  </a:lnTo>
                  <a:lnTo>
                    <a:pt x="6814" y="2736"/>
                  </a:lnTo>
                  <a:lnTo>
                    <a:pt x="6692" y="2369"/>
                  </a:lnTo>
                  <a:lnTo>
                    <a:pt x="6521" y="2003"/>
                  </a:lnTo>
                  <a:lnTo>
                    <a:pt x="6326" y="1661"/>
                  </a:lnTo>
                  <a:lnTo>
                    <a:pt x="6131" y="1368"/>
                  </a:lnTo>
                  <a:lnTo>
                    <a:pt x="5886" y="1075"/>
                  </a:lnTo>
                  <a:lnTo>
                    <a:pt x="5593" y="806"/>
                  </a:lnTo>
                  <a:lnTo>
                    <a:pt x="5300" y="587"/>
                  </a:lnTo>
                  <a:lnTo>
                    <a:pt x="5007" y="391"/>
                  </a:lnTo>
                  <a:lnTo>
                    <a:pt x="4714" y="245"/>
                  </a:lnTo>
                  <a:lnTo>
                    <a:pt x="4445" y="147"/>
                  </a:lnTo>
                  <a:lnTo>
                    <a:pt x="4177" y="49"/>
                  </a:lnTo>
                  <a:lnTo>
                    <a:pt x="3908" y="25"/>
                  </a:lnTo>
                  <a:lnTo>
                    <a:pt x="363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869" name="Google Shape;869;p43"/>
            <p:cNvSpPr/>
            <p:nvPr/>
          </p:nvSpPr>
          <p:spPr>
            <a:xfrm>
              <a:off x="1977625" y="5237525"/>
              <a:ext cx="113600" cy="213100"/>
            </a:xfrm>
            <a:custGeom>
              <a:avLst/>
              <a:gdLst/>
              <a:ahLst/>
              <a:cxnLst/>
              <a:rect l="l" t="t" r="r" b="b"/>
              <a:pathLst>
                <a:path w="4544" h="8524" extrusionOk="0">
                  <a:moveTo>
                    <a:pt x="1" y="0"/>
                  </a:moveTo>
                  <a:lnTo>
                    <a:pt x="1" y="8035"/>
                  </a:lnTo>
                  <a:lnTo>
                    <a:pt x="25" y="8133"/>
                  </a:lnTo>
                  <a:lnTo>
                    <a:pt x="50" y="8231"/>
                  </a:lnTo>
                  <a:lnTo>
                    <a:pt x="99" y="8304"/>
                  </a:lnTo>
                  <a:lnTo>
                    <a:pt x="148" y="8377"/>
                  </a:lnTo>
                  <a:lnTo>
                    <a:pt x="221" y="8426"/>
                  </a:lnTo>
                  <a:lnTo>
                    <a:pt x="318" y="8475"/>
                  </a:lnTo>
                  <a:lnTo>
                    <a:pt x="392" y="8499"/>
                  </a:lnTo>
                  <a:lnTo>
                    <a:pt x="489" y="8524"/>
                  </a:lnTo>
                  <a:lnTo>
                    <a:pt x="4544" y="8524"/>
                  </a:lnTo>
                  <a:lnTo>
                    <a:pt x="454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870" name="Google Shape;870;p43"/>
            <p:cNvSpPr/>
            <p:nvPr/>
          </p:nvSpPr>
          <p:spPr>
            <a:xfrm>
              <a:off x="2190125" y="5237525"/>
              <a:ext cx="113575" cy="213100"/>
            </a:xfrm>
            <a:custGeom>
              <a:avLst/>
              <a:gdLst/>
              <a:ahLst/>
              <a:cxnLst/>
              <a:rect l="l" t="t" r="r" b="b"/>
              <a:pathLst>
                <a:path w="4543" h="8524" extrusionOk="0">
                  <a:moveTo>
                    <a:pt x="0" y="0"/>
                  </a:moveTo>
                  <a:lnTo>
                    <a:pt x="0" y="8524"/>
                  </a:lnTo>
                  <a:lnTo>
                    <a:pt x="4054" y="8524"/>
                  </a:lnTo>
                  <a:lnTo>
                    <a:pt x="4152" y="8499"/>
                  </a:lnTo>
                  <a:lnTo>
                    <a:pt x="4225" y="8475"/>
                  </a:lnTo>
                  <a:lnTo>
                    <a:pt x="4323" y="8426"/>
                  </a:lnTo>
                  <a:lnTo>
                    <a:pt x="4396" y="8377"/>
                  </a:lnTo>
                  <a:lnTo>
                    <a:pt x="4445" y="8304"/>
                  </a:lnTo>
                  <a:lnTo>
                    <a:pt x="4494" y="8231"/>
                  </a:lnTo>
                  <a:lnTo>
                    <a:pt x="4518" y="8133"/>
                  </a:lnTo>
                  <a:lnTo>
                    <a:pt x="4543" y="8035"/>
                  </a:lnTo>
                  <a:lnTo>
                    <a:pt x="454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871" name="Google Shape;871;p43"/>
          <p:cNvGrpSpPr/>
          <p:nvPr/>
        </p:nvGrpSpPr>
        <p:grpSpPr>
          <a:xfrm>
            <a:off x="3342459" y="2137720"/>
            <a:ext cx="283238" cy="257429"/>
            <a:chOff x="4562200" y="4968250"/>
            <a:chExt cx="549550" cy="499475"/>
          </a:xfrm>
        </p:grpSpPr>
        <p:sp>
          <p:nvSpPr>
            <p:cNvPr id="872" name="Google Shape;872;p43"/>
            <p:cNvSpPr/>
            <p:nvPr/>
          </p:nvSpPr>
          <p:spPr>
            <a:xfrm>
              <a:off x="4842450" y="5242400"/>
              <a:ext cx="213125" cy="225325"/>
            </a:xfrm>
            <a:custGeom>
              <a:avLst/>
              <a:gdLst/>
              <a:ahLst/>
              <a:cxnLst/>
              <a:rect l="l" t="t" r="r" b="b"/>
              <a:pathLst>
                <a:path w="8525" h="9013" extrusionOk="0">
                  <a:moveTo>
                    <a:pt x="8524" y="1"/>
                  </a:moveTo>
                  <a:lnTo>
                    <a:pt x="2272" y="3542"/>
                  </a:lnTo>
                  <a:lnTo>
                    <a:pt x="2150" y="3591"/>
                  </a:lnTo>
                  <a:lnTo>
                    <a:pt x="2028" y="3615"/>
                  </a:lnTo>
                  <a:lnTo>
                    <a:pt x="1906" y="3591"/>
                  </a:lnTo>
                  <a:lnTo>
                    <a:pt x="1808" y="3566"/>
                  </a:lnTo>
                  <a:lnTo>
                    <a:pt x="1735" y="3517"/>
                  </a:lnTo>
                  <a:lnTo>
                    <a:pt x="1662" y="3444"/>
                  </a:lnTo>
                  <a:lnTo>
                    <a:pt x="1588" y="3371"/>
                  </a:lnTo>
                  <a:lnTo>
                    <a:pt x="1" y="440"/>
                  </a:lnTo>
                  <a:lnTo>
                    <a:pt x="1" y="9013"/>
                  </a:lnTo>
                  <a:lnTo>
                    <a:pt x="8524" y="4104"/>
                  </a:lnTo>
                  <a:lnTo>
                    <a:pt x="85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873" name="Google Shape;873;p43"/>
            <p:cNvSpPr/>
            <p:nvPr/>
          </p:nvSpPr>
          <p:spPr>
            <a:xfrm>
              <a:off x="4617775" y="5241800"/>
              <a:ext cx="212500" cy="225925"/>
            </a:xfrm>
            <a:custGeom>
              <a:avLst/>
              <a:gdLst/>
              <a:ahLst/>
              <a:cxnLst/>
              <a:rect l="l" t="t" r="r" b="b"/>
              <a:pathLst>
                <a:path w="8500" h="9037" extrusionOk="0">
                  <a:moveTo>
                    <a:pt x="0" y="0"/>
                  </a:moveTo>
                  <a:lnTo>
                    <a:pt x="0" y="4128"/>
                  </a:lnTo>
                  <a:lnTo>
                    <a:pt x="8499" y="9037"/>
                  </a:lnTo>
                  <a:lnTo>
                    <a:pt x="8499" y="586"/>
                  </a:lnTo>
                  <a:lnTo>
                    <a:pt x="6961" y="3395"/>
                  </a:lnTo>
                  <a:lnTo>
                    <a:pt x="6887" y="3468"/>
                  </a:lnTo>
                  <a:lnTo>
                    <a:pt x="6814" y="3541"/>
                  </a:lnTo>
                  <a:lnTo>
                    <a:pt x="6741" y="3590"/>
                  </a:lnTo>
                  <a:lnTo>
                    <a:pt x="6643" y="3615"/>
                  </a:lnTo>
                  <a:lnTo>
                    <a:pt x="6521" y="3639"/>
                  </a:lnTo>
                  <a:lnTo>
                    <a:pt x="6399" y="3615"/>
                  </a:lnTo>
                  <a:lnTo>
                    <a:pt x="6277" y="3566"/>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874" name="Google Shape;874;p43"/>
            <p:cNvSpPr/>
            <p:nvPr/>
          </p:nvSpPr>
          <p:spPr>
            <a:xfrm>
              <a:off x="4631200" y="4968250"/>
              <a:ext cx="411550" cy="236325"/>
            </a:xfrm>
            <a:custGeom>
              <a:avLst/>
              <a:gdLst/>
              <a:ahLst/>
              <a:cxnLst/>
              <a:rect l="l" t="t" r="r" b="b"/>
              <a:pathLst>
                <a:path w="16462" h="9453" extrusionOk="0">
                  <a:moveTo>
                    <a:pt x="8182" y="1"/>
                  </a:moveTo>
                  <a:lnTo>
                    <a:pt x="0" y="4763"/>
                  </a:lnTo>
                  <a:lnTo>
                    <a:pt x="8231" y="9452"/>
                  </a:lnTo>
                  <a:lnTo>
                    <a:pt x="16462" y="4763"/>
                  </a:lnTo>
                  <a:lnTo>
                    <a:pt x="818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875" name="Google Shape;875;p43"/>
            <p:cNvSpPr/>
            <p:nvPr/>
          </p:nvSpPr>
          <p:spPr>
            <a:xfrm>
              <a:off x="4562200" y="5094025"/>
              <a:ext cx="274800" cy="226550"/>
            </a:xfrm>
            <a:custGeom>
              <a:avLst/>
              <a:gdLst/>
              <a:ahLst/>
              <a:cxnLst/>
              <a:rect l="l" t="t" r="r" b="b"/>
              <a:pathLst>
                <a:path w="10992" h="9062" extrusionOk="0">
                  <a:moveTo>
                    <a:pt x="2248" y="1"/>
                  </a:moveTo>
                  <a:lnTo>
                    <a:pt x="1" y="4079"/>
                  </a:lnTo>
                  <a:lnTo>
                    <a:pt x="8744" y="9062"/>
                  </a:lnTo>
                  <a:lnTo>
                    <a:pt x="10991" y="4983"/>
                  </a:lnTo>
                  <a:lnTo>
                    <a:pt x="224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876" name="Google Shape;876;p43"/>
            <p:cNvSpPr/>
            <p:nvPr/>
          </p:nvSpPr>
          <p:spPr>
            <a:xfrm>
              <a:off x="4836975" y="5094025"/>
              <a:ext cx="274775" cy="226550"/>
            </a:xfrm>
            <a:custGeom>
              <a:avLst/>
              <a:gdLst/>
              <a:ahLst/>
              <a:cxnLst/>
              <a:rect l="l" t="t" r="r" b="b"/>
              <a:pathLst>
                <a:path w="10991" h="9062" extrusionOk="0">
                  <a:moveTo>
                    <a:pt x="8743" y="1"/>
                  </a:moveTo>
                  <a:lnTo>
                    <a:pt x="0" y="4983"/>
                  </a:lnTo>
                  <a:lnTo>
                    <a:pt x="2247" y="9062"/>
                  </a:lnTo>
                  <a:lnTo>
                    <a:pt x="10990" y="4079"/>
                  </a:lnTo>
                  <a:lnTo>
                    <a:pt x="874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877" name="Google Shape;877;p43"/>
          <p:cNvGrpSpPr/>
          <p:nvPr/>
        </p:nvGrpSpPr>
        <p:grpSpPr>
          <a:xfrm>
            <a:off x="6790078" y="2139229"/>
            <a:ext cx="278200" cy="266861"/>
            <a:chOff x="5241175" y="4959100"/>
            <a:chExt cx="539775" cy="517775"/>
          </a:xfrm>
        </p:grpSpPr>
        <p:sp>
          <p:nvSpPr>
            <p:cNvPr id="878" name="Google Shape;878;p43"/>
            <p:cNvSpPr/>
            <p:nvPr/>
          </p:nvSpPr>
          <p:spPr>
            <a:xfrm>
              <a:off x="5575150" y="4959100"/>
              <a:ext cx="161225" cy="178300"/>
            </a:xfrm>
            <a:custGeom>
              <a:avLst/>
              <a:gdLst/>
              <a:ahLst/>
              <a:cxnLst/>
              <a:rect l="l" t="t" r="r" b="b"/>
              <a:pathLst>
                <a:path w="6449" h="7132" extrusionOk="0">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879" name="Google Shape;879;p43"/>
            <p:cNvSpPr/>
            <p:nvPr/>
          </p:nvSpPr>
          <p:spPr>
            <a:xfrm>
              <a:off x="5330925" y="4985350"/>
              <a:ext cx="128250" cy="148400"/>
            </a:xfrm>
            <a:custGeom>
              <a:avLst/>
              <a:gdLst/>
              <a:ahLst/>
              <a:cxnLst/>
              <a:rect l="l" t="t" r="r" b="b"/>
              <a:pathLst>
                <a:path w="5130" h="5936" extrusionOk="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880" name="Google Shape;880;p43"/>
            <p:cNvSpPr/>
            <p:nvPr/>
          </p:nvSpPr>
          <p:spPr>
            <a:xfrm>
              <a:off x="5241175" y="5241175"/>
              <a:ext cx="180125" cy="109325"/>
            </a:xfrm>
            <a:custGeom>
              <a:avLst/>
              <a:gdLst/>
              <a:ahLst/>
              <a:cxnLst/>
              <a:rect l="l" t="t" r="r" b="b"/>
              <a:pathLst>
                <a:path w="7205" h="4373" extrusionOk="0">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881" name="Google Shape;881;p43"/>
            <p:cNvSpPr/>
            <p:nvPr/>
          </p:nvSpPr>
          <p:spPr>
            <a:xfrm>
              <a:off x="5461575" y="5316900"/>
              <a:ext cx="89175" cy="159975"/>
            </a:xfrm>
            <a:custGeom>
              <a:avLst/>
              <a:gdLst/>
              <a:ahLst/>
              <a:cxnLst/>
              <a:rect l="l" t="t" r="r" b="b"/>
              <a:pathLst>
                <a:path w="3567" h="6399" extrusionOk="0">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419" y="25"/>
                  </a:lnTo>
                  <a:lnTo>
                    <a:pt x="2126" y="49"/>
                  </a:lnTo>
                  <a:lnTo>
                    <a:pt x="1808" y="25"/>
                  </a:lnTo>
                  <a:lnTo>
                    <a:pt x="149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882" name="Google Shape;882;p43"/>
            <p:cNvSpPr/>
            <p:nvPr/>
          </p:nvSpPr>
          <p:spPr>
            <a:xfrm>
              <a:off x="5619100" y="5194175"/>
              <a:ext cx="161850" cy="89775"/>
            </a:xfrm>
            <a:custGeom>
              <a:avLst/>
              <a:gdLst/>
              <a:ahLst/>
              <a:cxnLst/>
              <a:rect l="l" t="t" r="r" b="b"/>
              <a:pathLst>
                <a:path w="6474" h="3591" extrusionOk="0">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883" name="Google Shape;883;p43"/>
            <p:cNvSpPr/>
            <p:nvPr/>
          </p:nvSpPr>
          <p:spPr>
            <a:xfrm>
              <a:off x="5420075" y="5116000"/>
              <a:ext cx="189300" cy="189925"/>
            </a:xfrm>
            <a:custGeom>
              <a:avLst/>
              <a:gdLst/>
              <a:ahLst/>
              <a:cxnLst/>
              <a:rect l="l" t="t" r="r" b="b"/>
              <a:pathLst>
                <a:path w="7572" h="7597" extrusionOk="0">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Tree>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Shape 887"/>
        <p:cNvGrpSpPr/>
        <p:nvPr/>
      </p:nvGrpSpPr>
      <p:grpSpPr>
        <a:xfrm>
          <a:off x="0" y="0"/>
          <a:ext cx="0" cy="0"/>
          <a:chOff x="0" y="0"/>
          <a:chExt cx="0" cy="0"/>
        </a:xfrm>
      </p:grpSpPr>
      <p:sp>
        <p:nvSpPr>
          <p:cNvPr id="888" name="Google Shape;888;p44"/>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FUNNEL</a:t>
            </a:r>
            <a:endParaRPr/>
          </a:p>
        </p:txBody>
      </p:sp>
      <p:sp>
        <p:nvSpPr>
          <p:cNvPr id="889" name="Google Shape;889;p44"/>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276</a:t>
            </a:fld>
            <a:endParaRPr/>
          </a:p>
        </p:txBody>
      </p:sp>
      <p:grpSp>
        <p:nvGrpSpPr>
          <p:cNvPr id="890" name="Google Shape;890;p44"/>
          <p:cNvGrpSpPr/>
          <p:nvPr/>
        </p:nvGrpSpPr>
        <p:grpSpPr>
          <a:xfrm>
            <a:off x="1517897" y="1537382"/>
            <a:ext cx="2964755" cy="2665372"/>
            <a:chOff x="3778727" y="4460423"/>
            <a:chExt cx="720160" cy="647438"/>
          </a:xfrm>
        </p:grpSpPr>
        <p:sp>
          <p:nvSpPr>
            <p:cNvPr id="891" name="Google Shape;891;p44"/>
            <p:cNvSpPr/>
            <p:nvPr/>
          </p:nvSpPr>
          <p:spPr>
            <a:xfrm>
              <a:off x="3957011" y="4902228"/>
              <a:ext cx="364723" cy="110621"/>
            </a:xfrm>
            <a:custGeom>
              <a:avLst/>
              <a:gdLst/>
              <a:ahLst/>
              <a:cxnLst/>
              <a:rect l="l" t="t" r="r" b="b"/>
              <a:pathLst>
                <a:path w="640" h="194" extrusionOk="0">
                  <a:moveTo>
                    <a:pt x="0" y="0"/>
                  </a:moveTo>
                  <a:cubicBezTo>
                    <a:pt x="63" y="130"/>
                    <a:pt x="63" y="130"/>
                    <a:pt x="63" y="130"/>
                  </a:cubicBezTo>
                  <a:cubicBezTo>
                    <a:pt x="64" y="130"/>
                    <a:pt x="64" y="130"/>
                    <a:pt x="64" y="130"/>
                  </a:cubicBezTo>
                  <a:cubicBezTo>
                    <a:pt x="64" y="130"/>
                    <a:pt x="64" y="130"/>
                    <a:pt x="64" y="131"/>
                  </a:cubicBezTo>
                  <a:cubicBezTo>
                    <a:pt x="70" y="143"/>
                    <a:pt x="70" y="143"/>
                    <a:pt x="70" y="143"/>
                  </a:cubicBezTo>
                  <a:cubicBezTo>
                    <a:pt x="93" y="170"/>
                    <a:pt x="188" y="194"/>
                    <a:pt x="320" y="194"/>
                  </a:cubicBezTo>
                  <a:cubicBezTo>
                    <a:pt x="452" y="194"/>
                    <a:pt x="547" y="170"/>
                    <a:pt x="571" y="143"/>
                  </a:cubicBezTo>
                  <a:cubicBezTo>
                    <a:pt x="577" y="131"/>
                    <a:pt x="577" y="131"/>
                    <a:pt x="577" y="131"/>
                  </a:cubicBezTo>
                  <a:cubicBezTo>
                    <a:pt x="577" y="130"/>
                    <a:pt x="577" y="130"/>
                    <a:pt x="577" y="130"/>
                  </a:cubicBezTo>
                  <a:cubicBezTo>
                    <a:pt x="577" y="130"/>
                    <a:pt x="577" y="130"/>
                    <a:pt x="577" y="130"/>
                  </a:cubicBezTo>
                  <a:cubicBezTo>
                    <a:pt x="640" y="0"/>
                    <a:pt x="640" y="0"/>
                    <a:pt x="640" y="0"/>
                  </a:cubicBezTo>
                  <a:cubicBezTo>
                    <a:pt x="587" y="29"/>
                    <a:pt x="452" y="46"/>
                    <a:pt x="320" y="46"/>
                  </a:cubicBezTo>
                  <a:cubicBezTo>
                    <a:pt x="189" y="46"/>
                    <a:pt x="53" y="29"/>
                    <a:pt x="0" y="0"/>
                  </a:cubicBezTo>
                  <a:close/>
                </a:path>
              </a:pathLst>
            </a:custGeom>
            <a:solidFill>
              <a:schemeClr val="accent5"/>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 sz="1200" b="1">
                  <a:solidFill>
                    <a:schemeClr val="lt1"/>
                  </a:solidFill>
                  <a:latin typeface="Source Sans Pro"/>
                  <a:ea typeface="Source Sans Pro"/>
                  <a:cs typeface="Source Sans Pro"/>
                  <a:sym typeface="Source Sans Pro"/>
                </a:rPr>
                <a:t>PURCHASE</a:t>
              </a:r>
              <a:endParaRPr sz="1200" b="1" i="0" u="none" strike="noStrike" cap="none">
                <a:solidFill>
                  <a:schemeClr val="lt1"/>
                </a:solidFill>
                <a:latin typeface="Source Sans Pro"/>
                <a:ea typeface="Source Sans Pro"/>
                <a:cs typeface="Source Sans Pro"/>
                <a:sym typeface="Source Sans Pro"/>
              </a:endParaRPr>
            </a:p>
          </p:txBody>
        </p:sp>
        <p:sp>
          <p:nvSpPr>
            <p:cNvPr id="892" name="Google Shape;892;p44"/>
            <p:cNvSpPr/>
            <p:nvPr/>
          </p:nvSpPr>
          <p:spPr>
            <a:xfrm>
              <a:off x="4002092" y="4999728"/>
              <a:ext cx="275015" cy="108132"/>
            </a:xfrm>
            <a:custGeom>
              <a:avLst/>
              <a:gdLst/>
              <a:ahLst/>
              <a:cxnLst/>
              <a:rect l="l" t="t" r="r" b="b"/>
              <a:pathLst>
                <a:path w="483" h="190" extrusionOk="0">
                  <a:moveTo>
                    <a:pt x="0" y="0"/>
                  </a:moveTo>
                  <a:cubicBezTo>
                    <a:pt x="61" y="125"/>
                    <a:pt x="61" y="125"/>
                    <a:pt x="61" y="125"/>
                  </a:cubicBezTo>
                  <a:cubicBezTo>
                    <a:pt x="62" y="126"/>
                    <a:pt x="62" y="127"/>
                    <a:pt x="63" y="128"/>
                  </a:cubicBezTo>
                  <a:cubicBezTo>
                    <a:pt x="70" y="144"/>
                    <a:pt x="70" y="144"/>
                    <a:pt x="70" y="144"/>
                  </a:cubicBezTo>
                  <a:cubicBezTo>
                    <a:pt x="93" y="170"/>
                    <a:pt x="162" y="190"/>
                    <a:pt x="241" y="190"/>
                  </a:cubicBezTo>
                  <a:cubicBezTo>
                    <a:pt x="320" y="190"/>
                    <a:pt x="389" y="170"/>
                    <a:pt x="412" y="144"/>
                  </a:cubicBezTo>
                  <a:cubicBezTo>
                    <a:pt x="420" y="128"/>
                    <a:pt x="420" y="128"/>
                    <a:pt x="420" y="128"/>
                  </a:cubicBezTo>
                  <a:cubicBezTo>
                    <a:pt x="421" y="127"/>
                    <a:pt x="421" y="126"/>
                    <a:pt x="421" y="125"/>
                  </a:cubicBezTo>
                  <a:cubicBezTo>
                    <a:pt x="483" y="0"/>
                    <a:pt x="483" y="0"/>
                    <a:pt x="483" y="0"/>
                  </a:cubicBezTo>
                  <a:cubicBezTo>
                    <a:pt x="437" y="26"/>
                    <a:pt x="338" y="41"/>
                    <a:pt x="241" y="41"/>
                  </a:cubicBezTo>
                  <a:cubicBezTo>
                    <a:pt x="144" y="41"/>
                    <a:pt x="45" y="26"/>
                    <a:pt x="0" y="0"/>
                  </a:cubicBezTo>
                  <a:close/>
                </a:path>
              </a:pathLst>
            </a:custGeom>
            <a:solidFill>
              <a:schemeClr val="accent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 sz="1200" b="1">
                  <a:solidFill>
                    <a:schemeClr val="lt1"/>
                  </a:solidFill>
                  <a:latin typeface="Source Sans Pro"/>
                  <a:ea typeface="Source Sans Pro"/>
                  <a:cs typeface="Source Sans Pro"/>
                  <a:sym typeface="Source Sans Pro"/>
                </a:rPr>
                <a:t>LOYALTY</a:t>
              </a:r>
              <a:endParaRPr sz="1200" b="1" i="0" u="none" strike="noStrike" cap="none">
                <a:solidFill>
                  <a:schemeClr val="lt1"/>
                </a:solidFill>
                <a:latin typeface="Source Sans Pro"/>
                <a:ea typeface="Source Sans Pro"/>
                <a:cs typeface="Source Sans Pro"/>
                <a:sym typeface="Source Sans Pro"/>
              </a:endParaRPr>
            </a:p>
          </p:txBody>
        </p:sp>
        <p:sp>
          <p:nvSpPr>
            <p:cNvPr id="893" name="Google Shape;893;p44"/>
            <p:cNvSpPr/>
            <p:nvPr/>
          </p:nvSpPr>
          <p:spPr>
            <a:xfrm>
              <a:off x="3780312" y="4519014"/>
              <a:ext cx="718575" cy="115145"/>
            </a:xfrm>
            <a:custGeom>
              <a:avLst/>
              <a:gdLst/>
              <a:ahLst/>
              <a:cxnLst/>
              <a:rect l="l" t="t" r="r" b="b"/>
              <a:pathLst>
                <a:path w="1261" h="202" extrusionOk="0">
                  <a:moveTo>
                    <a:pt x="630" y="53"/>
                  </a:moveTo>
                  <a:cubicBezTo>
                    <a:pt x="363" y="53"/>
                    <a:pt x="82" y="34"/>
                    <a:pt x="0" y="0"/>
                  </a:cubicBezTo>
                  <a:cubicBezTo>
                    <a:pt x="71" y="146"/>
                    <a:pt x="71" y="146"/>
                    <a:pt x="71" y="146"/>
                  </a:cubicBezTo>
                  <a:cubicBezTo>
                    <a:pt x="88" y="157"/>
                    <a:pt x="134" y="170"/>
                    <a:pt x="227" y="181"/>
                  </a:cubicBezTo>
                  <a:cubicBezTo>
                    <a:pt x="334" y="194"/>
                    <a:pt x="478" y="202"/>
                    <a:pt x="630" y="202"/>
                  </a:cubicBezTo>
                  <a:cubicBezTo>
                    <a:pt x="630" y="202"/>
                    <a:pt x="630" y="202"/>
                    <a:pt x="630" y="202"/>
                  </a:cubicBezTo>
                  <a:cubicBezTo>
                    <a:pt x="929" y="202"/>
                    <a:pt x="1147" y="174"/>
                    <a:pt x="1189" y="146"/>
                  </a:cubicBezTo>
                  <a:cubicBezTo>
                    <a:pt x="1261" y="0"/>
                    <a:pt x="1261" y="0"/>
                    <a:pt x="1261" y="0"/>
                  </a:cubicBezTo>
                  <a:cubicBezTo>
                    <a:pt x="1179" y="34"/>
                    <a:pt x="897" y="53"/>
                    <a:pt x="630" y="53"/>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 sz="1200" b="1">
                  <a:solidFill>
                    <a:schemeClr val="lt1"/>
                  </a:solidFill>
                  <a:latin typeface="Source Sans Pro"/>
                  <a:ea typeface="Source Sans Pro"/>
                  <a:cs typeface="Source Sans Pro"/>
                  <a:sym typeface="Source Sans Pro"/>
                </a:rPr>
                <a:t>AWARENESS</a:t>
              </a:r>
              <a:endParaRPr sz="1200" b="1" i="0" u="none" strike="noStrike" cap="none">
                <a:solidFill>
                  <a:schemeClr val="lt1"/>
                </a:solidFill>
                <a:latin typeface="Source Sans Pro"/>
                <a:ea typeface="Source Sans Pro"/>
                <a:cs typeface="Source Sans Pro"/>
                <a:sym typeface="Source Sans Pro"/>
              </a:endParaRPr>
            </a:p>
          </p:txBody>
        </p:sp>
        <p:sp>
          <p:nvSpPr>
            <p:cNvPr id="894" name="Google Shape;894;p44"/>
            <p:cNvSpPr/>
            <p:nvPr/>
          </p:nvSpPr>
          <p:spPr>
            <a:xfrm>
              <a:off x="3868662" y="4710395"/>
              <a:ext cx="541875" cy="112657"/>
            </a:xfrm>
            <a:custGeom>
              <a:avLst/>
              <a:gdLst/>
              <a:ahLst/>
              <a:cxnLst/>
              <a:rect l="l" t="t" r="r" b="b"/>
              <a:pathLst>
                <a:path w="951" h="198" extrusionOk="0">
                  <a:moveTo>
                    <a:pt x="0" y="0"/>
                  </a:moveTo>
                  <a:cubicBezTo>
                    <a:pt x="70" y="144"/>
                    <a:pt x="70" y="144"/>
                    <a:pt x="70" y="144"/>
                  </a:cubicBezTo>
                  <a:cubicBezTo>
                    <a:pt x="101" y="171"/>
                    <a:pt x="259" y="198"/>
                    <a:pt x="475" y="198"/>
                  </a:cubicBezTo>
                  <a:cubicBezTo>
                    <a:pt x="692" y="198"/>
                    <a:pt x="849" y="171"/>
                    <a:pt x="881" y="144"/>
                  </a:cubicBezTo>
                  <a:cubicBezTo>
                    <a:pt x="951" y="0"/>
                    <a:pt x="951" y="0"/>
                    <a:pt x="951" y="0"/>
                  </a:cubicBezTo>
                  <a:cubicBezTo>
                    <a:pt x="881" y="32"/>
                    <a:pt x="673" y="50"/>
                    <a:pt x="475" y="50"/>
                  </a:cubicBezTo>
                  <a:cubicBezTo>
                    <a:pt x="277" y="50"/>
                    <a:pt x="69" y="32"/>
                    <a:pt x="0" y="0"/>
                  </a:cubicBezTo>
                  <a:close/>
                </a:path>
              </a:pathLst>
            </a:custGeom>
            <a:solidFill>
              <a:schemeClr val="accent3"/>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 sz="1200" b="1">
                  <a:solidFill>
                    <a:schemeClr val="lt1"/>
                  </a:solidFill>
                  <a:latin typeface="Source Sans Pro"/>
                  <a:ea typeface="Source Sans Pro"/>
                  <a:cs typeface="Source Sans Pro"/>
                  <a:sym typeface="Source Sans Pro"/>
                </a:rPr>
                <a:t>EVALUATION</a:t>
              </a:r>
              <a:endParaRPr sz="1200" b="1" i="0" u="none" strike="noStrike" cap="none">
                <a:solidFill>
                  <a:schemeClr val="lt1"/>
                </a:solidFill>
                <a:latin typeface="Source Sans Pro"/>
                <a:ea typeface="Source Sans Pro"/>
                <a:cs typeface="Source Sans Pro"/>
                <a:sym typeface="Source Sans Pro"/>
              </a:endParaRPr>
            </a:p>
          </p:txBody>
        </p:sp>
        <p:sp>
          <p:nvSpPr>
            <p:cNvPr id="895" name="Google Shape;895;p44"/>
            <p:cNvSpPr/>
            <p:nvPr/>
          </p:nvSpPr>
          <p:spPr>
            <a:xfrm>
              <a:off x="3824940" y="4614704"/>
              <a:ext cx="629543" cy="114014"/>
            </a:xfrm>
            <a:custGeom>
              <a:avLst/>
              <a:gdLst/>
              <a:ahLst/>
              <a:cxnLst/>
              <a:rect l="l" t="t" r="r" b="b"/>
              <a:pathLst>
                <a:path w="1105" h="200" extrusionOk="0">
                  <a:moveTo>
                    <a:pt x="552" y="51"/>
                  </a:moveTo>
                  <a:cubicBezTo>
                    <a:pt x="399" y="51"/>
                    <a:pt x="255" y="44"/>
                    <a:pt x="147" y="31"/>
                  </a:cubicBezTo>
                  <a:cubicBezTo>
                    <a:pt x="76" y="22"/>
                    <a:pt x="26" y="12"/>
                    <a:pt x="0" y="0"/>
                  </a:cubicBezTo>
                  <a:cubicBezTo>
                    <a:pt x="70" y="145"/>
                    <a:pt x="70" y="145"/>
                    <a:pt x="70" y="145"/>
                  </a:cubicBezTo>
                  <a:cubicBezTo>
                    <a:pt x="108" y="173"/>
                    <a:pt x="296" y="200"/>
                    <a:pt x="552" y="200"/>
                  </a:cubicBezTo>
                  <a:cubicBezTo>
                    <a:pt x="809" y="200"/>
                    <a:pt x="996" y="173"/>
                    <a:pt x="1034" y="145"/>
                  </a:cubicBezTo>
                  <a:cubicBezTo>
                    <a:pt x="1105" y="0"/>
                    <a:pt x="1105" y="0"/>
                    <a:pt x="1105" y="0"/>
                  </a:cubicBezTo>
                  <a:cubicBezTo>
                    <a:pt x="1030" y="33"/>
                    <a:pt x="785" y="51"/>
                    <a:pt x="552" y="51"/>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 sz="1200" b="1">
                  <a:solidFill>
                    <a:schemeClr val="lt1"/>
                  </a:solidFill>
                  <a:latin typeface="Source Sans Pro"/>
                  <a:ea typeface="Source Sans Pro"/>
                  <a:cs typeface="Source Sans Pro"/>
                  <a:sym typeface="Source Sans Pro"/>
                </a:rPr>
                <a:t>DISCOVERY</a:t>
              </a:r>
              <a:endParaRPr sz="1200" b="1" i="0" u="none" strike="noStrike" cap="none">
                <a:solidFill>
                  <a:schemeClr val="lt1"/>
                </a:solidFill>
                <a:latin typeface="Source Sans Pro"/>
                <a:ea typeface="Source Sans Pro"/>
                <a:cs typeface="Source Sans Pro"/>
                <a:sym typeface="Source Sans Pro"/>
              </a:endParaRPr>
            </a:p>
          </p:txBody>
        </p:sp>
        <p:sp>
          <p:nvSpPr>
            <p:cNvPr id="896" name="Google Shape;896;p44"/>
            <p:cNvSpPr/>
            <p:nvPr/>
          </p:nvSpPr>
          <p:spPr>
            <a:xfrm>
              <a:off x="3912610" y="4806085"/>
              <a:ext cx="453525" cy="112204"/>
            </a:xfrm>
            <a:custGeom>
              <a:avLst/>
              <a:gdLst/>
              <a:ahLst/>
              <a:cxnLst/>
              <a:rect l="l" t="t" r="r" b="b"/>
              <a:pathLst>
                <a:path w="796" h="197" extrusionOk="0">
                  <a:moveTo>
                    <a:pt x="0" y="0"/>
                  </a:moveTo>
                  <a:cubicBezTo>
                    <a:pt x="65" y="132"/>
                    <a:pt x="65" y="132"/>
                    <a:pt x="65" y="132"/>
                  </a:cubicBezTo>
                  <a:cubicBezTo>
                    <a:pt x="65" y="132"/>
                    <a:pt x="65" y="132"/>
                    <a:pt x="65" y="132"/>
                  </a:cubicBezTo>
                  <a:cubicBezTo>
                    <a:pt x="65" y="133"/>
                    <a:pt x="65" y="133"/>
                    <a:pt x="65" y="133"/>
                  </a:cubicBezTo>
                  <a:cubicBezTo>
                    <a:pt x="70" y="142"/>
                    <a:pt x="70" y="142"/>
                    <a:pt x="70" y="142"/>
                  </a:cubicBezTo>
                  <a:cubicBezTo>
                    <a:pt x="95" y="170"/>
                    <a:pt x="221" y="197"/>
                    <a:pt x="398" y="197"/>
                  </a:cubicBezTo>
                  <a:cubicBezTo>
                    <a:pt x="576" y="197"/>
                    <a:pt x="702" y="170"/>
                    <a:pt x="727" y="142"/>
                  </a:cubicBezTo>
                  <a:cubicBezTo>
                    <a:pt x="732" y="133"/>
                    <a:pt x="732" y="133"/>
                    <a:pt x="732" y="133"/>
                  </a:cubicBezTo>
                  <a:cubicBezTo>
                    <a:pt x="732" y="132"/>
                    <a:pt x="732" y="132"/>
                    <a:pt x="732" y="132"/>
                  </a:cubicBezTo>
                  <a:cubicBezTo>
                    <a:pt x="732" y="132"/>
                    <a:pt x="732" y="132"/>
                    <a:pt x="732" y="132"/>
                  </a:cubicBezTo>
                  <a:cubicBezTo>
                    <a:pt x="796" y="0"/>
                    <a:pt x="796" y="0"/>
                    <a:pt x="796" y="0"/>
                  </a:cubicBezTo>
                  <a:cubicBezTo>
                    <a:pt x="735" y="31"/>
                    <a:pt x="562" y="48"/>
                    <a:pt x="398" y="48"/>
                  </a:cubicBezTo>
                  <a:cubicBezTo>
                    <a:pt x="234" y="48"/>
                    <a:pt x="62" y="31"/>
                    <a:pt x="0" y="0"/>
                  </a:cubicBezTo>
                  <a:close/>
                </a:path>
              </a:pathLst>
            </a:custGeom>
            <a:solidFill>
              <a:schemeClr val="accent4"/>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 sz="1200" b="1">
                  <a:solidFill>
                    <a:schemeClr val="lt1"/>
                  </a:solidFill>
                  <a:latin typeface="Source Sans Pro"/>
                  <a:ea typeface="Source Sans Pro"/>
                  <a:cs typeface="Source Sans Pro"/>
                  <a:sym typeface="Source Sans Pro"/>
                </a:rPr>
                <a:t>INTENT</a:t>
              </a:r>
              <a:endParaRPr sz="1200" b="1" i="0" u="none" strike="noStrike" cap="none">
                <a:solidFill>
                  <a:schemeClr val="lt1"/>
                </a:solidFill>
                <a:latin typeface="Source Sans Pro"/>
                <a:ea typeface="Source Sans Pro"/>
                <a:cs typeface="Source Sans Pro"/>
                <a:sym typeface="Source Sans Pro"/>
              </a:endParaRPr>
            </a:p>
          </p:txBody>
        </p:sp>
        <p:sp>
          <p:nvSpPr>
            <p:cNvPr id="897" name="Google Shape;897;p44"/>
            <p:cNvSpPr/>
            <p:nvPr/>
          </p:nvSpPr>
          <p:spPr>
            <a:xfrm>
              <a:off x="3778727" y="4460423"/>
              <a:ext cx="719100" cy="79200"/>
            </a:xfrm>
            <a:prstGeom prst="ellipse">
              <a:avLst/>
            </a:prstGeom>
            <a:solidFill>
              <a:schemeClr val="lt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200" b="1" i="0" u="none" strike="noStrike" cap="none">
                <a:solidFill>
                  <a:schemeClr val="lt1"/>
                </a:solidFill>
                <a:latin typeface="Source Sans Pro"/>
                <a:ea typeface="Source Sans Pro"/>
                <a:cs typeface="Source Sans Pro"/>
                <a:sym typeface="Source Sans Pro"/>
              </a:endParaRPr>
            </a:p>
          </p:txBody>
        </p:sp>
      </p:grpSp>
      <p:cxnSp>
        <p:nvCxnSpPr>
          <p:cNvPr id="898" name="Google Shape;898;p44"/>
          <p:cNvCxnSpPr/>
          <p:nvPr/>
        </p:nvCxnSpPr>
        <p:spPr>
          <a:xfrm>
            <a:off x="4417162" y="1978841"/>
            <a:ext cx="868500" cy="0"/>
          </a:xfrm>
          <a:prstGeom prst="straightConnector1">
            <a:avLst/>
          </a:prstGeom>
          <a:noFill/>
          <a:ln w="9525" cap="flat" cmpd="sng">
            <a:solidFill>
              <a:schemeClr val="accent1"/>
            </a:solidFill>
            <a:prstDash val="solid"/>
            <a:round/>
            <a:headEnd type="oval" w="med" len="med"/>
            <a:tailEnd type="oval" w="med" len="med"/>
          </a:ln>
        </p:spPr>
      </p:cxnSp>
      <p:sp>
        <p:nvSpPr>
          <p:cNvPr id="899" name="Google Shape;899;p44"/>
          <p:cNvSpPr txBox="1"/>
          <p:nvPr/>
        </p:nvSpPr>
        <p:spPr>
          <a:xfrm>
            <a:off x="5336208" y="1837471"/>
            <a:ext cx="2289900" cy="2826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1000">
                <a:solidFill>
                  <a:schemeClr val="dk2"/>
                </a:solidFill>
                <a:latin typeface="Source Sans Pro"/>
                <a:ea typeface="Source Sans Pro"/>
                <a:cs typeface="Source Sans Pro"/>
                <a:sym typeface="Source Sans Pro"/>
              </a:rPr>
              <a:t>Insert your content</a:t>
            </a:r>
            <a:endParaRPr sz="1000">
              <a:solidFill>
                <a:schemeClr val="dk2"/>
              </a:solidFill>
              <a:latin typeface="Source Sans Pro"/>
              <a:ea typeface="Source Sans Pro"/>
              <a:cs typeface="Source Sans Pro"/>
              <a:sym typeface="Source Sans Pro"/>
            </a:endParaRPr>
          </a:p>
        </p:txBody>
      </p:sp>
      <p:cxnSp>
        <p:nvCxnSpPr>
          <p:cNvPr id="900" name="Google Shape;900;p44"/>
          <p:cNvCxnSpPr/>
          <p:nvPr/>
        </p:nvCxnSpPr>
        <p:spPr>
          <a:xfrm>
            <a:off x="4289248" y="2374581"/>
            <a:ext cx="996300" cy="0"/>
          </a:xfrm>
          <a:prstGeom prst="straightConnector1">
            <a:avLst/>
          </a:prstGeom>
          <a:noFill/>
          <a:ln w="9525" cap="flat" cmpd="sng">
            <a:solidFill>
              <a:schemeClr val="accent2"/>
            </a:solidFill>
            <a:prstDash val="solid"/>
            <a:round/>
            <a:headEnd type="oval" w="med" len="med"/>
            <a:tailEnd type="oval" w="med" len="med"/>
          </a:ln>
        </p:spPr>
      </p:cxnSp>
      <p:sp>
        <p:nvSpPr>
          <p:cNvPr id="901" name="Google Shape;901;p44"/>
          <p:cNvSpPr txBox="1"/>
          <p:nvPr/>
        </p:nvSpPr>
        <p:spPr>
          <a:xfrm>
            <a:off x="5336208" y="2233203"/>
            <a:ext cx="2289900" cy="2826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1000">
                <a:solidFill>
                  <a:schemeClr val="dk2"/>
                </a:solidFill>
                <a:latin typeface="Source Sans Pro"/>
                <a:ea typeface="Source Sans Pro"/>
                <a:cs typeface="Source Sans Pro"/>
                <a:sym typeface="Source Sans Pro"/>
              </a:rPr>
              <a:t>Insert your content</a:t>
            </a:r>
            <a:endParaRPr sz="1000">
              <a:solidFill>
                <a:schemeClr val="dk2"/>
              </a:solidFill>
              <a:latin typeface="Source Sans Pro"/>
              <a:ea typeface="Source Sans Pro"/>
              <a:cs typeface="Source Sans Pro"/>
              <a:sym typeface="Source Sans Pro"/>
            </a:endParaRPr>
          </a:p>
        </p:txBody>
      </p:sp>
      <p:cxnSp>
        <p:nvCxnSpPr>
          <p:cNvPr id="902" name="Google Shape;902;p44"/>
          <p:cNvCxnSpPr/>
          <p:nvPr/>
        </p:nvCxnSpPr>
        <p:spPr>
          <a:xfrm>
            <a:off x="4107472" y="2770320"/>
            <a:ext cx="1178100" cy="0"/>
          </a:xfrm>
          <a:prstGeom prst="straightConnector1">
            <a:avLst/>
          </a:prstGeom>
          <a:noFill/>
          <a:ln w="9525" cap="flat" cmpd="sng">
            <a:solidFill>
              <a:schemeClr val="accent3"/>
            </a:solidFill>
            <a:prstDash val="solid"/>
            <a:round/>
            <a:headEnd type="oval" w="med" len="med"/>
            <a:tailEnd type="oval" w="med" len="med"/>
          </a:ln>
        </p:spPr>
      </p:cxnSp>
      <p:sp>
        <p:nvSpPr>
          <p:cNvPr id="903" name="Google Shape;903;p44"/>
          <p:cNvSpPr txBox="1"/>
          <p:nvPr/>
        </p:nvSpPr>
        <p:spPr>
          <a:xfrm>
            <a:off x="5336208" y="2628934"/>
            <a:ext cx="2289900" cy="2826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1000">
                <a:solidFill>
                  <a:schemeClr val="dk2"/>
                </a:solidFill>
                <a:latin typeface="Source Sans Pro"/>
                <a:ea typeface="Source Sans Pro"/>
                <a:cs typeface="Source Sans Pro"/>
                <a:sym typeface="Source Sans Pro"/>
              </a:rPr>
              <a:t>Insert your content</a:t>
            </a:r>
            <a:endParaRPr sz="1000">
              <a:solidFill>
                <a:schemeClr val="dk2"/>
              </a:solidFill>
              <a:latin typeface="Source Sans Pro"/>
              <a:ea typeface="Source Sans Pro"/>
              <a:cs typeface="Source Sans Pro"/>
              <a:sym typeface="Source Sans Pro"/>
            </a:endParaRPr>
          </a:p>
        </p:txBody>
      </p:sp>
      <p:cxnSp>
        <p:nvCxnSpPr>
          <p:cNvPr id="904" name="Google Shape;904;p44"/>
          <p:cNvCxnSpPr/>
          <p:nvPr/>
        </p:nvCxnSpPr>
        <p:spPr>
          <a:xfrm>
            <a:off x="3952627" y="3166039"/>
            <a:ext cx="1332900" cy="0"/>
          </a:xfrm>
          <a:prstGeom prst="straightConnector1">
            <a:avLst/>
          </a:prstGeom>
          <a:noFill/>
          <a:ln w="9525" cap="flat" cmpd="sng">
            <a:solidFill>
              <a:schemeClr val="accent4"/>
            </a:solidFill>
            <a:prstDash val="solid"/>
            <a:round/>
            <a:headEnd type="oval" w="med" len="med"/>
            <a:tailEnd type="oval" w="med" len="med"/>
          </a:ln>
        </p:spPr>
      </p:cxnSp>
      <p:sp>
        <p:nvSpPr>
          <p:cNvPr id="905" name="Google Shape;905;p44"/>
          <p:cNvSpPr txBox="1"/>
          <p:nvPr/>
        </p:nvSpPr>
        <p:spPr>
          <a:xfrm>
            <a:off x="5336208" y="3024666"/>
            <a:ext cx="2289900" cy="2826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1000">
                <a:solidFill>
                  <a:schemeClr val="dk2"/>
                </a:solidFill>
                <a:latin typeface="Source Sans Pro"/>
                <a:ea typeface="Source Sans Pro"/>
                <a:cs typeface="Source Sans Pro"/>
                <a:sym typeface="Source Sans Pro"/>
              </a:rPr>
              <a:t>Insert your content</a:t>
            </a:r>
            <a:endParaRPr sz="1000">
              <a:solidFill>
                <a:schemeClr val="dk2"/>
              </a:solidFill>
              <a:latin typeface="Source Sans Pro"/>
              <a:ea typeface="Source Sans Pro"/>
              <a:cs typeface="Source Sans Pro"/>
              <a:sym typeface="Source Sans Pro"/>
            </a:endParaRPr>
          </a:p>
        </p:txBody>
      </p:sp>
      <p:cxnSp>
        <p:nvCxnSpPr>
          <p:cNvPr id="906" name="Google Shape;906;p44"/>
          <p:cNvCxnSpPr/>
          <p:nvPr/>
        </p:nvCxnSpPr>
        <p:spPr>
          <a:xfrm>
            <a:off x="3784307" y="3561779"/>
            <a:ext cx="1501200" cy="0"/>
          </a:xfrm>
          <a:prstGeom prst="straightConnector1">
            <a:avLst/>
          </a:prstGeom>
          <a:noFill/>
          <a:ln w="9525" cap="flat" cmpd="sng">
            <a:solidFill>
              <a:schemeClr val="accent5"/>
            </a:solidFill>
            <a:prstDash val="solid"/>
            <a:round/>
            <a:headEnd type="oval" w="med" len="med"/>
            <a:tailEnd type="oval" w="med" len="med"/>
          </a:ln>
        </p:spPr>
      </p:cxnSp>
      <p:sp>
        <p:nvSpPr>
          <p:cNvPr id="907" name="Google Shape;907;p44"/>
          <p:cNvSpPr txBox="1"/>
          <p:nvPr/>
        </p:nvSpPr>
        <p:spPr>
          <a:xfrm>
            <a:off x="5336208" y="3420397"/>
            <a:ext cx="2289900" cy="2826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1000">
                <a:solidFill>
                  <a:schemeClr val="dk2"/>
                </a:solidFill>
                <a:latin typeface="Source Sans Pro"/>
                <a:ea typeface="Source Sans Pro"/>
                <a:cs typeface="Source Sans Pro"/>
                <a:sym typeface="Source Sans Pro"/>
              </a:rPr>
              <a:t>Insert your content</a:t>
            </a:r>
            <a:endParaRPr sz="1000">
              <a:solidFill>
                <a:schemeClr val="dk2"/>
              </a:solidFill>
              <a:latin typeface="Source Sans Pro"/>
              <a:ea typeface="Source Sans Pro"/>
              <a:cs typeface="Source Sans Pro"/>
              <a:sym typeface="Source Sans Pro"/>
            </a:endParaRPr>
          </a:p>
        </p:txBody>
      </p:sp>
      <p:cxnSp>
        <p:nvCxnSpPr>
          <p:cNvPr id="908" name="Google Shape;908;p44"/>
          <p:cNvCxnSpPr/>
          <p:nvPr/>
        </p:nvCxnSpPr>
        <p:spPr>
          <a:xfrm>
            <a:off x="3609269" y="3957498"/>
            <a:ext cx="1669200" cy="0"/>
          </a:xfrm>
          <a:prstGeom prst="straightConnector1">
            <a:avLst/>
          </a:prstGeom>
          <a:noFill/>
          <a:ln w="9525" cap="flat" cmpd="sng">
            <a:solidFill>
              <a:schemeClr val="accent6"/>
            </a:solidFill>
            <a:prstDash val="solid"/>
            <a:round/>
            <a:headEnd type="oval" w="med" len="med"/>
            <a:tailEnd type="oval" w="med" len="med"/>
          </a:ln>
        </p:spPr>
      </p:cxnSp>
      <p:sp>
        <p:nvSpPr>
          <p:cNvPr id="909" name="Google Shape;909;p44"/>
          <p:cNvSpPr txBox="1"/>
          <p:nvPr/>
        </p:nvSpPr>
        <p:spPr>
          <a:xfrm>
            <a:off x="5336208" y="3816129"/>
            <a:ext cx="2289900" cy="2826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1000">
                <a:solidFill>
                  <a:schemeClr val="dk2"/>
                </a:solidFill>
                <a:latin typeface="Source Sans Pro"/>
                <a:ea typeface="Source Sans Pro"/>
                <a:cs typeface="Source Sans Pro"/>
                <a:sym typeface="Source Sans Pro"/>
              </a:rPr>
              <a:t>Insert your content</a:t>
            </a:r>
            <a:endParaRPr sz="1000">
              <a:solidFill>
                <a:schemeClr val="dk2"/>
              </a:solidFill>
              <a:latin typeface="Source Sans Pro"/>
              <a:ea typeface="Source Sans Pro"/>
              <a:cs typeface="Source Sans Pro"/>
              <a:sym typeface="Source Sans Pro"/>
            </a:endParaRPr>
          </a:p>
        </p:txBody>
      </p:sp>
    </p:spTree>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Shape 913"/>
        <p:cNvGrpSpPr/>
        <p:nvPr/>
      </p:nvGrpSpPr>
      <p:grpSpPr>
        <a:xfrm>
          <a:off x="0" y="0"/>
          <a:ext cx="0" cy="0"/>
          <a:chOff x="0" y="0"/>
          <a:chExt cx="0" cy="0"/>
        </a:xfrm>
      </p:grpSpPr>
      <p:sp>
        <p:nvSpPr>
          <p:cNvPr id="914" name="Google Shape;914;p45"/>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TEAM PRESENTATION</a:t>
            </a:r>
            <a:endParaRPr/>
          </a:p>
        </p:txBody>
      </p:sp>
      <p:sp>
        <p:nvSpPr>
          <p:cNvPr id="915" name="Google Shape;915;p45"/>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277</a:t>
            </a:fld>
            <a:endParaRPr/>
          </a:p>
        </p:txBody>
      </p:sp>
      <p:pic>
        <p:nvPicPr>
          <p:cNvPr id="916" name="Google Shape;916;p45"/>
          <p:cNvPicPr preferRelativeResize="0"/>
          <p:nvPr/>
        </p:nvPicPr>
        <p:blipFill rotWithShape="1">
          <a:blip r:embed="rId3">
            <a:alphaModFix/>
          </a:blip>
          <a:srcRect l="19633" t="9820" b="9812"/>
          <a:stretch/>
        </p:blipFill>
        <p:spPr>
          <a:xfrm>
            <a:off x="855300" y="1607575"/>
            <a:ext cx="1489200" cy="1489200"/>
          </a:xfrm>
          <a:prstGeom prst="ellipse">
            <a:avLst/>
          </a:prstGeom>
          <a:noFill/>
          <a:ln>
            <a:noFill/>
          </a:ln>
        </p:spPr>
      </p:pic>
      <p:sp>
        <p:nvSpPr>
          <p:cNvPr id="917" name="Google Shape;917;p45"/>
          <p:cNvSpPr txBox="1"/>
          <p:nvPr/>
        </p:nvSpPr>
        <p:spPr>
          <a:xfrm>
            <a:off x="860325" y="3226600"/>
            <a:ext cx="1489200" cy="734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b="1">
                <a:solidFill>
                  <a:schemeClr val="dk1"/>
                </a:solidFill>
                <a:latin typeface="Source Sans Pro"/>
                <a:ea typeface="Source Sans Pro"/>
                <a:cs typeface="Source Sans Pro"/>
                <a:sym typeface="Source Sans Pro"/>
              </a:rPr>
              <a:t>Imani Jackson</a:t>
            </a:r>
            <a:br>
              <a:rPr lang="en">
                <a:latin typeface="Source Sans Pro"/>
                <a:ea typeface="Source Sans Pro"/>
                <a:cs typeface="Source Sans Pro"/>
                <a:sym typeface="Source Sans Pro"/>
              </a:rPr>
            </a:br>
            <a:r>
              <a:rPr lang="en" sz="800">
                <a:solidFill>
                  <a:schemeClr val="dk2"/>
                </a:solidFill>
                <a:latin typeface="Source Sans Pro"/>
                <a:ea typeface="Source Sans Pro"/>
                <a:cs typeface="Source Sans Pro"/>
                <a:sym typeface="Source Sans Pro"/>
              </a:rPr>
              <a:t>JOB TITLE</a:t>
            </a:r>
            <a:endParaRPr sz="800">
              <a:solidFill>
                <a:schemeClr val="dk2"/>
              </a:solidFill>
              <a:latin typeface="Source Sans Pro"/>
              <a:ea typeface="Source Sans Pro"/>
              <a:cs typeface="Source Sans Pro"/>
              <a:sym typeface="Source Sans Pro"/>
            </a:endParaRPr>
          </a:p>
          <a:p>
            <a:pPr marL="0" lvl="0" indent="0" algn="ctr" rtl="0">
              <a:spcBef>
                <a:spcPts val="400"/>
              </a:spcBef>
              <a:spcAft>
                <a:spcPts val="0"/>
              </a:spcAft>
              <a:buNone/>
            </a:pPr>
            <a:r>
              <a:rPr lang="en" sz="900">
                <a:solidFill>
                  <a:schemeClr val="dk2"/>
                </a:solidFill>
                <a:latin typeface="Source Sans Pro"/>
                <a:ea typeface="Source Sans Pro"/>
                <a:cs typeface="Source Sans Pro"/>
                <a:sym typeface="Source Sans Pro"/>
              </a:rPr>
              <a:t>Blue is the colour of the clear sky and the deep sea</a:t>
            </a:r>
            <a:endParaRPr>
              <a:latin typeface="Source Sans Pro"/>
              <a:ea typeface="Source Sans Pro"/>
              <a:cs typeface="Source Sans Pro"/>
              <a:sym typeface="Source Sans Pro"/>
            </a:endParaRPr>
          </a:p>
          <a:p>
            <a:pPr marL="0" lvl="0" indent="0" algn="ctr" rtl="0">
              <a:spcBef>
                <a:spcPts val="400"/>
              </a:spcBef>
              <a:spcAft>
                <a:spcPts val="400"/>
              </a:spcAft>
              <a:buNone/>
            </a:pPr>
            <a:endParaRPr>
              <a:latin typeface="Source Sans Pro"/>
              <a:ea typeface="Source Sans Pro"/>
              <a:cs typeface="Source Sans Pro"/>
              <a:sym typeface="Source Sans Pro"/>
            </a:endParaRPr>
          </a:p>
        </p:txBody>
      </p:sp>
      <p:pic>
        <p:nvPicPr>
          <p:cNvPr id="918" name="Google Shape;918;p45"/>
          <p:cNvPicPr preferRelativeResize="0"/>
          <p:nvPr/>
        </p:nvPicPr>
        <p:blipFill rotWithShape="1">
          <a:blip r:embed="rId4">
            <a:alphaModFix/>
          </a:blip>
          <a:srcRect/>
          <a:stretch/>
        </p:blipFill>
        <p:spPr>
          <a:xfrm>
            <a:off x="2835025" y="1607575"/>
            <a:ext cx="1489200" cy="1489200"/>
          </a:xfrm>
          <a:prstGeom prst="ellipse">
            <a:avLst/>
          </a:prstGeom>
          <a:noFill/>
          <a:ln>
            <a:noFill/>
          </a:ln>
        </p:spPr>
      </p:pic>
      <p:sp>
        <p:nvSpPr>
          <p:cNvPr id="919" name="Google Shape;919;p45"/>
          <p:cNvSpPr txBox="1"/>
          <p:nvPr/>
        </p:nvSpPr>
        <p:spPr>
          <a:xfrm>
            <a:off x="2840050" y="3226600"/>
            <a:ext cx="1489200" cy="734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b="1">
                <a:solidFill>
                  <a:schemeClr val="dk1"/>
                </a:solidFill>
                <a:latin typeface="Source Sans Pro"/>
                <a:ea typeface="Source Sans Pro"/>
                <a:cs typeface="Source Sans Pro"/>
                <a:sym typeface="Source Sans Pro"/>
              </a:rPr>
              <a:t>Marcos Galán</a:t>
            </a:r>
            <a:br>
              <a:rPr lang="en">
                <a:latin typeface="Source Sans Pro"/>
                <a:ea typeface="Source Sans Pro"/>
                <a:cs typeface="Source Sans Pro"/>
                <a:sym typeface="Source Sans Pro"/>
              </a:rPr>
            </a:br>
            <a:r>
              <a:rPr lang="en" sz="800">
                <a:solidFill>
                  <a:schemeClr val="dk2"/>
                </a:solidFill>
                <a:latin typeface="Source Sans Pro"/>
                <a:ea typeface="Source Sans Pro"/>
                <a:cs typeface="Source Sans Pro"/>
                <a:sym typeface="Source Sans Pro"/>
              </a:rPr>
              <a:t>JOB TITLE</a:t>
            </a:r>
            <a:endParaRPr sz="800">
              <a:solidFill>
                <a:schemeClr val="dk2"/>
              </a:solidFill>
              <a:latin typeface="Source Sans Pro"/>
              <a:ea typeface="Source Sans Pro"/>
              <a:cs typeface="Source Sans Pro"/>
              <a:sym typeface="Source Sans Pro"/>
            </a:endParaRPr>
          </a:p>
          <a:p>
            <a:pPr marL="0" lvl="0" indent="0" algn="ctr" rtl="0">
              <a:spcBef>
                <a:spcPts val="400"/>
              </a:spcBef>
              <a:spcAft>
                <a:spcPts val="0"/>
              </a:spcAft>
              <a:buNone/>
            </a:pPr>
            <a:r>
              <a:rPr lang="en" sz="900">
                <a:solidFill>
                  <a:schemeClr val="dk2"/>
                </a:solidFill>
                <a:latin typeface="Source Sans Pro"/>
                <a:ea typeface="Source Sans Pro"/>
                <a:cs typeface="Source Sans Pro"/>
                <a:sym typeface="Source Sans Pro"/>
              </a:rPr>
              <a:t>Blue is the colour of the clear sky and the deep sea</a:t>
            </a:r>
            <a:endParaRPr>
              <a:latin typeface="Source Sans Pro"/>
              <a:ea typeface="Source Sans Pro"/>
              <a:cs typeface="Source Sans Pro"/>
              <a:sym typeface="Source Sans Pro"/>
            </a:endParaRPr>
          </a:p>
          <a:p>
            <a:pPr marL="0" lvl="0" indent="0" algn="ctr" rtl="0">
              <a:spcBef>
                <a:spcPts val="400"/>
              </a:spcBef>
              <a:spcAft>
                <a:spcPts val="400"/>
              </a:spcAft>
              <a:buNone/>
            </a:pPr>
            <a:endParaRPr>
              <a:latin typeface="Source Sans Pro"/>
              <a:ea typeface="Source Sans Pro"/>
              <a:cs typeface="Source Sans Pro"/>
              <a:sym typeface="Source Sans Pro"/>
            </a:endParaRPr>
          </a:p>
        </p:txBody>
      </p:sp>
      <p:pic>
        <p:nvPicPr>
          <p:cNvPr id="920" name="Google Shape;920;p45"/>
          <p:cNvPicPr preferRelativeResize="0"/>
          <p:nvPr/>
        </p:nvPicPr>
        <p:blipFill rotWithShape="1">
          <a:blip r:embed="rId5">
            <a:alphaModFix/>
          </a:blip>
          <a:srcRect l="47271" t="22330" b="24940"/>
          <a:stretch/>
        </p:blipFill>
        <p:spPr>
          <a:xfrm>
            <a:off x="4814750" y="1607575"/>
            <a:ext cx="1489200" cy="1489200"/>
          </a:xfrm>
          <a:prstGeom prst="ellipse">
            <a:avLst/>
          </a:prstGeom>
          <a:noFill/>
          <a:ln>
            <a:noFill/>
          </a:ln>
        </p:spPr>
      </p:pic>
      <p:sp>
        <p:nvSpPr>
          <p:cNvPr id="921" name="Google Shape;921;p45"/>
          <p:cNvSpPr txBox="1"/>
          <p:nvPr/>
        </p:nvSpPr>
        <p:spPr>
          <a:xfrm>
            <a:off x="4819775" y="3226600"/>
            <a:ext cx="1489200" cy="734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b="1">
                <a:solidFill>
                  <a:schemeClr val="dk1"/>
                </a:solidFill>
                <a:latin typeface="Source Sans Pro"/>
                <a:ea typeface="Source Sans Pro"/>
                <a:cs typeface="Source Sans Pro"/>
                <a:sym typeface="Source Sans Pro"/>
              </a:rPr>
              <a:t>Ixchel Valdía</a:t>
            </a:r>
            <a:br>
              <a:rPr lang="en">
                <a:latin typeface="Source Sans Pro"/>
                <a:ea typeface="Source Sans Pro"/>
                <a:cs typeface="Source Sans Pro"/>
                <a:sym typeface="Source Sans Pro"/>
              </a:rPr>
            </a:br>
            <a:r>
              <a:rPr lang="en" sz="800">
                <a:solidFill>
                  <a:schemeClr val="dk2"/>
                </a:solidFill>
                <a:latin typeface="Source Sans Pro"/>
                <a:ea typeface="Source Sans Pro"/>
                <a:cs typeface="Source Sans Pro"/>
                <a:sym typeface="Source Sans Pro"/>
              </a:rPr>
              <a:t>JOB TITLE</a:t>
            </a:r>
            <a:endParaRPr sz="800">
              <a:solidFill>
                <a:schemeClr val="dk2"/>
              </a:solidFill>
              <a:latin typeface="Source Sans Pro"/>
              <a:ea typeface="Source Sans Pro"/>
              <a:cs typeface="Source Sans Pro"/>
              <a:sym typeface="Source Sans Pro"/>
            </a:endParaRPr>
          </a:p>
          <a:p>
            <a:pPr marL="0" lvl="0" indent="0" algn="ctr" rtl="0">
              <a:spcBef>
                <a:spcPts val="400"/>
              </a:spcBef>
              <a:spcAft>
                <a:spcPts val="0"/>
              </a:spcAft>
              <a:buNone/>
            </a:pPr>
            <a:r>
              <a:rPr lang="en" sz="900">
                <a:solidFill>
                  <a:schemeClr val="dk2"/>
                </a:solidFill>
                <a:latin typeface="Source Sans Pro"/>
                <a:ea typeface="Source Sans Pro"/>
                <a:cs typeface="Source Sans Pro"/>
                <a:sym typeface="Source Sans Pro"/>
              </a:rPr>
              <a:t>Blue is the colour of the clear sky and the deep sea</a:t>
            </a:r>
            <a:endParaRPr>
              <a:latin typeface="Source Sans Pro"/>
              <a:ea typeface="Source Sans Pro"/>
              <a:cs typeface="Source Sans Pro"/>
              <a:sym typeface="Source Sans Pro"/>
            </a:endParaRPr>
          </a:p>
          <a:p>
            <a:pPr marL="0" lvl="0" indent="0" algn="ctr" rtl="0">
              <a:spcBef>
                <a:spcPts val="400"/>
              </a:spcBef>
              <a:spcAft>
                <a:spcPts val="400"/>
              </a:spcAft>
              <a:buNone/>
            </a:pPr>
            <a:endParaRPr>
              <a:latin typeface="Source Sans Pro"/>
              <a:ea typeface="Source Sans Pro"/>
              <a:cs typeface="Source Sans Pro"/>
              <a:sym typeface="Source Sans Pro"/>
            </a:endParaRPr>
          </a:p>
        </p:txBody>
      </p:sp>
      <p:pic>
        <p:nvPicPr>
          <p:cNvPr id="922" name="Google Shape;922;p45"/>
          <p:cNvPicPr preferRelativeResize="0"/>
          <p:nvPr/>
        </p:nvPicPr>
        <p:blipFill rotWithShape="1">
          <a:blip r:embed="rId6">
            <a:alphaModFix/>
          </a:blip>
          <a:srcRect t="3926" b="29406"/>
          <a:stretch/>
        </p:blipFill>
        <p:spPr>
          <a:xfrm>
            <a:off x="6794475" y="1607575"/>
            <a:ext cx="1489200" cy="1489200"/>
          </a:xfrm>
          <a:prstGeom prst="ellipse">
            <a:avLst/>
          </a:prstGeom>
          <a:noFill/>
          <a:ln>
            <a:noFill/>
          </a:ln>
        </p:spPr>
      </p:pic>
      <p:sp>
        <p:nvSpPr>
          <p:cNvPr id="923" name="Google Shape;923;p45"/>
          <p:cNvSpPr txBox="1"/>
          <p:nvPr/>
        </p:nvSpPr>
        <p:spPr>
          <a:xfrm>
            <a:off x="6799500" y="3226600"/>
            <a:ext cx="1489200" cy="734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b="1">
                <a:solidFill>
                  <a:schemeClr val="dk1"/>
                </a:solidFill>
                <a:latin typeface="Source Sans Pro"/>
                <a:ea typeface="Source Sans Pro"/>
                <a:cs typeface="Source Sans Pro"/>
                <a:sym typeface="Source Sans Pro"/>
              </a:rPr>
              <a:t>Nils Årud</a:t>
            </a:r>
            <a:br>
              <a:rPr lang="en">
                <a:latin typeface="Source Sans Pro"/>
                <a:ea typeface="Source Sans Pro"/>
                <a:cs typeface="Source Sans Pro"/>
                <a:sym typeface="Source Sans Pro"/>
              </a:rPr>
            </a:br>
            <a:r>
              <a:rPr lang="en" sz="800">
                <a:solidFill>
                  <a:schemeClr val="dk2"/>
                </a:solidFill>
                <a:latin typeface="Source Sans Pro"/>
                <a:ea typeface="Source Sans Pro"/>
                <a:cs typeface="Source Sans Pro"/>
                <a:sym typeface="Source Sans Pro"/>
              </a:rPr>
              <a:t>JOB TITLE</a:t>
            </a:r>
            <a:endParaRPr sz="800">
              <a:solidFill>
                <a:schemeClr val="dk2"/>
              </a:solidFill>
              <a:latin typeface="Source Sans Pro"/>
              <a:ea typeface="Source Sans Pro"/>
              <a:cs typeface="Source Sans Pro"/>
              <a:sym typeface="Source Sans Pro"/>
            </a:endParaRPr>
          </a:p>
          <a:p>
            <a:pPr marL="0" lvl="0" indent="0" algn="ctr" rtl="0">
              <a:spcBef>
                <a:spcPts val="400"/>
              </a:spcBef>
              <a:spcAft>
                <a:spcPts val="0"/>
              </a:spcAft>
              <a:buNone/>
            </a:pPr>
            <a:r>
              <a:rPr lang="en" sz="900">
                <a:solidFill>
                  <a:schemeClr val="dk2"/>
                </a:solidFill>
                <a:latin typeface="Source Sans Pro"/>
                <a:ea typeface="Source Sans Pro"/>
                <a:cs typeface="Source Sans Pro"/>
                <a:sym typeface="Source Sans Pro"/>
              </a:rPr>
              <a:t>Blue is the colour of the clear sky and the deep sea</a:t>
            </a:r>
            <a:endParaRPr>
              <a:latin typeface="Source Sans Pro"/>
              <a:ea typeface="Source Sans Pro"/>
              <a:cs typeface="Source Sans Pro"/>
              <a:sym typeface="Source Sans Pro"/>
            </a:endParaRPr>
          </a:p>
          <a:p>
            <a:pPr marL="0" lvl="0" indent="0" algn="ctr" rtl="0">
              <a:spcBef>
                <a:spcPts val="400"/>
              </a:spcBef>
              <a:spcAft>
                <a:spcPts val="400"/>
              </a:spcAft>
              <a:buNone/>
            </a:pPr>
            <a:endParaRPr>
              <a:latin typeface="Source Sans Pro"/>
              <a:ea typeface="Source Sans Pro"/>
              <a:cs typeface="Source Sans Pro"/>
              <a:sym typeface="Source Sans Pro"/>
            </a:endParaRPr>
          </a:p>
        </p:txBody>
      </p:sp>
    </p:spTree>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Shape 927"/>
        <p:cNvGrpSpPr/>
        <p:nvPr/>
      </p:nvGrpSpPr>
      <p:grpSpPr>
        <a:xfrm>
          <a:off x="0" y="0"/>
          <a:ext cx="0" cy="0"/>
          <a:chOff x="0" y="0"/>
          <a:chExt cx="0" cy="0"/>
        </a:xfrm>
      </p:grpSpPr>
      <p:sp>
        <p:nvSpPr>
          <p:cNvPr id="928" name="Google Shape;928;p46"/>
          <p:cNvSpPr txBox="1">
            <a:spLocks noGrp="1"/>
          </p:cNvSpPr>
          <p:nvPr>
            <p:ph type="title" idx="4294967295"/>
          </p:nvPr>
        </p:nvSpPr>
        <p:spPr>
          <a:xfrm>
            <a:off x="467100" y="0"/>
            <a:ext cx="8209800" cy="467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200"/>
              <a:t>COMPETITOR MATRIX</a:t>
            </a:r>
            <a:endParaRPr sz="1200"/>
          </a:p>
        </p:txBody>
      </p:sp>
      <p:sp>
        <p:nvSpPr>
          <p:cNvPr id="929" name="Google Shape;929;p46"/>
          <p:cNvSpPr/>
          <p:nvPr/>
        </p:nvSpPr>
        <p:spPr>
          <a:xfrm>
            <a:off x="467100" y="467100"/>
            <a:ext cx="8209800" cy="4209000"/>
          </a:xfrm>
          <a:prstGeom prst="rect">
            <a:avLst/>
          </a:prstGeom>
          <a:solidFill>
            <a:schemeClr val="l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0" name="Google Shape;930;p46"/>
          <p:cNvGrpSpPr/>
          <p:nvPr/>
        </p:nvGrpSpPr>
        <p:grpSpPr>
          <a:xfrm>
            <a:off x="638150" y="467111"/>
            <a:ext cx="7867750" cy="4209098"/>
            <a:chOff x="638138" y="467100"/>
            <a:chExt cx="7867750" cy="4194000"/>
          </a:xfrm>
        </p:grpSpPr>
        <p:cxnSp>
          <p:nvCxnSpPr>
            <p:cNvPr id="931" name="Google Shape;931;p46"/>
            <p:cNvCxnSpPr/>
            <p:nvPr/>
          </p:nvCxnSpPr>
          <p:spPr>
            <a:xfrm>
              <a:off x="638138"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32" name="Google Shape;932;p46"/>
            <p:cNvCxnSpPr/>
            <p:nvPr/>
          </p:nvCxnSpPr>
          <p:spPr>
            <a:xfrm>
              <a:off x="809175"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33" name="Google Shape;933;p46"/>
            <p:cNvCxnSpPr/>
            <p:nvPr/>
          </p:nvCxnSpPr>
          <p:spPr>
            <a:xfrm>
              <a:off x="980213"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34" name="Google Shape;934;p46"/>
            <p:cNvCxnSpPr/>
            <p:nvPr/>
          </p:nvCxnSpPr>
          <p:spPr>
            <a:xfrm>
              <a:off x="1151250"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35" name="Google Shape;935;p46"/>
            <p:cNvCxnSpPr/>
            <p:nvPr/>
          </p:nvCxnSpPr>
          <p:spPr>
            <a:xfrm>
              <a:off x="1322288"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36" name="Google Shape;936;p46"/>
            <p:cNvCxnSpPr/>
            <p:nvPr/>
          </p:nvCxnSpPr>
          <p:spPr>
            <a:xfrm>
              <a:off x="1493325"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37" name="Google Shape;937;p46"/>
            <p:cNvCxnSpPr/>
            <p:nvPr/>
          </p:nvCxnSpPr>
          <p:spPr>
            <a:xfrm>
              <a:off x="1664363"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38" name="Google Shape;938;p46"/>
            <p:cNvCxnSpPr/>
            <p:nvPr/>
          </p:nvCxnSpPr>
          <p:spPr>
            <a:xfrm>
              <a:off x="1835400"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39" name="Google Shape;939;p46"/>
            <p:cNvCxnSpPr/>
            <p:nvPr/>
          </p:nvCxnSpPr>
          <p:spPr>
            <a:xfrm>
              <a:off x="2006438"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40" name="Google Shape;940;p46"/>
            <p:cNvCxnSpPr/>
            <p:nvPr/>
          </p:nvCxnSpPr>
          <p:spPr>
            <a:xfrm>
              <a:off x="2177475"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41" name="Google Shape;941;p46"/>
            <p:cNvCxnSpPr/>
            <p:nvPr/>
          </p:nvCxnSpPr>
          <p:spPr>
            <a:xfrm>
              <a:off x="2348513"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42" name="Google Shape;942;p46"/>
            <p:cNvCxnSpPr/>
            <p:nvPr/>
          </p:nvCxnSpPr>
          <p:spPr>
            <a:xfrm>
              <a:off x="2519550"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43" name="Google Shape;943;p46"/>
            <p:cNvCxnSpPr/>
            <p:nvPr/>
          </p:nvCxnSpPr>
          <p:spPr>
            <a:xfrm>
              <a:off x="2690588"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44" name="Google Shape;944;p46"/>
            <p:cNvCxnSpPr/>
            <p:nvPr/>
          </p:nvCxnSpPr>
          <p:spPr>
            <a:xfrm>
              <a:off x="2861625"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45" name="Google Shape;945;p46"/>
            <p:cNvCxnSpPr/>
            <p:nvPr/>
          </p:nvCxnSpPr>
          <p:spPr>
            <a:xfrm>
              <a:off x="3032663"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46" name="Google Shape;946;p46"/>
            <p:cNvCxnSpPr/>
            <p:nvPr/>
          </p:nvCxnSpPr>
          <p:spPr>
            <a:xfrm>
              <a:off x="3203700"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47" name="Google Shape;947;p46"/>
            <p:cNvCxnSpPr/>
            <p:nvPr/>
          </p:nvCxnSpPr>
          <p:spPr>
            <a:xfrm>
              <a:off x="3374738"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48" name="Google Shape;948;p46"/>
            <p:cNvCxnSpPr/>
            <p:nvPr/>
          </p:nvCxnSpPr>
          <p:spPr>
            <a:xfrm>
              <a:off x="3545775"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49" name="Google Shape;949;p46"/>
            <p:cNvCxnSpPr/>
            <p:nvPr/>
          </p:nvCxnSpPr>
          <p:spPr>
            <a:xfrm>
              <a:off x="3716813"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50" name="Google Shape;950;p46"/>
            <p:cNvCxnSpPr/>
            <p:nvPr/>
          </p:nvCxnSpPr>
          <p:spPr>
            <a:xfrm>
              <a:off x="3887850"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51" name="Google Shape;951;p46"/>
            <p:cNvCxnSpPr/>
            <p:nvPr/>
          </p:nvCxnSpPr>
          <p:spPr>
            <a:xfrm>
              <a:off x="4058888"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52" name="Google Shape;952;p46"/>
            <p:cNvCxnSpPr/>
            <p:nvPr/>
          </p:nvCxnSpPr>
          <p:spPr>
            <a:xfrm>
              <a:off x="4229925"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53" name="Google Shape;953;p46"/>
            <p:cNvCxnSpPr/>
            <p:nvPr/>
          </p:nvCxnSpPr>
          <p:spPr>
            <a:xfrm>
              <a:off x="4400963"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54" name="Google Shape;954;p46"/>
            <p:cNvCxnSpPr/>
            <p:nvPr/>
          </p:nvCxnSpPr>
          <p:spPr>
            <a:xfrm>
              <a:off x="4743063"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55" name="Google Shape;955;p46"/>
            <p:cNvCxnSpPr/>
            <p:nvPr/>
          </p:nvCxnSpPr>
          <p:spPr>
            <a:xfrm>
              <a:off x="4914100"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56" name="Google Shape;956;p46"/>
            <p:cNvCxnSpPr/>
            <p:nvPr/>
          </p:nvCxnSpPr>
          <p:spPr>
            <a:xfrm>
              <a:off x="5085138"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57" name="Google Shape;957;p46"/>
            <p:cNvCxnSpPr/>
            <p:nvPr/>
          </p:nvCxnSpPr>
          <p:spPr>
            <a:xfrm>
              <a:off x="5256175"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58" name="Google Shape;958;p46"/>
            <p:cNvCxnSpPr/>
            <p:nvPr/>
          </p:nvCxnSpPr>
          <p:spPr>
            <a:xfrm>
              <a:off x="5427213"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59" name="Google Shape;959;p46"/>
            <p:cNvCxnSpPr/>
            <p:nvPr/>
          </p:nvCxnSpPr>
          <p:spPr>
            <a:xfrm>
              <a:off x="5598250"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60" name="Google Shape;960;p46"/>
            <p:cNvCxnSpPr/>
            <p:nvPr/>
          </p:nvCxnSpPr>
          <p:spPr>
            <a:xfrm>
              <a:off x="5769288"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61" name="Google Shape;961;p46"/>
            <p:cNvCxnSpPr/>
            <p:nvPr/>
          </p:nvCxnSpPr>
          <p:spPr>
            <a:xfrm>
              <a:off x="5940325"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62" name="Google Shape;962;p46"/>
            <p:cNvCxnSpPr/>
            <p:nvPr/>
          </p:nvCxnSpPr>
          <p:spPr>
            <a:xfrm>
              <a:off x="6111363"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63" name="Google Shape;963;p46"/>
            <p:cNvCxnSpPr/>
            <p:nvPr/>
          </p:nvCxnSpPr>
          <p:spPr>
            <a:xfrm>
              <a:off x="6282400"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64" name="Google Shape;964;p46"/>
            <p:cNvCxnSpPr/>
            <p:nvPr/>
          </p:nvCxnSpPr>
          <p:spPr>
            <a:xfrm>
              <a:off x="6453438"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65" name="Google Shape;965;p46"/>
            <p:cNvCxnSpPr/>
            <p:nvPr/>
          </p:nvCxnSpPr>
          <p:spPr>
            <a:xfrm>
              <a:off x="6624475"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66" name="Google Shape;966;p46"/>
            <p:cNvCxnSpPr/>
            <p:nvPr/>
          </p:nvCxnSpPr>
          <p:spPr>
            <a:xfrm>
              <a:off x="6795513"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67" name="Google Shape;967;p46"/>
            <p:cNvCxnSpPr/>
            <p:nvPr/>
          </p:nvCxnSpPr>
          <p:spPr>
            <a:xfrm>
              <a:off x="6966550"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68" name="Google Shape;968;p46"/>
            <p:cNvCxnSpPr/>
            <p:nvPr/>
          </p:nvCxnSpPr>
          <p:spPr>
            <a:xfrm>
              <a:off x="7137588"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69" name="Google Shape;969;p46"/>
            <p:cNvCxnSpPr/>
            <p:nvPr/>
          </p:nvCxnSpPr>
          <p:spPr>
            <a:xfrm>
              <a:off x="7308625"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70" name="Google Shape;970;p46"/>
            <p:cNvCxnSpPr/>
            <p:nvPr/>
          </p:nvCxnSpPr>
          <p:spPr>
            <a:xfrm>
              <a:off x="7479663"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71" name="Google Shape;971;p46"/>
            <p:cNvCxnSpPr/>
            <p:nvPr/>
          </p:nvCxnSpPr>
          <p:spPr>
            <a:xfrm>
              <a:off x="7650700"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72" name="Google Shape;972;p46"/>
            <p:cNvCxnSpPr/>
            <p:nvPr/>
          </p:nvCxnSpPr>
          <p:spPr>
            <a:xfrm>
              <a:off x="7821738"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73" name="Google Shape;973;p46"/>
            <p:cNvCxnSpPr/>
            <p:nvPr/>
          </p:nvCxnSpPr>
          <p:spPr>
            <a:xfrm>
              <a:off x="7992775"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74" name="Google Shape;974;p46"/>
            <p:cNvCxnSpPr/>
            <p:nvPr/>
          </p:nvCxnSpPr>
          <p:spPr>
            <a:xfrm>
              <a:off x="8163813"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75" name="Google Shape;975;p46"/>
            <p:cNvCxnSpPr/>
            <p:nvPr/>
          </p:nvCxnSpPr>
          <p:spPr>
            <a:xfrm>
              <a:off x="8334850"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76" name="Google Shape;976;p46"/>
            <p:cNvCxnSpPr/>
            <p:nvPr/>
          </p:nvCxnSpPr>
          <p:spPr>
            <a:xfrm>
              <a:off x="8505888" y="467100"/>
              <a:ext cx="0" cy="4194000"/>
            </a:xfrm>
            <a:prstGeom prst="straightConnector1">
              <a:avLst/>
            </a:prstGeom>
            <a:noFill/>
            <a:ln w="9525" cap="flat" cmpd="sng">
              <a:solidFill>
                <a:schemeClr val="lt2"/>
              </a:solidFill>
              <a:prstDash val="solid"/>
              <a:round/>
              <a:headEnd type="none" w="med" len="med"/>
              <a:tailEnd type="none" w="med" len="med"/>
            </a:ln>
          </p:spPr>
        </p:cxnSp>
      </p:grpSp>
      <p:sp>
        <p:nvSpPr>
          <p:cNvPr id="977" name="Google Shape;977;p46"/>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278</a:t>
            </a:fld>
            <a:endParaRPr/>
          </a:p>
        </p:txBody>
      </p:sp>
      <p:grpSp>
        <p:nvGrpSpPr>
          <p:cNvPr id="978" name="Google Shape;978;p46"/>
          <p:cNvGrpSpPr/>
          <p:nvPr/>
        </p:nvGrpSpPr>
        <p:grpSpPr>
          <a:xfrm>
            <a:off x="467107" y="642473"/>
            <a:ext cx="8209755" cy="3858239"/>
            <a:chOff x="467088" y="642474"/>
            <a:chExt cx="4194000" cy="3858239"/>
          </a:xfrm>
        </p:grpSpPr>
        <p:cxnSp>
          <p:nvCxnSpPr>
            <p:cNvPr id="979" name="Google Shape;979;p46"/>
            <p:cNvCxnSpPr/>
            <p:nvPr/>
          </p:nvCxnSpPr>
          <p:spPr>
            <a:xfrm>
              <a:off x="2564088" y="-1454526"/>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80" name="Google Shape;980;p46"/>
            <p:cNvCxnSpPr/>
            <p:nvPr/>
          </p:nvCxnSpPr>
          <p:spPr>
            <a:xfrm>
              <a:off x="2564088" y="-1279151"/>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81" name="Google Shape;981;p46"/>
            <p:cNvCxnSpPr/>
            <p:nvPr/>
          </p:nvCxnSpPr>
          <p:spPr>
            <a:xfrm>
              <a:off x="2564088" y="-1103777"/>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82" name="Google Shape;982;p46"/>
            <p:cNvCxnSpPr/>
            <p:nvPr/>
          </p:nvCxnSpPr>
          <p:spPr>
            <a:xfrm>
              <a:off x="2564088" y="-928402"/>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83" name="Google Shape;983;p46"/>
            <p:cNvCxnSpPr/>
            <p:nvPr/>
          </p:nvCxnSpPr>
          <p:spPr>
            <a:xfrm>
              <a:off x="2564088" y="-753028"/>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84" name="Google Shape;984;p46"/>
            <p:cNvCxnSpPr/>
            <p:nvPr/>
          </p:nvCxnSpPr>
          <p:spPr>
            <a:xfrm>
              <a:off x="2564088" y="-577653"/>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85" name="Google Shape;985;p46"/>
            <p:cNvCxnSpPr/>
            <p:nvPr/>
          </p:nvCxnSpPr>
          <p:spPr>
            <a:xfrm>
              <a:off x="2564088" y="-402279"/>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86" name="Google Shape;986;p46"/>
            <p:cNvCxnSpPr/>
            <p:nvPr/>
          </p:nvCxnSpPr>
          <p:spPr>
            <a:xfrm>
              <a:off x="2564088" y="-226904"/>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87" name="Google Shape;987;p46"/>
            <p:cNvCxnSpPr/>
            <p:nvPr/>
          </p:nvCxnSpPr>
          <p:spPr>
            <a:xfrm>
              <a:off x="2564088" y="-5153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88" name="Google Shape;988;p46"/>
            <p:cNvCxnSpPr/>
            <p:nvPr/>
          </p:nvCxnSpPr>
          <p:spPr>
            <a:xfrm>
              <a:off x="2564088" y="123845"/>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89" name="Google Shape;989;p46"/>
            <p:cNvCxnSpPr/>
            <p:nvPr/>
          </p:nvCxnSpPr>
          <p:spPr>
            <a:xfrm>
              <a:off x="2564088" y="299219"/>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90" name="Google Shape;990;p46"/>
            <p:cNvCxnSpPr/>
            <p:nvPr/>
          </p:nvCxnSpPr>
          <p:spPr>
            <a:xfrm>
              <a:off x="2564088" y="649968"/>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91" name="Google Shape;991;p46"/>
            <p:cNvCxnSpPr/>
            <p:nvPr/>
          </p:nvCxnSpPr>
          <p:spPr>
            <a:xfrm>
              <a:off x="2564088" y="825343"/>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92" name="Google Shape;992;p46"/>
            <p:cNvCxnSpPr/>
            <p:nvPr/>
          </p:nvCxnSpPr>
          <p:spPr>
            <a:xfrm>
              <a:off x="2564088" y="1000717"/>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93" name="Google Shape;993;p46"/>
            <p:cNvCxnSpPr/>
            <p:nvPr/>
          </p:nvCxnSpPr>
          <p:spPr>
            <a:xfrm>
              <a:off x="2564088" y="1176092"/>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94" name="Google Shape;994;p46"/>
            <p:cNvCxnSpPr/>
            <p:nvPr/>
          </p:nvCxnSpPr>
          <p:spPr>
            <a:xfrm>
              <a:off x="2564088" y="1351466"/>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95" name="Google Shape;995;p46"/>
            <p:cNvCxnSpPr/>
            <p:nvPr/>
          </p:nvCxnSpPr>
          <p:spPr>
            <a:xfrm>
              <a:off x="2564088" y="1526841"/>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96" name="Google Shape;996;p46"/>
            <p:cNvCxnSpPr/>
            <p:nvPr/>
          </p:nvCxnSpPr>
          <p:spPr>
            <a:xfrm>
              <a:off x="2564088" y="1702215"/>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97" name="Google Shape;997;p46"/>
            <p:cNvCxnSpPr/>
            <p:nvPr/>
          </p:nvCxnSpPr>
          <p:spPr>
            <a:xfrm>
              <a:off x="2564088" y="187759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98" name="Google Shape;998;p46"/>
            <p:cNvCxnSpPr/>
            <p:nvPr/>
          </p:nvCxnSpPr>
          <p:spPr>
            <a:xfrm>
              <a:off x="2564088" y="2052964"/>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99" name="Google Shape;999;p46"/>
            <p:cNvCxnSpPr/>
            <p:nvPr/>
          </p:nvCxnSpPr>
          <p:spPr>
            <a:xfrm>
              <a:off x="2564088" y="2228339"/>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1000" name="Google Shape;1000;p46"/>
            <p:cNvCxnSpPr/>
            <p:nvPr/>
          </p:nvCxnSpPr>
          <p:spPr>
            <a:xfrm>
              <a:off x="2564088" y="2403713"/>
              <a:ext cx="0" cy="4194000"/>
            </a:xfrm>
            <a:prstGeom prst="straightConnector1">
              <a:avLst/>
            </a:prstGeom>
            <a:noFill/>
            <a:ln w="9525" cap="flat" cmpd="sng">
              <a:solidFill>
                <a:schemeClr val="lt2"/>
              </a:solidFill>
              <a:prstDash val="solid"/>
              <a:round/>
              <a:headEnd type="none" w="med" len="med"/>
              <a:tailEnd type="none" w="med" len="med"/>
            </a:ln>
          </p:spPr>
        </p:cxnSp>
      </p:grpSp>
      <p:cxnSp>
        <p:nvCxnSpPr>
          <p:cNvPr id="1001" name="Google Shape;1001;p46"/>
          <p:cNvCxnSpPr/>
          <p:nvPr/>
        </p:nvCxnSpPr>
        <p:spPr>
          <a:xfrm>
            <a:off x="4572000" y="467100"/>
            <a:ext cx="0" cy="4209000"/>
          </a:xfrm>
          <a:prstGeom prst="straightConnector1">
            <a:avLst/>
          </a:prstGeom>
          <a:noFill/>
          <a:ln w="19050" cap="flat" cmpd="sng">
            <a:solidFill>
              <a:schemeClr val="dk2"/>
            </a:solidFill>
            <a:prstDash val="solid"/>
            <a:round/>
            <a:headEnd type="triangle" w="sm" len="sm"/>
            <a:tailEnd type="triangle" w="sm" len="sm"/>
          </a:ln>
        </p:spPr>
      </p:cxnSp>
      <p:cxnSp>
        <p:nvCxnSpPr>
          <p:cNvPr id="1002" name="Google Shape;1002;p46"/>
          <p:cNvCxnSpPr/>
          <p:nvPr/>
        </p:nvCxnSpPr>
        <p:spPr>
          <a:xfrm>
            <a:off x="467100" y="2571600"/>
            <a:ext cx="8209800" cy="0"/>
          </a:xfrm>
          <a:prstGeom prst="straightConnector1">
            <a:avLst/>
          </a:prstGeom>
          <a:noFill/>
          <a:ln w="19050" cap="flat" cmpd="sng">
            <a:solidFill>
              <a:schemeClr val="dk2"/>
            </a:solidFill>
            <a:prstDash val="solid"/>
            <a:round/>
            <a:headEnd type="triangle" w="sm" len="sm"/>
            <a:tailEnd type="triangle" w="sm" len="sm"/>
          </a:ln>
        </p:spPr>
      </p:cxnSp>
      <p:sp>
        <p:nvSpPr>
          <p:cNvPr id="1003" name="Google Shape;1003;p46"/>
          <p:cNvSpPr txBox="1"/>
          <p:nvPr/>
        </p:nvSpPr>
        <p:spPr>
          <a:xfrm rot="-5400000">
            <a:off x="-258750" y="2488938"/>
            <a:ext cx="1286400" cy="1653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 sz="800">
                <a:solidFill>
                  <a:schemeClr val="dk2"/>
                </a:solidFill>
                <a:latin typeface="Source Sans Pro"/>
                <a:ea typeface="Source Sans Pro"/>
                <a:cs typeface="Source Sans Pro"/>
                <a:sym typeface="Source Sans Pro"/>
              </a:rPr>
              <a:t>LOW VALUE 1</a:t>
            </a:r>
            <a:endParaRPr sz="800">
              <a:solidFill>
                <a:schemeClr val="dk2"/>
              </a:solidFill>
              <a:latin typeface="Source Sans Pro"/>
              <a:ea typeface="Source Sans Pro"/>
              <a:cs typeface="Source Sans Pro"/>
              <a:sym typeface="Source Sans Pro"/>
            </a:endParaRPr>
          </a:p>
        </p:txBody>
      </p:sp>
      <p:sp>
        <p:nvSpPr>
          <p:cNvPr id="1004" name="Google Shape;1004;p46"/>
          <p:cNvSpPr txBox="1"/>
          <p:nvPr/>
        </p:nvSpPr>
        <p:spPr>
          <a:xfrm rot="5400000">
            <a:off x="8116400" y="2488925"/>
            <a:ext cx="1286400" cy="1653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 sz="800">
                <a:solidFill>
                  <a:schemeClr val="dk2"/>
                </a:solidFill>
                <a:latin typeface="Source Sans Pro"/>
                <a:ea typeface="Source Sans Pro"/>
                <a:cs typeface="Source Sans Pro"/>
                <a:sym typeface="Source Sans Pro"/>
              </a:rPr>
              <a:t>HIGH VALUE 1</a:t>
            </a:r>
            <a:endParaRPr sz="800">
              <a:solidFill>
                <a:schemeClr val="dk2"/>
              </a:solidFill>
              <a:latin typeface="Source Sans Pro"/>
              <a:ea typeface="Source Sans Pro"/>
              <a:cs typeface="Source Sans Pro"/>
              <a:sym typeface="Source Sans Pro"/>
            </a:endParaRPr>
          </a:p>
        </p:txBody>
      </p:sp>
      <p:sp>
        <p:nvSpPr>
          <p:cNvPr id="1005" name="Google Shape;1005;p46"/>
          <p:cNvSpPr txBox="1"/>
          <p:nvPr/>
        </p:nvSpPr>
        <p:spPr>
          <a:xfrm>
            <a:off x="3928825" y="4676063"/>
            <a:ext cx="1286400" cy="1653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 sz="800">
                <a:solidFill>
                  <a:schemeClr val="dk2"/>
                </a:solidFill>
                <a:latin typeface="Source Sans Pro"/>
                <a:ea typeface="Source Sans Pro"/>
                <a:cs typeface="Source Sans Pro"/>
                <a:sym typeface="Source Sans Pro"/>
              </a:rPr>
              <a:t>LOW VALUE 2</a:t>
            </a:r>
            <a:endParaRPr sz="800">
              <a:solidFill>
                <a:schemeClr val="dk2"/>
              </a:solidFill>
              <a:latin typeface="Source Sans Pro"/>
              <a:ea typeface="Source Sans Pro"/>
              <a:cs typeface="Source Sans Pro"/>
              <a:sym typeface="Source Sans Pro"/>
            </a:endParaRPr>
          </a:p>
        </p:txBody>
      </p:sp>
      <p:sp>
        <p:nvSpPr>
          <p:cNvPr id="1006" name="Google Shape;1006;p46"/>
          <p:cNvSpPr txBox="1"/>
          <p:nvPr/>
        </p:nvSpPr>
        <p:spPr>
          <a:xfrm>
            <a:off x="3928775" y="301788"/>
            <a:ext cx="1286400" cy="1653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 sz="800">
                <a:solidFill>
                  <a:schemeClr val="dk2"/>
                </a:solidFill>
                <a:latin typeface="Source Sans Pro"/>
                <a:ea typeface="Source Sans Pro"/>
                <a:cs typeface="Source Sans Pro"/>
                <a:sym typeface="Source Sans Pro"/>
              </a:rPr>
              <a:t>HIGH VALUE 2</a:t>
            </a:r>
            <a:endParaRPr sz="800">
              <a:solidFill>
                <a:schemeClr val="dk2"/>
              </a:solidFill>
              <a:latin typeface="Source Sans Pro"/>
              <a:ea typeface="Source Sans Pro"/>
              <a:cs typeface="Source Sans Pro"/>
              <a:sym typeface="Source Sans Pro"/>
            </a:endParaRPr>
          </a:p>
        </p:txBody>
      </p:sp>
      <p:sp>
        <p:nvSpPr>
          <p:cNvPr id="1007" name="Google Shape;1007;p46"/>
          <p:cNvSpPr/>
          <p:nvPr/>
        </p:nvSpPr>
        <p:spPr>
          <a:xfrm>
            <a:off x="7012800" y="826250"/>
            <a:ext cx="1000200" cy="1000200"/>
          </a:xfrm>
          <a:prstGeom prst="ellipse">
            <a:avLst/>
          </a:prstGeom>
          <a:solidFill>
            <a:schemeClr val="accen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chemeClr val="lt1"/>
                </a:solidFill>
                <a:latin typeface="Source Sans Pro"/>
                <a:ea typeface="Source Sans Pro"/>
                <a:cs typeface="Source Sans Pro"/>
                <a:sym typeface="Source Sans Pro"/>
              </a:rPr>
              <a:t>Our company</a:t>
            </a:r>
            <a:endParaRPr sz="800">
              <a:solidFill>
                <a:schemeClr val="lt1"/>
              </a:solidFill>
              <a:latin typeface="Source Sans Pro"/>
              <a:ea typeface="Source Sans Pro"/>
              <a:cs typeface="Source Sans Pro"/>
              <a:sym typeface="Source Sans Pro"/>
            </a:endParaRPr>
          </a:p>
        </p:txBody>
      </p:sp>
      <p:sp>
        <p:nvSpPr>
          <p:cNvPr id="1008" name="Google Shape;1008;p46"/>
          <p:cNvSpPr/>
          <p:nvPr/>
        </p:nvSpPr>
        <p:spPr>
          <a:xfrm>
            <a:off x="3130425" y="1295125"/>
            <a:ext cx="876000" cy="876000"/>
          </a:xfrm>
          <a:prstGeom prst="ellipse">
            <a:avLst/>
          </a:prstGeom>
          <a:solidFill>
            <a:schemeClr val="accent3"/>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chemeClr val="lt1"/>
                </a:solidFill>
                <a:latin typeface="Source Sans Pro"/>
                <a:ea typeface="Source Sans Pro"/>
                <a:cs typeface="Source Sans Pro"/>
                <a:sym typeface="Source Sans Pro"/>
              </a:rPr>
              <a:t>Competitor</a:t>
            </a:r>
            <a:endParaRPr sz="800">
              <a:solidFill>
                <a:schemeClr val="lt1"/>
              </a:solidFill>
              <a:latin typeface="Source Sans Pro"/>
              <a:ea typeface="Source Sans Pro"/>
              <a:cs typeface="Source Sans Pro"/>
              <a:sym typeface="Source Sans Pro"/>
            </a:endParaRPr>
          </a:p>
        </p:txBody>
      </p:sp>
      <p:sp>
        <p:nvSpPr>
          <p:cNvPr id="1009" name="Google Shape;1009;p46"/>
          <p:cNvSpPr/>
          <p:nvPr/>
        </p:nvSpPr>
        <p:spPr>
          <a:xfrm>
            <a:off x="1382875" y="3471600"/>
            <a:ext cx="730500" cy="730500"/>
          </a:xfrm>
          <a:prstGeom prst="ellipse">
            <a:avLst/>
          </a:prstGeom>
          <a:solidFill>
            <a:schemeClr val="accent2"/>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chemeClr val="lt1"/>
                </a:solidFill>
                <a:latin typeface="Source Sans Pro"/>
                <a:ea typeface="Source Sans Pro"/>
                <a:cs typeface="Source Sans Pro"/>
                <a:sym typeface="Source Sans Pro"/>
              </a:rPr>
              <a:t>Competitor</a:t>
            </a:r>
            <a:endParaRPr sz="800">
              <a:solidFill>
                <a:schemeClr val="lt1"/>
              </a:solidFill>
              <a:latin typeface="Source Sans Pro"/>
              <a:ea typeface="Source Sans Pro"/>
              <a:cs typeface="Source Sans Pro"/>
              <a:sym typeface="Source Sans Pro"/>
            </a:endParaRPr>
          </a:p>
        </p:txBody>
      </p:sp>
      <p:sp>
        <p:nvSpPr>
          <p:cNvPr id="1010" name="Google Shape;1010;p46"/>
          <p:cNvSpPr/>
          <p:nvPr/>
        </p:nvSpPr>
        <p:spPr>
          <a:xfrm>
            <a:off x="5626925" y="2948000"/>
            <a:ext cx="730500" cy="730500"/>
          </a:xfrm>
          <a:prstGeom prst="ellipse">
            <a:avLst/>
          </a:prstGeom>
          <a:solidFill>
            <a:schemeClr val="accent4"/>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chemeClr val="lt1"/>
                </a:solidFill>
                <a:latin typeface="Source Sans Pro"/>
                <a:ea typeface="Source Sans Pro"/>
                <a:cs typeface="Source Sans Pro"/>
                <a:sym typeface="Source Sans Pro"/>
              </a:rPr>
              <a:t>Competitor</a:t>
            </a:r>
            <a:endParaRPr sz="800">
              <a:solidFill>
                <a:schemeClr val="lt1"/>
              </a:solidFill>
              <a:latin typeface="Source Sans Pro"/>
              <a:ea typeface="Source Sans Pro"/>
              <a:cs typeface="Source Sans Pro"/>
              <a:sym typeface="Source Sans Pro"/>
            </a:endParaRPr>
          </a:p>
        </p:txBody>
      </p:sp>
      <p:sp>
        <p:nvSpPr>
          <p:cNvPr id="1011" name="Google Shape;1011;p46"/>
          <p:cNvSpPr/>
          <p:nvPr/>
        </p:nvSpPr>
        <p:spPr>
          <a:xfrm>
            <a:off x="6527700" y="3398850"/>
            <a:ext cx="876000" cy="876000"/>
          </a:xfrm>
          <a:prstGeom prst="ellipse">
            <a:avLst/>
          </a:prstGeom>
          <a:solidFill>
            <a:schemeClr val="accent5"/>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chemeClr val="lt1"/>
                </a:solidFill>
                <a:latin typeface="Source Sans Pro"/>
                <a:ea typeface="Source Sans Pro"/>
                <a:cs typeface="Source Sans Pro"/>
                <a:sym typeface="Source Sans Pro"/>
              </a:rPr>
              <a:t>Competitor</a:t>
            </a:r>
            <a:endParaRPr sz="800">
              <a:solidFill>
                <a:schemeClr val="lt1"/>
              </a:solidFill>
              <a:latin typeface="Source Sans Pro"/>
              <a:ea typeface="Source Sans Pro"/>
              <a:cs typeface="Source Sans Pro"/>
              <a:sym typeface="Source Sans Pro"/>
            </a:endParaRPr>
          </a:p>
        </p:txBody>
      </p:sp>
      <p:sp>
        <p:nvSpPr>
          <p:cNvPr id="1012" name="Google Shape;1012;p46"/>
          <p:cNvSpPr/>
          <p:nvPr/>
        </p:nvSpPr>
        <p:spPr>
          <a:xfrm>
            <a:off x="4768850" y="564625"/>
            <a:ext cx="730500" cy="730500"/>
          </a:xfrm>
          <a:prstGeom prst="ellipse">
            <a:avLst/>
          </a:prstGeom>
          <a:solidFill>
            <a:schemeClr val="accent2"/>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chemeClr val="lt1"/>
                </a:solidFill>
                <a:latin typeface="Source Sans Pro"/>
                <a:ea typeface="Source Sans Pro"/>
                <a:cs typeface="Source Sans Pro"/>
                <a:sym typeface="Source Sans Pro"/>
              </a:rPr>
              <a:t>Competitor</a:t>
            </a:r>
            <a:endParaRPr sz="800">
              <a:solidFill>
                <a:schemeClr val="lt1"/>
              </a:solidFill>
              <a:latin typeface="Source Sans Pro"/>
              <a:ea typeface="Source Sans Pro"/>
              <a:cs typeface="Source Sans Pro"/>
              <a:sym typeface="Source Sans Pro"/>
            </a:endParaRPr>
          </a:p>
        </p:txBody>
      </p:sp>
      <p:sp>
        <p:nvSpPr>
          <p:cNvPr id="1013" name="Google Shape;1013;p46"/>
          <p:cNvSpPr/>
          <p:nvPr/>
        </p:nvSpPr>
        <p:spPr>
          <a:xfrm>
            <a:off x="1114225" y="947475"/>
            <a:ext cx="467100" cy="467100"/>
          </a:xfrm>
          <a:prstGeom prst="ellipse">
            <a:avLst/>
          </a:prstGeom>
          <a:solidFill>
            <a:schemeClr val="accent6"/>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chemeClr val="lt1"/>
                </a:solidFill>
                <a:latin typeface="Source Sans Pro"/>
                <a:ea typeface="Source Sans Pro"/>
                <a:cs typeface="Source Sans Pro"/>
                <a:sym typeface="Source Sans Pro"/>
              </a:rPr>
              <a:t>Competitor</a:t>
            </a:r>
            <a:endParaRPr sz="800">
              <a:solidFill>
                <a:schemeClr val="lt1"/>
              </a:solidFill>
              <a:latin typeface="Source Sans Pro"/>
              <a:ea typeface="Source Sans Pro"/>
              <a:cs typeface="Source Sans Pro"/>
              <a:sym typeface="Source Sans Pro"/>
            </a:endParaRPr>
          </a:p>
        </p:txBody>
      </p:sp>
    </p:spTree>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Shape 1017"/>
        <p:cNvGrpSpPr/>
        <p:nvPr/>
      </p:nvGrpSpPr>
      <p:grpSpPr>
        <a:xfrm>
          <a:off x="0" y="0"/>
          <a:ext cx="0" cy="0"/>
          <a:chOff x="0" y="0"/>
          <a:chExt cx="0" cy="0"/>
        </a:xfrm>
      </p:grpSpPr>
      <p:sp>
        <p:nvSpPr>
          <p:cNvPr id="1018" name="Google Shape;1018;p47"/>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WEEKLY PLANNER</a:t>
            </a:r>
            <a:endParaRPr/>
          </a:p>
        </p:txBody>
      </p:sp>
      <p:sp>
        <p:nvSpPr>
          <p:cNvPr id="1019" name="Google Shape;1019;p47"/>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279</a:t>
            </a:fld>
            <a:endParaRPr/>
          </a:p>
        </p:txBody>
      </p:sp>
      <p:graphicFrame>
        <p:nvGraphicFramePr>
          <p:cNvPr id="1020" name="Google Shape;1020;p47"/>
          <p:cNvGraphicFramePr/>
          <p:nvPr/>
        </p:nvGraphicFramePr>
        <p:xfrm>
          <a:off x="755750" y="1474725"/>
          <a:ext cx="3000000" cy="3000000"/>
        </p:xfrm>
        <a:graphic>
          <a:graphicData uri="http://schemas.openxmlformats.org/drawingml/2006/table">
            <a:tbl>
              <a:tblPr>
                <a:noFill/>
                <a:tableStyleId>{C82E05BE-877C-40BA-BEE6-E4ECDAF45F91}</a:tableStyleId>
              </a:tblPr>
              <a:tblGrid>
                <a:gridCol w="765350">
                  <a:extLst>
                    <a:ext uri="{9D8B030D-6E8A-4147-A177-3AD203B41FA5}">
                      <a16:colId xmlns:a16="http://schemas.microsoft.com/office/drawing/2014/main" val="20000"/>
                    </a:ext>
                  </a:extLst>
                </a:gridCol>
                <a:gridCol w="978725">
                  <a:extLst>
                    <a:ext uri="{9D8B030D-6E8A-4147-A177-3AD203B41FA5}">
                      <a16:colId xmlns:a16="http://schemas.microsoft.com/office/drawing/2014/main" val="20001"/>
                    </a:ext>
                  </a:extLst>
                </a:gridCol>
                <a:gridCol w="978725">
                  <a:extLst>
                    <a:ext uri="{9D8B030D-6E8A-4147-A177-3AD203B41FA5}">
                      <a16:colId xmlns:a16="http://schemas.microsoft.com/office/drawing/2014/main" val="20002"/>
                    </a:ext>
                  </a:extLst>
                </a:gridCol>
                <a:gridCol w="978725">
                  <a:extLst>
                    <a:ext uri="{9D8B030D-6E8A-4147-A177-3AD203B41FA5}">
                      <a16:colId xmlns:a16="http://schemas.microsoft.com/office/drawing/2014/main" val="20003"/>
                    </a:ext>
                  </a:extLst>
                </a:gridCol>
                <a:gridCol w="978725">
                  <a:extLst>
                    <a:ext uri="{9D8B030D-6E8A-4147-A177-3AD203B41FA5}">
                      <a16:colId xmlns:a16="http://schemas.microsoft.com/office/drawing/2014/main" val="20004"/>
                    </a:ext>
                  </a:extLst>
                </a:gridCol>
                <a:gridCol w="978725">
                  <a:extLst>
                    <a:ext uri="{9D8B030D-6E8A-4147-A177-3AD203B41FA5}">
                      <a16:colId xmlns:a16="http://schemas.microsoft.com/office/drawing/2014/main" val="20005"/>
                    </a:ext>
                  </a:extLst>
                </a:gridCol>
                <a:gridCol w="978725">
                  <a:extLst>
                    <a:ext uri="{9D8B030D-6E8A-4147-A177-3AD203B41FA5}">
                      <a16:colId xmlns:a16="http://schemas.microsoft.com/office/drawing/2014/main" val="20006"/>
                    </a:ext>
                  </a:extLst>
                </a:gridCol>
                <a:gridCol w="978725">
                  <a:extLst>
                    <a:ext uri="{9D8B030D-6E8A-4147-A177-3AD203B41FA5}">
                      <a16:colId xmlns:a16="http://schemas.microsoft.com/office/drawing/2014/main" val="20007"/>
                    </a:ext>
                  </a:extLst>
                </a:gridCol>
              </a:tblGrid>
              <a:tr h="251800">
                <a:tc>
                  <a:txBody>
                    <a:bodyPr/>
                    <a:lstStyle/>
                    <a:p>
                      <a:pPr marL="0" lvl="0" indent="0" algn="r" rtl="0">
                        <a:spcBef>
                          <a:spcPts val="0"/>
                        </a:spcBef>
                        <a:spcAft>
                          <a:spcPts val="0"/>
                        </a:spcAft>
                        <a:buNone/>
                      </a:pPr>
                      <a:endParaRPr sz="800">
                        <a:solidFill>
                          <a:schemeClr val="dk2"/>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lt2">
                          <a:alpha val="0"/>
                        </a:schemeClr>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700">
                          <a:solidFill>
                            <a:schemeClr val="lt1"/>
                          </a:solidFill>
                          <a:latin typeface="Source Sans Pro"/>
                          <a:ea typeface="Source Sans Pro"/>
                          <a:cs typeface="Source Sans Pro"/>
                          <a:sym typeface="Source Sans Pro"/>
                        </a:rPr>
                        <a:t>SUNDAY</a:t>
                      </a:r>
                      <a:endParaRPr sz="700">
                        <a:solidFill>
                          <a:schemeClr val="lt1"/>
                        </a:solidFill>
                        <a:latin typeface="Source Sans Pro"/>
                        <a:ea typeface="Source Sans Pro"/>
                        <a:cs typeface="Source Sans Pro"/>
                        <a:sym typeface="Source Sans Pro"/>
                      </a:endParaRPr>
                    </a:p>
                  </a:txBody>
                  <a:tcPr marL="91425" marR="91425" marT="91425" marB="91425" anchor="ctr">
                    <a:lnL w="9525" cap="flat" cmpd="sng">
                      <a:solidFill>
                        <a:schemeClr val="accent1"/>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700">
                          <a:solidFill>
                            <a:schemeClr val="lt1"/>
                          </a:solidFill>
                          <a:latin typeface="Source Sans Pro"/>
                          <a:ea typeface="Source Sans Pro"/>
                          <a:cs typeface="Source Sans Pro"/>
                          <a:sym typeface="Source Sans Pro"/>
                        </a:rPr>
                        <a:t>MONDAY</a:t>
                      </a:r>
                      <a:endParaRPr sz="700">
                        <a:solidFill>
                          <a:schemeClr val="lt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700">
                          <a:solidFill>
                            <a:schemeClr val="lt1"/>
                          </a:solidFill>
                          <a:latin typeface="Source Sans Pro"/>
                          <a:ea typeface="Source Sans Pro"/>
                          <a:cs typeface="Source Sans Pro"/>
                          <a:sym typeface="Source Sans Pro"/>
                        </a:rPr>
                        <a:t>TUESDAY</a:t>
                      </a:r>
                      <a:endParaRPr sz="700">
                        <a:solidFill>
                          <a:schemeClr val="lt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700">
                          <a:solidFill>
                            <a:schemeClr val="lt1"/>
                          </a:solidFill>
                          <a:latin typeface="Source Sans Pro"/>
                          <a:ea typeface="Source Sans Pro"/>
                          <a:cs typeface="Source Sans Pro"/>
                          <a:sym typeface="Source Sans Pro"/>
                        </a:rPr>
                        <a:t>WEDNESDAY</a:t>
                      </a:r>
                      <a:endParaRPr sz="700">
                        <a:solidFill>
                          <a:schemeClr val="lt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700">
                          <a:solidFill>
                            <a:schemeClr val="lt1"/>
                          </a:solidFill>
                          <a:latin typeface="Source Sans Pro"/>
                          <a:ea typeface="Source Sans Pro"/>
                          <a:cs typeface="Source Sans Pro"/>
                          <a:sym typeface="Source Sans Pro"/>
                        </a:rPr>
                        <a:t>THURSDAY</a:t>
                      </a:r>
                      <a:endParaRPr sz="700">
                        <a:solidFill>
                          <a:schemeClr val="lt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700">
                          <a:solidFill>
                            <a:schemeClr val="lt1"/>
                          </a:solidFill>
                          <a:latin typeface="Source Sans Pro"/>
                          <a:ea typeface="Source Sans Pro"/>
                          <a:cs typeface="Source Sans Pro"/>
                          <a:sym typeface="Source Sans Pro"/>
                        </a:rPr>
                        <a:t>FRIDAY</a:t>
                      </a:r>
                      <a:endParaRPr sz="700">
                        <a:solidFill>
                          <a:schemeClr val="lt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700">
                          <a:solidFill>
                            <a:schemeClr val="lt1"/>
                          </a:solidFill>
                          <a:latin typeface="Source Sans Pro"/>
                          <a:ea typeface="Source Sans Pro"/>
                          <a:cs typeface="Source Sans Pro"/>
                          <a:sym typeface="Source Sans Pro"/>
                        </a:rPr>
                        <a:t>SATURDAY</a:t>
                      </a:r>
                      <a:endParaRPr sz="700">
                        <a:solidFill>
                          <a:schemeClr val="lt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1"/>
                    </a:solidFill>
                  </a:tcPr>
                </a:tc>
                <a:extLst>
                  <a:ext uri="{0D108BD9-81ED-4DB2-BD59-A6C34878D82A}">
                    <a16:rowId xmlns:a16="http://schemas.microsoft.com/office/drawing/2014/main" val="10000"/>
                  </a:ext>
                </a:extLst>
              </a:tr>
              <a:tr h="316550">
                <a:tc>
                  <a:txBody>
                    <a:bodyPr/>
                    <a:lstStyle/>
                    <a:p>
                      <a:pPr marL="0" lvl="0" indent="0" algn="r" rtl="0">
                        <a:spcBef>
                          <a:spcPts val="0"/>
                        </a:spcBef>
                        <a:spcAft>
                          <a:spcPts val="0"/>
                        </a:spcAft>
                        <a:buNone/>
                      </a:pPr>
                      <a:r>
                        <a:rPr lang="en" sz="800">
                          <a:solidFill>
                            <a:schemeClr val="dk2"/>
                          </a:solidFill>
                          <a:latin typeface="Source Sans Pro"/>
                          <a:ea typeface="Source Sans Pro"/>
                          <a:cs typeface="Source Sans Pro"/>
                          <a:sym typeface="Source Sans Pro"/>
                        </a:rPr>
                        <a:t>9:00 - 9:45</a:t>
                      </a:r>
                      <a:endParaRPr sz="800">
                        <a:solidFill>
                          <a:schemeClr val="dk2"/>
                        </a:solidFill>
                        <a:latin typeface="Source Sans Pro"/>
                        <a:ea typeface="Source Sans Pro"/>
                        <a:cs typeface="Source Sans Pro"/>
                        <a:sym typeface="Source Sans Pro"/>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1"/>
                  </a:ext>
                </a:extLst>
              </a:tr>
              <a:tr h="316550">
                <a:tc>
                  <a:txBody>
                    <a:bodyPr/>
                    <a:lstStyle/>
                    <a:p>
                      <a:pPr marL="0" lvl="0" indent="0" algn="r" rtl="0">
                        <a:spcBef>
                          <a:spcPts val="0"/>
                        </a:spcBef>
                        <a:spcAft>
                          <a:spcPts val="0"/>
                        </a:spcAft>
                        <a:buNone/>
                      </a:pPr>
                      <a:r>
                        <a:rPr lang="en" sz="800">
                          <a:solidFill>
                            <a:schemeClr val="dk2"/>
                          </a:solidFill>
                          <a:latin typeface="Source Sans Pro"/>
                          <a:ea typeface="Source Sans Pro"/>
                          <a:cs typeface="Source Sans Pro"/>
                          <a:sym typeface="Source Sans Pro"/>
                        </a:rPr>
                        <a:t>10:00 - 10:45</a:t>
                      </a:r>
                      <a:endParaRPr sz="800">
                        <a:solidFill>
                          <a:schemeClr val="dk2"/>
                        </a:solidFill>
                        <a:latin typeface="Source Sans Pro"/>
                        <a:ea typeface="Source Sans Pro"/>
                        <a:cs typeface="Source Sans Pro"/>
                        <a:sym typeface="Source Sans Pro"/>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2"/>
                  </a:ext>
                </a:extLst>
              </a:tr>
              <a:tr h="316550">
                <a:tc>
                  <a:txBody>
                    <a:bodyPr/>
                    <a:lstStyle/>
                    <a:p>
                      <a:pPr marL="0" lvl="0" indent="0" algn="r" rtl="0">
                        <a:spcBef>
                          <a:spcPts val="0"/>
                        </a:spcBef>
                        <a:spcAft>
                          <a:spcPts val="0"/>
                        </a:spcAft>
                        <a:buNone/>
                      </a:pPr>
                      <a:r>
                        <a:rPr lang="en" sz="800">
                          <a:solidFill>
                            <a:schemeClr val="dk2"/>
                          </a:solidFill>
                          <a:latin typeface="Source Sans Pro"/>
                          <a:ea typeface="Source Sans Pro"/>
                          <a:cs typeface="Source Sans Pro"/>
                          <a:sym typeface="Source Sans Pro"/>
                        </a:rPr>
                        <a:t>11:00 - 11:45</a:t>
                      </a:r>
                      <a:endParaRPr sz="800">
                        <a:solidFill>
                          <a:schemeClr val="dk2"/>
                        </a:solidFill>
                        <a:latin typeface="Source Sans Pro"/>
                        <a:ea typeface="Source Sans Pro"/>
                        <a:cs typeface="Source Sans Pro"/>
                        <a:sym typeface="Source Sans Pro"/>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3"/>
                  </a:ext>
                </a:extLst>
              </a:tr>
              <a:tr h="316550">
                <a:tc>
                  <a:txBody>
                    <a:bodyPr/>
                    <a:lstStyle/>
                    <a:p>
                      <a:pPr marL="0" lvl="0" indent="0" algn="r" rtl="0">
                        <a:spcBef>
                          <a:spcPts val="0"/>
                        </a:spcBef>
                        <a:spcAft>
                          <a:spcPts val="0"/>
                        </a:spcAft>
                        <a:buNone/>
                      </a:pPr>
                      <a:r>
                        <a:rPr lang="en" sz="800">
                          <a:solidFill>
                            <a:schemeClr val="dk2"/>
                          </a:solidFill>
                          <a:latin typeface="Source Sans Pro"/>
                          <a:ea typeface="Source Sans Pro"/>
                          <a:cs typeface="Source Sans Pro"/>
                          <a:sym typeface="Source Sans Pro"/>
                        </a:rPr>
                        <a:t>12:00 - 13:15</a:t>
                      </a:r>
                      <a:endParaRPr sz="800">
                        <a:solidFill>
                          <a:schemeClr val="dk2"/>
                        </a:solidFill>
                        <a:latin typeface="Source Sans Pro"/>
                        <a:ea typeface="Source Sans Pro"/>
                        <a:cs typeface="Source Sans Pro"/>
                        <a:sym typeface="Source Sans Pro"/>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 Free time</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 Free time</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 Free time</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 Free time</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 Free time</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 Free time</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 Free time</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2"/>
                    </a:solidFill>
                  </a:tcPr>
                </a:tc>
                <a:extLst>
                  <a:ext uri="{0D108BD9-81ED-4DB2-BD59-A6C34878D82A}">
                    <a16:rowId xmlns:a16="http://schemas.microsoft.com/office/drawing/2014/main" val="10004"/>
                  </a:ext>
                </a:extLst>
              </a:tr>
              <a:tr h="316550">
                <a:tc>
                  <a:txBody>
                    <a:bodyPr/>
                    <a:lstStyle/>
                    <a:p>
                      <a:pPr marL="0" lvl="0" indent="0" algn="r" rtl="0">
                        <a:spcBef>
                          <a:spcPts val="0"/>
                        </a:spcBef>
                        <a:spcAft>
                          <a:spcPts val="0"/>
                        </a:spcAft>
                        <a:buNone/>
                      </a:pPr>
                      <a:r>
                        <a:rPr lang="en" sz="800">
                          <a:solidFill>
                            <a:schemeClr val="dk2"/>
                          </a:solidFill>
                          <a:latin typeface="Source Sans Pro"/>
                          <a:ea typeface="Source Sans Pro"/>
                          <a:cs typeface="Source Sans Pro"/>
                          <a:sym typeface="Source Sans Pro"/>
                        </a:rPr>
                        <a:t>13:30 - 14:15</a:t>
                      </a:r>
                      <a:endParaRPr sz="800">
                        <a:solidFill>
                          <a:schemeClr val="dk2"/>
                        </a:solidFill>
                        <a:latin typeface="Source Sans Pro"/>
                        <a:ea typeface="Source Sans Pro"/>
                        <a:cs typeface="Source Sans Pro"/>
                        <a:sym typeface="Source Sans Pro"/>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5"/>
                  </a:ext>
                </a:extLst>
              </a:tr>
              <a:tr h="316550">
                <a:tc>
                  <a:txBody>
                    <a:bodyPr/>
                    <a:lstStyle/>
                    <a:p>
                      <a:pPr marL="0" lvl="0" indent="0" algn="r" rtl="0">
                        <a:spcBef>
                          <a:spcPts val="0"/>
                        </a:spcBef>
                        <a:spcAft>
                          <a:spcPts val="0"/>
                        </a:spcAft>
                        <a:buNone/>
                      </a:pPr>
                      <a:r>
                        <a:rPr lang="en" sz="800">
                          <a:solidFill>
                            <a:schemeClr val="dk2"/>
                          </a:solidFill>
                          <a:latin typeface="Source Sans Pro"/>
                          <a:ea typeface="Source Sans Pro"/>
                          <a:cs typeface="Source Sans Pro"/>
                          <a:sym typeface="Source Sans Pro"/>
                        </a:rPr>
                        <a:t>14:30 - 15:15</a:t>
                      </a:r>
                      <a:endParaRPr sz="800">
                        <a:solidFill>
                          <a:schemeClr val="dk2"/>
                        </a:solidFill>
                        <a:latin typeface="Source Sans Pro"/>
                        <a:ea typeface="Source Sans Pro"/>
                        <a:cs typeface="Source Sans Pro"/>
                        <a:sym typeface="Source Sans Pro"/>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6"/>
                  </a:ext>
                </a:extLst>
              </a:tr>
              <a:tr h="316550">
                <a:tc>
                  <a:txBody>
                    <a:bodyPr/>
                    <a:lstStyle/>
                    <a:p>
                      <a:pPr marL="0" lvl="0" indent="0" algn="r" rtl="0">
                        <a:spcBef>
                          <a:spcPts val="0"/>
                        </a:spcBef>
                        <a:spcAft>
                          <a:spcPts val="0"/>
                        </a:spcAft>
                        <a:buNone/>
                      </a:pPr>
                      <a:r>
                        <a:rPr lang="en" sz="800">
                          <a:solidFill>
                            <a:schemeClr val="dk2"/>
                          </a:solidFill>
                          <a:latin typeface="Source Sans Pro"/>
                          <a:ea typeface="Source Sans Pro"/>
                          <a:cs typeface="Source Sans Pro"/>
                          <a:sym typeface="Source Sans Pro"/>
                        </a:rPr>
                        <a:t>15:30 - 16:15</a:t>
                      </a:r>
                      <a:endParaRPr sz="800">
                        <a:solidFill>
                          <a:schemeClr val="dk2"/>
                        </a:solidFill>
                        <a:latin typeface="Source Sans Pro"/>
                        <a:ea typeface="Source Sans Pro"/>
                        <a:cs typeface="Source Sans Pro"/>
                        <a:sym typeface="Source Sans Pro"/>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7"/>
                  </a:ext>
                </a:extLst>
              </a:tr>
            </a:tbl>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093"/>
        <p:cNvGrpSpPr/>
        <p:nvPr/>
      </p:nvGrpSpPr>
      <p:grpSpPr>
        <a:xfrm>
          <a:off x="0" y="0"/>
          <a:ext cx="0" cy="0"/>
          <a:chOff x="0" y="0"/>
          <a:chExt cx="0" cy="0"/>
        </a:xfrm>
      </p:grpSpPr>
      <p:sp>
        <p:nvSpPr>
          <p:cNvPr id="1094" name="Google Shape;1094;p96"/>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28</a:t>
            </a:fld>
            <a:endParaRPr dirty="0"/>
          </a:p>
        </p:txBody>
      </p:sp>
      <p:sp>
        <p:nvSpPr>
          <p:cNvPr id="1095" name="Google Shape;1095;p96"/>
          <p:cNvSpPr txBox="1"/>
          <p:nvPr/>
        </p:nvSpPr>
        <p:spPr>
          <a:xfrm>
            <a:off x="3017110" y="910256"/>
            <a:ext cx="2969100" cy="300060"/>
          </a:xfrm>
          <a:prstGeom prst="rect">
            <a:avLst/>
          </a:prstGeom>
          <a:noFill/>
          <a:ln>
            <a:noFill/>
          </a:ln>
        </p:spPr>
        <p:txBody>
          <a:bodyPr spcFirstLastPara="1" wrap="square" lIns="68569" tIns="68569" rIns="68569" bIns="68569" anchor="t" anchorCtr="0">
            <a:spAutoFit/>
          </a:bodyPr>
          <a:lstStyle/>
          <a:p>
            <a:endParaRPr sz="1050" dirty="0">
              <a:latin typeface="DM Mono" panose="020B0509040201040103" pitchFamily="49" charset="77"/>
              <a:ea typeface="DM Sans"/>
              <a:cs typeface="DM Sans"/>
              <a:sym typeface="DM Sans"/>
            </a:endParaRPr>
          </a:p>
        </p:txBody>
      </p:sp>
      <p:pic>
        <p:nvPicPr>
          <p:cNvPr id="3" name="!!bg" descr="A picture containing ground, cement&#10;&#10;Description automatically generated">
            <a:extLst>
              <a:ext uri="{FF2B5EF4-FFF2-40B4-BE49-F238E27FC236}">
                <a16:creationId xmlns:a16="http://schemas.microsoft.com/office/drawing/2014/main" id="{86AEA3BE-1EBC-A984-E881-93ED37A78FC8}"/>
              </a:ext>
            </a:extLst>
          </p:cNvPr>
          <p:cNvPicPr>
            <a:picLocks noChangeAspect="1"/>
          </p:cNvPicPr>
          <p:nvPr/>
        </p:nvPicPr>
        <p:blipFill>
          <a:blip r:embed="rId3"/>
          <a:stretch>
            <a:fillRect/>
          </a:stretch>
        </p:blipFill>
        <p:spPr>
          <a:xfrm>
            <a:off x="1191" y="670"/>
            <a:ext cx="9141619" cy="5142161"/>
          </a:xfrm>
          <a:prstGeom prst="rect">
            <a:avLst/>
          </a:prstGeom>
        </p:spPr>
      </p:pic>
      <p:pic>
        <p:nvPicPr>
          <p:cNvPr id="1026" name="!!face" descr="Iroh (Avatar) | Heroes Wiki | Fandom">
            <a:extLst>
              <a:ext uri="{FF2B5EF4-FFF2-40B4-BE49-F238E27FC236}">
                <a16:creationId xmlns:a16="http://schemas.microsoft.com/office/drawing/2014/main" id="{F5C55427-B3BB-F0D1-C7C8-F3685B6D20D1}"/>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saturation sat="33000"/>
                    </a14:imgEffect>
                  </a14:imgLayer>
                </a14:imgProps>
              </a:ext>
              <a:ext uri="{28A0092B-C50C-407E-A947-70E740481C1C}">
                <a14:useLocalDpi xmlns:a14="http://schemas.microsoft.com/office/drawing/2010/main" val="0"/>
              </a:ext>
            </a:extLst>
          </a:blip>
          <a:srcRect/>
          <a:stretch>
            <a:fillRect/>
          </a:stretch>
        </p:blipFill>
        <p:spPr bwMode="auto">
          <a:xfrm>
            <a:off x="1269598" y="0"/>
            <a:ext cx="2893219"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4109910"/>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024"/>
        <p:cNvGrpSpPr/>
        <p:nvPr/>
      </p:nvGrpSpPr>
      <p:grpSpPr>
        <a:xfrm>
          <a:off x="0" y="0"/>
          <a:ext cx="0" cy="0"/>
          <a:chOff x="0" y="0"/>
          <a:chExt cx="0" cy="0"/>
        </a:xfrm>
      </p:grpSpPr>
      <p:grpSp>
        <p:nvGrpSpPr>
          <p:cNvPr id="1025" name="Google Shape;1025;p48"/>
          <p:cNvGrpSpPr/>
          <p:nvPr/>
        </p:nvGrpSpPr>
        <p:grpSpPr>
          <a:xfrm>
            <a:off x="358968" y="342338"/>
            <a:ext cx="347107" cy="438984"/>
            <a:chOff x="584925" y="238125"/>
            <a:chExt cx="415200" cy="525100"/>
          </a:xfrm>
        </p:grpSpPr>
        <p:sp>
          <p:nvSpPr>
            <p:cNvPr id="1026" name="Google Shape;1026;p48"/>
            <p:cNvSpPr/>
            <p:nvPr/>
          </p:nvSpPr>
          <p:spPr>
            <a:xfrm>
              <a:off x="621550" y="299175"/>
              <a:ext cx="378575" cy="464050"/>
            </a:xfrm>
            <a:custGeom>
              <a:avLst/>
              <a:gdLst/>
              <a:ahLst/>
              <a:cxnLst/>
              <a:rect l="l" t="t" r="r" b="b"/>
              <a:pathLst>
                <a:path w="15143" h="18562" extrusionOk="0">
                  <a:moveTo>
                    <a:pt x="14166" y="0"/>
                  </a:moveTo>
                  <a:lnTo>
                    <a:pt x="14166" y="16755"/>
                  </a:lnTo>
                  <a:lnTo>
                    <a:pt x="14141" y="16926"/>
                  </a:lnTo>
                  <a:lnTo>
                    <a:pt x="14093" y="17072"/>
                  </a:lnTo>
                  <a:lnTo>
                    <a:pt x="14044" y="17194"/>
                  </a:lnTo>
                  <a:lnTo>
                    <a:pt x="13946" y="17341"/>
                  </a:lnTo>
                  <a:lnTo>
                    <a:pt x="13824" y="17438"/>
                  </a:lnTo>
                  <a:lnTo>
                    <a:pt x="13677" y="17512"/>
                  </a:lnTo>
                  <a:lnTo>
                    <a:pt x="13531" y="17561"/>
                  </a:lnTo>
                  <a:lnTo>
                    <a:pt x="13384" y="17585"/>
                  </a:lnTo>
                  <a:lnTo>
                    <a:pt x="0" y="17585"/>
                  </a:lnTo>
                  <a:lnTo>
                    <a:pt x="0" y="17731"/>
                  </a:lnTo>
                  <a:lnTo>
                    <a:pt x="25" y="17902"/>
                  </a:lnTo>
                  <a:lnTo>
                    <a:pt x="74" y="18049"/>
                  </a:lnTo>
                  <a:lnTo>
                    <a:pt x="123" y="18171"/>
                  </a:lnTo>
                  <a:lnTo>
                    <a:pt x="220" y="18318"/>
                  </a:lnTo>
                  <a:lnTo>
                    <a:pt x="342" y="18415"/>
                  </a:lnTo>
                  <a:lnTo>
                    <a:pt x="489" y="18489"/>
                  </a:lnTo>
                  <a:lnTo>
                    <a:pt x="635" y="18537"/>
                  </a:lnTo>
                  <a:lnTo>
                    <a:pt x="782" y="18562"/>
                  </a:lnTo>
                  <a:lnTo>
                    <a:pt x="14361" y="18562"/>
                  </a:lnTo>
                  <a:lnTo>
                    <a:pt x="14508" y="18537"/>
                  </a:lnTo>
                  <a:lnTo>
                    <a:pt x="14654" y="18489"/>
                  </a:lnTo>
                  <a:lnTo>
                    <a:pt x="14801" y="18415"/>
                  </a:lnTo>
                  <a:lnTo>
                    <a:pt x="14923" y="18318"/>
                  </a:lnTo>
                  <a:lnTo>
                    <a:pt x="15021" y="18171"/>
                  </a:lnTo>
                  <a:lnTo>
                    <a:pt x="15069" y="18049"/>
                  </a:lnTo>
                  <a:lnTo>
                    <a:pt x="15118" y="17902"/>
                  </a:lnTo>
                  <a:lnTo>
                    <a:pt x="15143" y="17731"/>
                  </a:lnTo>
                  <a:lnTo>
                    <a:pt x="15143" y="733"/>
                  </a:lnTo>
                  <a:lnTo>
                    <a:pt x="15118" y="586"/>
                  </a:lnTo>
                  <a:lnTo>
                    <a:pt x="15069" y="440"/>
                  </a:lnTo>
                  <a:lnTo>
                    <a:pt x="15021" y="318"/>
                  </a:lnTo>
                  <a:lnTo>
                    <a:pt x="14923" y="196"/>
                  </a:lnTo>
                  <a:lnTo>
                    <a:pt x="14801" y="122"/>
                  </a:lnTo>
                  <a:lnTo>
                    <a:pt x="14654" y="49"/>
                  </a:lnTo>
                  <a:lnTo>
                    <a:pt x="14508" y="25"/>
                  </a:lnTo>
                  <a:lnTo>
                    <a:pt x="14361"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48"/>
            <p:cNvSpPr/>
            <p:nvPr/>
          </p:nvSpPr>
          <p:spPr>
            <a:xfrm>
              <a:off x="633750" y="238125"/>
              <a:ext cx="29350" cy="63500"/>
            </a:xfrm>
            <a:custGeom>
              <a:avLst/>
              <a:gdLst/>
              <a:ahLst/>
              <a:cxnLst/>
              <a:rect l="l" t="t" r="r" b="b"/>
              <a:pathLst>
                <a:path w="1174" h="2540" extrusionOk="0">
                  <a:moveTo>
                    <a:pt x="392" y="0"/>
                  </a:moveTo>
                  <a:lnTo>
                    <a:pt x="294" y="49"/>
                  </a:lnTo>
                  <a:lnTo>
                    <a:pt x="221" y="73"/>
                  </a:lnTo>
                  <a:lnTo>
                    <a:pt x="147" y="147"/>
                  </a:lnTo>
                  <a:lnTo>
                    <a:pt x="74" y="220"/>
                  </a:lnTo>
                  <a:lnTo>
                    <a:pt x="50" y="293"/>
                  </a:lnTo>
                  <a:lnTo>
                    <a:pt x="1" y="391"/>
                  </a:lnTo>
                  <a:lnTo>
                    <a:pt x="1" y="488"/>
                  </a:lnTo>
                  <a:lnTo>
                    <a:pt x="1" y="2052"/>
                  </a:lnTo>
                  <a:lnTo>
                    <a:pt x="1" y="2149"/>
                  </a:lnTo>
                  <a:lnTo>
                    <a:pt x="50" y="2247"/>
                  </a:lnTo>
                  <a:lnTo>
                    <a:pt x="74" y="2320"/>
                  </a:lnTo>
                  <a:lnTo>
                    <a:pt x="147" y="2393"/>
                  </a:lnTo>
                  <a:lnTo>
                    <a:pt x="221" y="2467"/>
                  </a:lnTo>
                  <a:lnTo>
                    <a:pt x="294" y="2491"/>
                  </a:lnTo>
                  <a:lnTo>
                    <a:pt x="392" y="2540"/>
                  </a:lnTo>
                  <a:lnTo>
                    <a:pt x="782" y="2540"/>
                  </a:lnTo>
                  <a:lnTo>
                    <a:pt x="880" y="2491"/>
                  </a:lnTo>
                  <a:lnTo>
                    <a:pt x="953" y="2467"/>
                  </a:lnTo>
                  <a:lnTo>
                    <a:pt x="1027" y="2393"/>
                  </a:lnTo>
                  <a:lnTo>
                    <a:pt x="1100" y="2320"/>
                  </a:lnTo>
                  <a:lnTo>
                    <a:pt x="1124" y="2247"/>
                  </a:lnTo>
                  <a:lnTo>
                    <a:pt x="1173" y="2149"/>
                  </a:lnTo>
                  <a:lnTo>
                    <a:pt x="1173" y="2052"/>
                  </a:lnTo>
                  <a:lnTo>
                    <a:pt x="1173" y="488"/>
                  </a:lnTo>
                  <a:lnTo>
                    <a:pt x="1173" y="391"/>
                  </a:lnTo>
                  <a:lnTo>
                    <a:pt x="1124" y="293"/>
                  </a:lnTo>
                  <a:lnTo>
                    <a:pt x="1100" y="220"/>
                  </a:lnTo>
                  <a:lnTo>
                    <a:pt x="1027" y="147"/>
                  </a:lnTo>
                  <a:lnTo>
                    <a:pt x="953" y="73"/>
                  </a:lnTo>
                  <a:lnTo>
                    <a:pt x="880" y="49"/>
                  </a:lnTo>
                  <a:lnTo>
                    <a:pt x="782"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48"/>
            <p:cNvSpPr/>
            <p:nvPr/>
          </p:nvSpPr>
          <p:spPr>
            <a:xfrm>
              <a:off x="716800" y="238125"/>
              <a:ext cx="29325" cy="63500"/>
            </a:xfrm>
            <a:custGeom>
              <a:avLst/>
              <a:gdLst/>
              <a:ahLst/>
              <a:cxnLst/>
              <a:rect l="l" t="t" r="r" b="b"/>
              <a:pathLst>
                <a:path w="1173" h="2540" extrusionOk="0">
                  <a:moveTo>
                    <a:pt x="391" y="0"/>
                  </a:moveTo>
                  <a:lnTo>
                    <a:pt x="294" y="49"/>
                  </a:lnTo>
                  <a:lnTo>
                    <a:pt x="220" y="73"/>
                  </a:lnTo>
                  <a:lnTo>
                    <a:pt x="147" y="147"/>
                  </a:lnTo>
                  <a:lnTo>
                    <a:pt x="74" y="220"/>
                  </a:lnTo>
                  <a:lnTo>
                    <a:pt x="49" y="293"/>
                  </a:lnTo>
                  <a:lnTo>
                    <a:pt x="0" y="391"/>
                  </a:lnTo>
                  <a:lnTo>
                    <a:pt x="0" y="488"/>
                  </a:lnTo>
                  <a:lnTo>
                    <a:pt x="0" y="2052"/>
                  </a:lnTo>
                  <a:lnTo>
                    <a:pt x="0" y="2149"/>
                  </a:lnTo>
                  <a:lnTo>
                    <a:pt x="49" y="2247"/>
                  </a:lnTo>
                  <a:lnTo>
                    <a:pt x="74" y="2320"/>
                  </a:lnTo>
                  <a:lnTo>
                    <a:pt x="147" y="2393"/>
                  </a:lnTo>
                  <a:lnTo>
                    <a:pt x="220" y="2467"/>
                  </a:lnTo>
                  <a:lnTo>
                    <a:pt x="294" y="2491"/>
                  </a:lnTo>
                  <a:lnTo>
                    <a:pt x="391" y="2540"/>
                  </a:lnTo>
                  <a:lnTo>
                    <a:pt x="782" y="2540"/>
                  </a:lnTo>
                  <a:lnTo>
                    <a:pt x="880" y="2491"/>
                  </a:lnTo>
                  <a:lnTo>
                    <a:pt x="953" y="2467"/>
                  </a:lnTo>
                  <a:lnTo>
                    <a:pt x="1026" y="2393"/>
                  </a:lnTo>
                  <a:lnTo>
                    <a:pt x="1099" y="2320"/>
                  </a:lnTo>
                  <a:lnTo>
                    <a:pt x="1124" y="2247"/>
                  </a:lnTo>
                  <a:lnTo>
                    <a:pt x="1173" y="2149"/>
                  </a:lnTo>
                  <a:lnTo>
                    <a:pt x="1173" y="2052"/>
                  </a:lnTo>
                  <a:lnTo>
                    <a:pt x="1173" y="488"/>
                  </a:lnTo>
                  <a:lnTo>
                    <a:pt x="1173" y="391"/>
                  </a:lnTo>
                  <a:lnTo>
                    <a:pt x="1124" y="293"/>
                  </a:lnTo>
                  <a:lnTo>
                    <a:pt x="1099" y="220"/>
                  </a:lnTo>
                  <a:lnTo>
                    <a:pt x="1026" y="147"/>
                  </a:lnTo>
                  <a:lnTo>
                    <a:pt x="953" y="73"/>
                  </a:lnTo>
                  <a:lnTo>
                    <a:pt x="880" y="49"/>
                  </a:lnTo>
                  <a:lnTo>
                    <a:pt x="782"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48"/>
            <p:cNvSpPr/>
            <p:nvPr/>
          </p:nvSpPr>
          <p:spPr>
            <a:xfrm>
              <a:off x="799825" y="238125"/>
              <a:ext cx="29350" cy="63500"/>
            </a:xfrm>
            <a:custGeom>
              <a:avLst/>
              <a:gdLst/>
              <a:ahLst/>
              <a:cxnLst/>
              <a:rect l="l" t="t" r="r" b="b"/>
              <a:pathLst>
                <a:path w="1174" h="2540" extrusionOk="0">
                  <a:moveTo>
                    <a:pt x="392" y="0"/>
                  </a:moveTo>
                  <a:lnTo>
                    <a:pt x="294" y="49"/>
                  </a:lnTo>
                  <a:lnTo>
                    <a:pt x="221" y="73"/>
                  </a:lnTo>
                  <a:lnTo>
                    <a:pt x="148" y="147"/>
                  </a:lnTo>
                  <a:lnTo>
                    <a:pt x="74" y="220"/>
                  </a:lnTo>
                  <a:lnTo>
                    <a:pt x="50" y="293"/>
                  </a:lnTo>
                  <a:lnTo>
                    <a:pt x="1" y="391"/>
                  </a:lnTo>
                  <a:lnTo>
                    <a:pt x="1" y="488"/>
                  </a:lnTo>
                  <a:lnTo>
                    <a:pt x="1" y="2052"/>
                  </a:lnTo>
                  <a:lnTo>
                    <a:pt x="1" y="2149"/>
                  </a:lnTo>
                  <a:lnTo>
                    <a:pt x="50" y="2247"/>
                  </a:lnTo>
                  <a:lnTo>
                    <a:pt x="74" y="2320"/>
                  </a:lnTo>
                  <a:lnTo>
                    <a:pt x="148" y="2393"/>
                  </a:lnTo>
                  <a:lnTo>
                    <a:pt x="221" y="2467"/>
                  </a:lnTo>
                  <a:lnTo>
                    <a:pt x="294" y="2491"/>
                  </a:lnTo>
                  <a:lnTo>
                    <a:pt x="392" y="2540"/>
                  </a:lnTo>
                  <a:lnTo>
                    <a:pt x="783" y="2540"/>
                  </a:lnTo>
                  <a:lnTo>
                    <a:pt x="880" y="2491"/>
                  </a:lnTo>
                  <a:lnTo>
                    <a:pt x="953" y="2467"/>
                  </a:lnTo>
                  <a:lnTo>
                    <a:pt x="1027" y="2393"/>
                  </a:lnTo>
                  <a:lnTo>
                    <a:pt x="1100" y="2320"/>
                  </a:lnTo>
                  <a:lnTo>
                    <a:pt x="1124" y="2247"/>
                  </a:lnTo>
                  <a:lnTo>
                    <a:pt x="1173" y="2149"/>
                  </a:lnTo>
                  <a:lnTo>
                    <a:pt x="1173" y="2052"/>
                  </a:lnTo>
                  <a:lnTo>
                    <a:pt x="1173" y="488"/>
                  </a:lnTo>
                  <a:lnTo>
                    <a:pt x="1173" y="391"/>
                  </a:lnTo>
                  <a:lnTo>
                    <a:pt x="1124" y="293"/>
                  </a:lnTo>
                  <a:lnTo>
                    <a:pt x="1100" y="220"/>
                  </a:lnTo>
                  <a:lnTo>
                    <a:pt x="1027" y="147"/>
                  </a:lnTo>
                  <a:lnTo>
                    <a:pt x="953" y="73"/>
                  </a:lnTo>
                  <a:lnTo>
                    <a:pt x="880" y="49"/>
                  </a:lnTo>
                  <a:lnTo>
                    <a:pt x="783"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48"/>
            <p:cNvSpPr/>
            <p:nvPr/>
          </p:nvSpPr>
          <p:spPr>
            <a:xfrm>
              <a:off x="882875" y="238125"/>
              <a:ext cx="29325" cy="63500"/>
            </a:xfrm>
            <a:custGeom>
              <a:avLst/>
              <a:gdLst/>
              <a:ahLst/>
              <a:cxnLst/>
              <a:rect l="l" t="t" r="r" b="b"/>
              <a:pathLst>
                <a:path w="1173" h="2540" extrusionOk="0">
                  <a:moveTo>
                    <a:pt x="391" y="0"/>
                  </a:moveTo>
                  <a:lnTo>
                    <a:pt x="294" y="49"/>
                  </a:lnTo>
                  <a:lnTo>
                    <a:pt x="220" y="73"/>
                  </a:lnTo>
                  <a:lnTo>
                    <a:pt x="147" y="147"/>
                  </a:lnTo>
                  <a:lnTo>
                    <a:pt x="74" y="220"/>
                  </a:lnTo>
                  <a:lnTo>
                    <a:pt x="49" y="293"/>
                  </a:lnTo>
                  <a:lnTo>
                    <a:pt x="1" y="391"/>
                  </a:lnTo>
                  <a:lnTo>
                    <a:pt x="1" y="488"/>
                  </a:lnTo>
                  <a:lnTo>
                    <a:pt x="1" y="2052"/>
                  </a:lnTo>
                  <a:lnTo>
                    <a:pt x="1" y="2149"/>
                  </a:lnTo>
                  <a:lnTo>
                    <a:pt x="49" y="2247"/>
                  </a:lnTo>
                  <a:lnTo>
                    <a:pt x="74" y="2320"/>
                  </a:lnTo>
                  <a:lnTo>
                    <a:pt x="147" y="2393"/>
                  </a:lnTo>
                  <a:lnTo>
                    <a:pt x="220" y="2467"/>
                  </a:lnTo>
                  <a:lnTo>
                    <a:pt x="294" y="2491"/>
                  </a:lnTo>
                  <a:lnTo>
                    <a:pt x="391" y="2540"/>
                  </a:lnTo>
                  <a:lnTo>
                    <a:pt x="782" y="2540"/>
                  </a:lnTo>
                  <a:lnTo>
                    <a:pt x="880" y="2491"/>
                  </a:lnTo>
                  <a:lnTo>
                    <a:pt x="953" y="2467"/>
                  </a:lnTo>
                  <a:lnTo>
                    <a:pt x="1026" y="2393"/>
                  </a:lnTo>
                  <a:lnTo>
                    <a:pt x="1100" y="2320"/>
                  </a:lnTo>
                  <a:lnTo>
                    <a:pt x="1124" y="2247"/>
                  </a:lnTo>
                  <a:lnTo>
                    <a:pt x="1173" y="2149"/>
                  </a:lnTo>
                  <a:lnTo>
                    <a:pt x="1173" y="2052"/>
                  </a:lnTo>
                  <a:lnTo>
                    <a:pt x="1173" y="488"/>
                  </a:lnTo>
                  <a:lnTo>
                    <a:pt x="1173" y="391"/>
                  </a:lnTo>
                  <a:lnTo>
                    <a:pt x="1124" y="293"/>
                  </a:lnTo>
                  <a:lnTo>
                    <a:pt x="1100" y="220"/>
                  </a:lnTo>
                  <a:lnTo>
                    <a:pt x="1026" y="147"/>
                  </a:lnTo>
                  <a:lnTo>
                    <a:pt x="953" y="73"/>
                  </a:lnTo>
                  <a:lnTo>
                    <a:pt x="880" y="49"/>
                  </a:lnTo>
                  <a:lnTo>
                    <a:pt x="782"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48"/>
            <p:cNvSpPr/>
            <p:nvPr/>
          </p:nvSpPr>
          <p:spPr>
            <a:xfrm>
              <a:off x="584925" y="261325"/>
              <a:ext cx="378575" cy="464050"/>
            </a:xfrm>
            <a:custGeom>
              <a:avLst/>
              <a:gdLst/>
              <a:ahLst/>
              <a:cxnLst/>
              <a:rect l="l" t="t" r="r" b="b"/>
              <a:pathLst>
                <a:path w="15143" h="18562" extrusionOk="0">
                  <a:moveTo>
                    <a:pt x="2540" y="171"/>
                  </a:moveTo>
                  <a:lnTo>
                    <a:pt x="2711" y="195"/>
                  </a:lnTo>
                  <a:lnTo>
                    <a:pt x="2882" y="244"/>
                  </a:lnTo>
                  <a:lnTo>
                    <a:pt x="3053" y="318"/>
                  </a:lnTo>
                  <a:lnTo>
                    <a:pt x="3175" y="440"/>
                  </a:lnTo>
                  <a:lnTo>
                    <a:pt x="3297" y="562"/>
                  </a:lnTo>
                  <a:lnTo>
                    <a:pt x="3370" y="733"/>
                  </a:lnTo>
                  <a:lnTo>
                    <a:pt x="3419" y="904"/>
                  </a:lnTo>
                  <a:lnTo>
                    <a:pt x="3444" y="1075"/>
                  </a:lnTo>
                  <a:lnTo>
                    <a:pt x="3419" y="1246"/>
                  </a:lnTo>
                  <a:lnTo>
                    <a:pt x="3370" y="1417"/>
                  </a:lnTo>
                  <a:lnTo>
                    <a:pt x="3297" y="1588"/>
                  </a:lnTo>
                  <a:lnTo>
                    <a:pt x="3175" y="1710"/>
                  </a:lnTo>
                  <a:lnTo>
                    <a:pt x="3053" y="1832"/>
                  </a:lnTo>
                  <a:lnTo>
                    <a:pt x="2882" y="1905"/>
                  </a:lnTo>
                  <a:lnTo>
                    <a:pt x="2711" y="1954"/>
                  </a:lnTo>
                  <a:lnTo>
                    <a:pt x="2540" y="1978"/>
                  </a:lnTo>
                  <a:lnTo>
                    <a:pt x="2369" y="1954"/>
                  </a:lnTo>
                  <a:lnTo>
                    <a:pt x="2198" y="1905"/>
                  </a:lnTo>
                  <a:lnTo>
                    <a:pt x="2027" y="1832"/>
                  </a:lnTo>
                  <a:lnTo>
                    <a:pt x="1905" y="1710"/>
                  </a:lnTo>
                  <a:lnTo>
                    <a:pt x="1783" y="1588"/>
                  </a:lnTo>
                  <a:lnTo>
                    <a:pt x="1710" y="1417"/>
                  </a:lnTo>
                  <a:lnTo>
                    <a:pt x="1661" y="1246"/>
                  </a:lnTo>
                  <a:lnTo>
                    <a:pt x="1636" y="1075"/>
                  </a:lnTo>
                  <a:lnTo>
                    <a:pt x="1661" y="904"/>
                  </a:lnTo>
                  <a:lnTo>
                    <a:pt x="1710" y="733"/>
                  </a:lnTo>
                  <a:lnTo>
                    <a:pt x="1783" y="562"/>
                  </a:lnTo>
                  <a:lnTo>
                    <a:pt x="1905" y="440"/>
                  </a:lnTo>
                  <a:lnTo>
                    <a:pt x="2027" y="318"/>
                  </a:lnTo>
                  <a:lnTo>
                    <a:pt x="2198" y="244"/>
                  </a:lnTo>
                  <a:lnTo>
                    <a:pt x="2369" y="195"/>
                  </a:lnTo>
                  <a:lnTo>
                    <a:pt x="2540" y="171"/>
                  </a:lnTo>
                  <a:close/>
                  <a:moveTo>
                    <a:pt x="5862" y="171"/>
                  </a:moveTo>
                  <a:lnTo>
                    <a:pt x="6033" y="195"/>
                  </a:lnTo>
                  <a:lnTo>
                    <a:pt x="6204" y="244"/>
                  </a:lnTo>
                  <a:lnTo>
                    <a:pt x="6374" y="318"/>
                  </a:lnTo>
                  <a:lnTo>
                    <a:pt x="6497" y="440"/>
                  </a:lnTo>
                  <a:lnTo>
                    <a:pt x="6619" y="562"/>
                  </a:lnTo>
                  <a:lnTo>
                    <a:pt x="6692" y="733"/>
                  </a:lnTo>
                  <a:lnTo>
                    <a:pt x="6741" y="904"/>
                  </a:lnTo>
                  <a:lnTo>
                    <a:pt x="6765" y="1075"/>
                  </a:lnTo>
                  <a:lnTo>
                    <a:pt x="6741" y="1246"/>
                  </a:lnTo>
                  <a:lnTo>
                    <a:pt x="6692" y="1417"/>
                  </a:lnTo>
                  <a:lnTo>
                    <a:pt x="6619" y="1588"/>
                  </a:lnTo>
                  <a:lnTo>
                    <a:pt x="6497" y="1710"/>
                  </a:lnTo>
                  <a:lnTo>
                    <a:pt x="6374" y="1832"/>
                  </a:lnTo>
                  <a:lnTo>
                    <a:pt x="6204" y="1905"/>
                  </a:lnTo>
                  <a:lnTo>
                    <a:pt x="6033" y="1954"/>
                  </a:lnTo>
                  <a:lnTo>
                    <a:pt x="5862" y="1978"/>
                  </a:lnTo>
                  <a:lnTo>
                    <a:pt x="5691" y="1954"/>
                  </a:lnTo>
                  <a:lnTo>
                    <a:pt x="5520" y="1905"/>
                  </a:lnTo>
                  <a:lnTo>
                    <a:pt x="5349" y="1832"/>
                  </a:lnTo>
                  <a:lnTo>
                    <a:pt x="5227" y="1710"/>
                  </a:lnTo>
                  <a:lnTo>
                    <a:pt x="5104" y="1588"/>
                  </a:lnTo>
                  <a:lnTo>
                    <a:pt x="5031" y="1417"/>
                  </a:lnTo>
                  <a:lnTo>
                    <a:pt x="4982" y="1246"/>
                  </a:lnTo>
                  <a:lnTo>
                    <a:pt x="4958" y="1075"/>
                  </a:lnTo>
                  <a:lnTo>
                    <a:pt x="4982" y="904"/>
                  </a:lnTo>
                  <a:lnTo>
                    <a:pt x="5031" y="733"/>
                  </a:lnTo>
                  <a:lnTo>
                    <a:pt x="5104" y="562"/>
                  </a:lnTo>
                  <a:lnTo>
                    <a:pt x="5227" y="440"/>
                  </a:lnTo>
                  <a:lnTo>
                    <a:pt x="5349" y="318"/>
                  </a:lnTo>
                  <a:lnTo>
                    <a:pt x="5520" y="244"/>
                  </a:lnTo>
                  <a:lnTo>
                    <a:pt x="5691" y="195"/>
                  </a:lnTo>
                  <a:lnTo>
                    <a:pt x="5862" y="171"/>
                  </a:lnTo>
                  <a:close/>
                  <a:moveTo>
                    <a:pt x="9183" y="171"/>
                  </a:moveTo>
                  <a:lnTo>
                    <a:pt x="9354" y="195"/>
                  </a:lnTo>
                  <a:lnTo>
                    <a:pt x="9525" y="244"/>
                  </a:lnTo>
                  <a:lnTo>
                    <a:pt x="9696" y="318"/>
                  </a:lnTo>
                  <a:lnTo>
                    <a:pt x="9818" y="440"/>
                  </a:lnTo>
                  <a:lnTo>
                    <a:pt x="9940" y="562"/>
                  </a:lnTo>
                  <a:lnTo>
                    <a:pt x="10014" y="733"/>
                  </a:lnTo>
                  <a:lnTo>
                    <a:pt x="10062" y="904"/>
                  </a:lnTo>
                  <a:lnTo>
                    <a:pt x="10087" y="1075"/>
                  </a:lnTo>
                  <a:lnTo>
                    <a:pt x="10062" y="1246"/>
                  </a:lnTo>
                  <a:lnTo>
                    <a:pt x="10014" y="1417"/>
                  </a:lnTo>
                  <a:lnTo>
                    <a:pt x="9940" y="1588"/>
                  </a:lnTo>
                  <a:lnTo>
                    <a:pt x="9818" y="1710"/>
                  </a:lnTo>
                  <a:lnTo>
                    <a:pt x="9696" y="1832"/>
                  </a:lnTo>
                  <a:lnTo>
                    <a:pt x="9525" y="1905"/>
                  </a:lnTo>
                  <a:lnTo>
                    <a:pt x="9354" y="1954"/>
                  </a:lnTo>
                  <a:lnTo>
                    <a:pt x="9183" y="1978"/>
                  </a:lnTo>
                  <a:lnTo>
                    <a:pt x="9012" y="1954"/>
                  </a:lnTo>
                  <a:lnTo>
                    <a:pt x="8841" y="1905"/>
                  </a:lnTo>
                  <a:lnTo>
                    <a:pt x="8670" y="1832"/>
                  </a:lnTo>
                  <a:lnTo>
                    <a:pt x="8548" y="1710"/>
                  </a:lnTo>
                  <a:lnTo>
                    <a:pt x="8426" y="1588"/>
                  </a:lnTo>
                  <a:lnTo>
                    <a:pt x="8353" y="1417"/>
                  </a:lnTo>
                  <a:lnTo>
                    <a:pt x="8304" y="1246"/>
                  </a:lnTo>
                  <a:lnTo>
                    <a:pt x="8279" y="1075"/>
                  </a:lnTo>
                  <a:lnTo>
                    <a:pt x="8304" y="904"/>
                  </a:lnTo>
                  <a:lnTo>
                    <a:pt x="8353" y="733"/>
                  </a:lnTo>
                  <a:lnTo>
                    <a:pt x="8426" y="562"/>
                  </a:lnTo>
                  <a:lnTo>
                    <a:pt x="8548" y="440"/>
                  </a:lnTo>
                  <a:lnTo>
                    <a:pt x="8670" y="318"/>
                  </a:lnTo>
                  <a:lnTo>
                    <a:pt x="8841" y="244"/>
                  </a:lnTo>
                  <a:lnTo>
                    <a:pt x="9012" y="195"/>
                  </a:lnTo>
                  <a:lnTo>
                    <a:pt x="9183" y="171"/>
                  </a:lnTo>
                  <a:close/>
                  <a:moveTo>
                    <a:pt x="12505" y="171"/>
                  </a:moveTo>
                  <a:lnTo>
                    <a:pt x="12676" y="195"/>
                  </a:lnTo>
                  <a:lnTo>
                    <a:pt x="12847" y="244"/>
                  </a:lnTo>
                  <a:lnTo>
                    <a:pt x="13018" y="318"/>
                  </a:lnTo>
                  <a:lnTo>
                    <a:pt x="13140" y="440"/>
                  </a:lnTo>
                  <a:lnTo>
                    <a:pt x="13262" y="562"/>
                  </a:lnTo>
                  <a:lnTo>
                    <a:pt x="13335" y="733"/>
                  </a:lnTo>
                  <a:lnTo>
                    <a:pt x="13384" y="904"/>
                  </a:lnTo>
                  <a:lnTo>
                    <a:pt x="13408" y="1075"/>
                  </a:lnTo>
                  <a:lnTo>
                    <a:pt x="13384" y="1246"/>
                  </a:lnTo>
                  <a:lnTo>
                    <a:pt x="13335" y="1417"/>
                  </a:lnTo>
                  <a:lnTo>
                    <a:pt x="13262" y="1588"/>
                  </a:lnTo>
                  <a:lnTo>
                    <a:pt x="13140" y="1710"/>
                  </a:lnTo>
                  <a:lnTo>
                    <a:pt x="13018" y="1832"/>
                  </a:lnTo>
                  <a:lnTo>
                    <a:pt x="12847" y="1905"/>
                  </a:lnTo>
                  <a:lnTo>
                    <a:pt x="12676" y="1954"/>
                  </a:lnTo>
                  <a:lnTo>
                    <a:pt x="12505" y="1978"/>
                  </a:lnTo>
                  <a:lnTo>
                    <a:pt x="12334" y="1954"/>
                  </a:lnTo>
                  <a:lnTo>
                    <a:pt x="12163" y="1905"/>
                  </a:lnTo>
                  <a:lnTo>
                    <a:pt x="11992" y="1832"/>
                  </a:lnTo>
                  <a:lnTo>
                    <a:pt x="11870" y="1710"/>
                  </a:lnTo>
                  <a:lnTo>
                    <a:pt x="11748" y="1588"/>
                  </a:lnTo>
                  <a:lnTo>
                    <a:pt x="11674" y="1417"/>
                  </a:lnTo>
                  <a:lnTo>
                    <a:pt x="11625" y="1246"/>
                  </a:lnTo>
                  <a:lnTo>
                    <a:pt x="11601" y="1075"/>
                  </a:lnTo>
                  <a:lnTo>
                    <a:pt x="11625" y="904"/>
                  </a:lnTo>
                  <a:lnTo>
                    <a:pt x="11674" y="733"/>
                  </a:lnTo>
                  <a:lnTo>
                    <a:pt x="11748" y="562"/>
                  </a:lnTo>
                  <a:lnTo>
                    <a:pt x="11870" y="440"/>
                  </a:lnTo>
                  <a:lnTo>
                    <a:pt x="11992" y="318"/>
                  </a:lnTo>
                  <a:lnTo>
                    <a:pt x="12163" y="244"/>
                  </a:lnTo>
                  <a:lnTo>
                    <a:pt x="12334" y="195"/>
                  </a:lnTo>
                  <a:lnTo>
                    <a:pt x="12505" y="171"/>
                  </a:lnTo>
                  <a:close/>
                  <a:moveTo>
                    <a:pt x="13091" y="5520"/>
                  </a:moveTo>
                  <a:lnTo>
                    <a:pt x="13189" y="5544"/>
                  </a:lnTo>
                  <a:lnTo>
                    <a:pt x="13262" y="5593"/>
                  </a:lnTo>
                  <a:lnTo>
                    <a:pt x="13311" y="5666"/>
                  </a:lnTo>
                  <a:lnTo>
                    <a:pt x="13335" y="5764"/>
                  </a:lnTo>
                  <a:lnTo>
                    <a:pt x="13311" y="5862"/>
                  </a:lnTo>
                  <a:lnTo>
                    <a:pt x="13262" y="5935"/>
                  </a:lnTo>
                  <a:lnTo>
                    <a:pt x="13189" y="5984"/>
                  </a:lnTo>
                  <a:lnTo>
                    <a:pt x="13091" y="6008"/>
                  </a:lnTo>
                  <a:lnTo>
                    <a:pt x="1954" y="6008"/>
                  </a:lnTo>
                  <a:lnTo>
                    <a:pt x="1856" y="5984"/>
                  </a:lnTo>
                  <a:lnTo>
                    <a:pt x="1783" y="5935"/>
                  </a:lnTo>
                  <a:lnTo>
                    <a:pt x="1734" y="5862"/>
                  </a:lnTo>
                  <a:lnTo>
                    <a:pt x="1710" y="5764"/>
                  </a:lnTo>
                  <a:lnTo>
                    <a:pt x="1734" y="5666"/>
                  </a:lnTo>
                  <a:lnTo>
                    <a:pt x="1783" y="5593"/>
                  </a:lnTo>
                  <a:lnTo>
                    <a:pt x="1856" y="5544"/>
                  </a:lnTo>
                  <a:lnTo>
                    <a:pt x="1954" y="5520"/>
                  </a:lnTo>
                  <a:close/>
                  <a:moveTo>
                    <a:pt x="13189" y="7840"/>
                  </a:moveTo>
                  <a:lnTo>
                    <a:pt x="13262" y="7913"/>
                  </a:lnTo>
                  <a:lnTo>
                    <a:pt x="13311" y="7986"/>
                  </a:lnTo>
                  <a:lnTo>
                    <a:pt x="13335" y="8084"/>
                  </a:lnTo>
                  <a:lnTo>
                    <a:pt x="13311" y="8182"/>
                  </a:lnTo>
                  <a:lnTo>
                    <a:pt x="13262" y="8255"/>
                  </a:lnTo>
                  <a:lnTo>
                    <a:pt x="13189" y="8304"/>
                  </a:lnTo>
                  <a:lnTo>
                    <a:pt x="13091" y="8328"/>
                  </a:lnTo>
                  <a:lnTo>
                    <a:pt x="1954" y="8328"/>
                  </a:lnTo>
                  <a:lnTo>
                    <a:pt x="1856" y="8304"/>
                  </a:lnTo>
                  <a:lnTo>
                    <a:pt x="1783" y="8255"/>
                  </a:lnTo>
                  <a:lnTo>
                    <a:pt x="1734" y="8182"/>
                  </a:lnTo>
                  <a:lnTo>
                    <a:pt x="1710" y="8084"/>
                  </a:lnTo>
                  <a:lnTo>
                    <a:pt x="1734" y="7986"/>
                  </a:lnTo>
                  <a:lnTo>
                    <a:pt x="1783" y="7913"/>
                  </a:lnTo>
                  <a:lnTo>
                    <a:pt x="1856" y="7840"/>
                  </a:lnTo>
                  <a:close/>
                  <a:moveTo>
                    <a:pt x="13091" y="10136"/>
                  </a:moveTo>
                  <a:lnTo>
                    <a:pt x="13189" y="10160"/>
                  </a:lnTo>
                  <a:lnTo>
                    <a:pt x="13262" y="10209"/>
                  </a:lnTo>
                  <a:lnTo>
                    <a:pt x="13311" y="10282"/>
                  </a:lnTo>
                  <a:lnTo>
                    <a:pt x="13335" y="10380"/>
                  </a:lnTo>
                  <a:lnTo>
                    <a:pt x="13311" y="10478"/>
                  </a:lnTo>
                  <a:lnTo>
                    <a:pt x="13262" y="10551"/>
                  </a:lnTo>
                  <a:lnTo>
                    <a:pt x="13189" y="10600"/>
                  </a:lnTo>
                  <a:lnTo>
                    <a:pt x="13091" y="10624"/>
                  </a:lnTo>
                  <a:lnTo>
                    <a:pt x="1954" y="10624"/>
                  </a:lnTo>
                  <a:lnTo>
                    <a:pt x="1856" y="10600"/>
                  </a:lnTo>
                  <a:lnTo>
                    <a:pt x="1783" y="10551"/>
                  </a:lnTo>
                  <a:lnTo>
                    <a:pt x="1734" y="10478"/>
                  </a:lnTo>
                  <a:lnTo>
                    <a:pt x="1710" y="10380"/>
                  </a:lnTo>
                  <a:lnTo>
                    <a:pt x="1734" y="10282"/>
                  </a:lnTo>
                  <a:lnTo>
                    <a:pt x="1783" y="10209"/>
                  </a:lnTo>
                  <a:lnTo>
                    <a:pt x="1856" y="10160"/>
                  </a:lnTo>
                  <a:lnTo>
                    <a:pt x="1954" y="10136"/>
                  </a:lnTo>
                  <a:close/>
                  <a:moveTo>
                    <a:pt x="8206" y="12456"/>
                  </a:moveTo>
                  <a:lnTo>
                    <a:pt x="8304" y="12480"/>
                  </a:lnTo>
                  <a:lnTo>
                    <a:pt x="8377" y="12529"/>
                  </a:lnTo>
                  <a:lnTo>
                    <a:pt x="8426" y="12602"/>
                  </a:lnTo>
                  <a:lnTo>
                    <a:pt x="8450" y="12700"/>
                  </a:lnTo>
                  <a:lnTo>
                    <a:pt x="8426" y="12798"/>
                  </a:lnTo>
                  <a:lnTo>
                    <a:pt x="8377" y="12871"/>
                  </a:lnTo>
                  <a:lnTo>
                    <a:pt x="8304" y="12920"/>
                  </a:lnTo>
                  <a:lnTo>
                    <a:pt x="8206" y="12944"/>
                  </a:lnTo>
                  <a:lnTo>
                    <a:pt x="1954" y="12944"/>
                  </a:lnTo>
                  <a:lnTo>
                    <a:pt x="1856" y="12920"/>
                  </a:lnTo>
                  <a:lnTo>
                    <a:pt x="1783" y="12871"/>
                  </a:lnTo>
                  <a:lnTo>
                    <a:pt x="1734" y="12798"/>
                  </a:lnTo>
                  <a:lnTo>
                    <a:pt x="1710" y="12700"/>
                  </a:lnTo>
                  <a:lnTo>
                    <a:pt x="1734" y="12602"/>
                  </a:lnTo>
                  <a:lnTo>
                    <a:pt x="1783" y="12529"/>
                  </a:lnTo>
                  <a:lnTo>
                    <a:pt x="1856" y="12480"/>
                  </a:lnTo>
                  <a:lnTo>
                    <a:pt x="1954" y="12456"/>
                  </a:lnTo>
                  <a:close/>
                  <a:moveTo>
                    <a:pt x="782" y="0"/>
                  </a:moveTo>
                  <a:lnTo>
                    <a:pt x="635" y="25"/>
                  </a:lnTo>
                  <a:lnTo>
                    <a:pt x="489" y="73"/>
                  </a:lnTo>
                  <a:lnTo>
                    <a:pt x="342" y="122"/>
                  </a:lnTo>
                  <a:lnTo>
                    <a:pt x="220" y="220"/>
                  </a:lnTo>
                  <a:lnTo>
                    <a:pt x="122" y="342"/>
                  </a:lnTo>
                  <a:lnTo>
                    <a:pt x="73" y="489"/>
                  </a:lnTo>
                  <a:lnTo>
                    <a:pt x="24" y="635"/>
                  </a:lnTo>
                  <a:lnTo>
                    <a:pt x="0" y="782"/>
                  </a:lnTo>
                  <a:lnTo>
                    <a:pt x="0" y="17780"/>
                  </a:lnTo>
                  <a:lnTo>
                    <a:pt x="24" y="17927"/>
                  </a:lnTo>
                  <a:lnTo>
                    <a:pt x="73" y="18073"/>
                  </a:lnTo>
                  <a:lnTo>
                    <a:pt x="122" y="18220"/>
                  </a:lnTo>
                  <a:lnTo>
                    <a:pt x="220" y="18342"/>
                  </a:lnTo>
                  <a:lnTo>
                    <a:pt x="342" y="18440"/>
                  </a:lnTo>
                  <a:lnTo>
                    <a:pt x="489" y="18488"/>
                  </a:lnTo>
                  <a:lnTo>
                    <a:pt x="635" y="18537"/>
                  </a:lnTo>
                  <a:lnTo>
                    <a:pt x="782" y="18562"/>
                  </a:lnTo>
                  <a:lnTo>
                    <a:pt x="14361" y="18562"/>
                  </a:lnTo>
                  <a:lnTo>
                    <a:pt x="14507" y="18537"/>
                  </a:lnTo>
                  <a:lnTo>
                    <a:pt x="14654" y="18488"/>
                  </a:lnTo>
                  <a:lnTo>
                    <a:pt x="14800" y="18440"/>
                  </a:lnTo>
                  <a:lnTo>
                    <a:pt x="14923" y="18342"/>
                  </a:lnTo>
                  <a:lnTo>
                    <a:pt x="15020" y="18220"/>
                  </a:lnTo>
                  <a:lnTo>
                    <a:pt x="15069" y="18073"/>
                  </a:lnTo>
                  <a:lnTo>
                    <a:pt x="15118" y="17927"/>
                  </a:lnTo>
                  <a:lnTo>
                    <a:pt x="15142" y="17780"/>
                  </a:lnTo>
                  <a:lnTo>
                    <a:pt x="15142" y="782"/>
                  </a:lnTo>
                  <a:lnTo>
                    <a:pt x="15118" y="635"/>
                  </a:lnTo>
                  <a:lnTo>
                    <a:pt x="15069" y="489"/>
                  </a:lnTo>
                  <a:lnTo>
                    <a:pt x="15020" y="342"/>
                  </a:lnTo>
                  <a:lnTo>
                    <a:pt x="14923" y="220"/>
                  </a:lnTo>
                  <a:lnTo>
                    <a:pt x="14800" y="122"/>
                  </a:lnTo>
                  <a:lnTo>
                    <a:pt x="14654" y="73"/>
                  </a:lnTo>
                  <a:lnTo>
                    <a:pt x="14507" y="25"/>
                  </a:lnTo>
                  <a:lnTo>
                    <a:pt x="14361"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2" name="Google Shape;1032;p48"/>
          <p:cNvGrpSpPr/>
          <p:nvPr/>
        </p:nvGrpSpPr>
        <p:grpSpPr>
          <a:xfrm>
            <a:off x="910227" y="406125"/>
            <a:ext cx="371623" cy="309362"/>
            <a:chOff x="1244325" y="314425"/>
            <a:chExt cx="444525" cy="370050"/>
          </a:xfrm>
        </p:grpSpPr>
        <p:sp>
          <p:nvSpPr>
            <p:cNvPr id="1033" name="Google Shape;1033;p48"/>
            <p:cNvSpPr/>
            <p:nvPr/>
          </p:nvSpPr>
          <p:spPr>
            <a:xfrm>
              <a:off x="1388425" y="463425"/>
              <a:ext cx="143525" cy="143500"/>
            </a:xfrm>
            <a:custGeom>
              <a:avLst/>
              <a:gdLst/>
              <a:ahLst/>
              <a:cxnLst/>
              <a:rect l="l" t="t" r="r" b="b"/>
              <a:pathLst>
                <a:path w="5741" h="5740" extrusionOk="0">
                  <a:moveTo>
                    <a:pt x="2809" y="0"/>
                  </a:moveTo>
                  <a:lnTo>
                    <a:pt x="2492" y="49"/>
                  </a:lnTo>
                  <a:lnTo>
                    <a:pt x="2199" y="122"/>
                  </a:lnTo>
                  <a:lnTo>
                    <a:pt x="1906" y="244"/>
                  </a:lnTo>
                  <a:lnTo>
                    <a:pt x="1637" y="366"/>
                  </a:lnTo>
                  <a:lnTo>
                    <a:pt x="1368" y="537"/>
                  </a:lnTo>
                  <a:lnTo>
                    <a:pt x="1149" y="708"/>
                  </a:lnTo>
                  <a:lnTo>
                    <a:pt x="904" y="904"/>
                  </a:lnTo>
                  <a:lnTo>
                    <a:pt x="709" y="1124"/>
                  </a:lnTo>
                  <a:lnTo>
                    <a:pt x="538" y="1368"/>
                  </a:lnTo>
                  <a:lnTo>
                    <a:pt x="367" y="1636"/>
                  </a:lnTo>
                  <a:lnTo>
                    <a:pt x="245" y="1905"/>
                  </a:lnTo>
                  <a:lnTo>
                    <a:pt x="147" y="2198"/>
                  </a:lnTo>
                  <a:lnTo>
                    <a:pt x="74" y="2491"/>
                  </a:lnTo>
                  <a:lnTo>
                    <a:pt x="25" y="2809"/>
                  </a:lnTo>
                  <a:lnTo>
                    <a:pt x="1" y="3126"/>
                  </a:lnTo>
                  <a:lnTo>
                    <a:pt x="25" y="3517"/>
                  </a:lnTo>
                  <a:lnTo>
                    <a:pt x="98" y="3908"/>
                  </a:lnTo>
                  <a:lnTo>
                    <a:pt x="221" y="4274"/>
                  </a:lnTo>
                  <a:lnTo>
                    <a:pt x="392" y="4641"/>
                  </a:lnTo>
                  <a:lnTo>
                    <a:pt x="611" y="4958"/>
                  </a:lnTo>
                  <a:lnTo>
                    <a:pt x="856" y="5251"/>
                  </a:lnTo>
                  <a:lnTo>
                    <a:pt x="1124" y="5520"/>
                  </a:lnTo>
                  <a:lnTo>
                    <a:pt x="1442" y="5740"/>
                  </a:lnTo>
                  <a:lnTo>
                    <a:pt x="1393" y="5422"/>
                  </a:lnTo>
                  <a:lnTo>
                    <a:pt x="1368" y="5080"/>
                  </a:lnTo>
                  <a:lnTo>
                    <a:pt x="1393" y="4689"/>
                  </a:lnTo>
                  <a:lnTo>
                    <a:pt x="1442" y="4323"/>
                  </a:lnTo>
                  <a:lnTo>
                    <a:pt x="1539" y="3957"/>
                  </a:lnTo>
                  <a:lnTo>
                    <a:pt x="1662" y="3639"/>
                  </a:lnTo>
                  <a:lnTo>
                    <a:pt x="1808" y="3297"/>
                  </a:lnTo>
                  <a:lnTo>
                    <a:pt x="2003" y="3004"/>
                  </a:lnTo>
                  <a:lnTo>
                    <a:pt x="2223" y="2711"/>
                  </a:lnTo>
                  <a:lnTo>
                    <a:pt x="2468" y="2442"/>
                  </a:lnTo>
                  <a:lnTo>
                    <a:pt x="2712" y="2198"/>
                  </a:lnTo>
                  <a:lnTo>
                    <a:pt x="3005" y="2003"/>
                  </a:lnTo>
                  <a:lnTo>
                    <a:pt x="3322" y="1807"/>
                  </a:lnTo>
                  <a:lnTo>
                    <a:pt x="3640" y="1661"/>
                  </a:lnTo>
                  <a:lnTo>
                    <a:pt x="3982" y="1514"/>
                  </a:lnTo>
                  <a:lnTo>
                    <a:pt x="4324" y="1441"/>
                  </a:lnTo>
                  <a:lnTo>
                    <a:pt x="4690" y="1368"/>
                  </a:lnTo>
                  <a:lnTo>
                    <a:pt x="5423" y="1368"/>
                  </a:lnTo>
                  <a:lnTo>
                    <a:pt x="5740" y="1417"/>
                  </a:lnTo>
                  <a:lnTo>
                    <a:pt x="5520" y="1124"/>
                  </a:lnTo>
                  <a:lnTo>
                    <a:pt x="5252" y="831"/>
                  </a:lnTo>
                  <a:lnTo>
                    <a:pt x="4959" y="586"/>
                  </a:lnTo>
                  <a:lnTo>
                    <a:pt x="4641" y="391"/>
                  </a:lnTo>
                  <a:lnTo>
                    <a:pt x="4299" y="220"/>
                  </a:lnTo>
                  <a:lnTo>
                    <a:pt x="3933" y="98"/>
                  </a:lnTo>
                  <a:lnTo>
                    <a:pt x="3542" y="25"/>
                  </a:lnTo>
                  <a:lnTo>
                    <a:pt x="3127"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48"/>
            <p:cNvSpPr/>
            <p:nvPr/>
          </p:nvSpPr>
          <p:spPr>
            <a:xfrm>
              <a:off x="1244325" y="314425"/>
              <a:ext cx="444525" cy="370050"/>
            </a:xfrm>
            <a:custGeom>
              <a:avLst/>
              <a:gdLst/>
              <a:ahLst/>
              <a:cxnLst/>
              <a:rect l="l" t="t" r="r" b="b"/>
              <a:pathLst>
                <a:path w="17781" h="14802" extrusionOk="0">
                  <a:moveTo>
                    <a:pt x="11748" y="2101"/>
                  </a:moveTo>
                  <a:lnTo>
                    <a:pt x="11846" y="2126"/>
                  </a:lnTo>
                  <a:lnTo>
                    <a:pt x="11919" y="2175"/>
                  </a:lnTo>
                  <a:lnTo>
                    <a:pt x="11968" y="2248"/>
                  </a:lnTo>
                  <a:lnTo>
                    <a:pt x="11993" y="2346"/>
                  </a:lnTo>
                  <a:lnTo>
                    <a:pt x="11968" y="2419"/>
                  </a:lnTo>
                  <a:lnTo>
                    <a:pt x="11919" y="2492"/>
                  </a:lnTo>
                  <a:lnTo>
                    <a:pt x="11846" y="2541"/>
                  </a:lnTo>
                  <a:lnTo>
                    <a:pt x="11748" y="2565"/>
                  </a:lnTo>
                  <a:lnTo>
                    <a:pt x="6033" y="2565"/>
                  </a:lnTo>
                  <a:lnTo>
                    <a:pt x="5936" y="2541"/>
                  </a:lnTo>
                  <a:lnTo>
                    <a:pt x="5862" y="2492"/>
                  </a:lnTo>
                  <a:lnTo>
                    <a:pt x="5814" y="2419"/>
                  </a:lnTo>
                  <a:lnTo>
                    <a:pt x="5789" y="2346"/>
                  </a:lnTo>
                  <a:lnTo>
                    <a:pt x="5814" y="2248"/>
                  </a:lnTo>
                  <a:lnTo>
                    <a:pt x="5862" y="2175"/>
                  </a:lnTo>
                  <a:lnTo>
                    <a:pt x="5936" y="2126"/>
                  </a:lnTo>
                  <a:lnTo>
                    <a:pt x="6033" y="2101"/>
                  </a:lnTo>
                  <a:close/>
                  <a:moveTo>
                    <a:pt x="15949" y="4519"/>
                  </a:moveTo>
                  <a:lnTo>
                    <a:pt x="16047" y="4568"/>
                  </a:lnTo>
                  <a:lnTo>
                    <a:pt x="16145" y="4592"/>
                  </a:lnTo>
                  <a:lnTo>
                    <a:pt x="16193" y="4666"/>
                  </a:lnTo>
                  <a:lnTo>
                    <a:pt x="16267" y="4739"/>
                  </a:lnTo>
                  <a:lnTo>
                    <a:pt x="16316" y="4812"/>
                  </a:lnTo>
                  <a:lnTo>
                    <a:pt x="16340" y="4910"/>
                  </a:lnTo>
                  <a:lnTo>
                    <a:pt x="16340" y="5008"/>
                  </a:lnTo>
                  <a:lnTo>
                    <a:pt x="16340" y="5789"/>
                  </a:lnTo>
                  <a:lnTo>
                    <a:pt x="16340" y="5887"/>
                  </a:lnTo>
                  <a:lnTo>
                    <a:pt x="16316" y="5985"/>
                  </a:lnTo>
                  <a:lnTo>
                    <a:pt x="16267" y="6058"/>
                  </a:lnTo>
                  <a:lnTo>
                    <a:pt x="16193" y="6131"/>
                  </a:lnTo>
                  <a:lnTo>
                    <a:pt x="16145" y="6204"/>
                  </a:lnTo>
                  <a:lnTo>
                    <a:pt x="16047" y="6229"/>
                  </a:lnTo>
                  <a:lnTo>
                    <a:pt x="15949" y="6278"/>
                  </a:lnTo>
                  <a:lnTo>
                    <a:pt x="14069" y="6278"/>
                  </a:lnTo>
                  <a:lnTo>
                    <a:pt x="13971" y="6229"/>
                  </a:lnTo>
                  <a:lnTo>
                    <a:pt x="13898" y="6204"/>
                  </a:lnTo>
                  <a:lnTo>
                    <a:pt x="13824" y="6131"/>
                  </a:lnTo>
                  <a:lnTo>
                    <a:pt x="13751" y="6058"/>
                  </a:lnTo>
                  <a:lnTo>
                    <a:pt x="13727" y="5985"/>
                  </a:lnTo>
                  <a:lnTo>
                    <a:pt x="13678" y="5887"/>
                  </a:lnTo>
                  <a:lnTo>
                    <a:pt x="13678" y="5789"/>
                  </a:lnTo>
                  <a:lnTo>
                    <a:pt x="13678" y="5008"/>
                  </a:lnTo>
                  <a:lnTo>
                    <a:pt x="13678" y="4910"/>
                  </a:lnTo>
                  <a:lnTo>
                    <a:pt x="13727" y="4812"/>
                  </a:lnTo>
                  <a:lnTo>
                    <a:pt x="13751" y="4739"/>
                  </a:lnTo>
                  <a:lnTo>
                    <a:pt x="13824" y="4666"/>
                  </a:lnTo>
                  <a:lnTo>
                    <a:pt x="13898" y="4592"/>
                  </a:lnTo>
                  <a:lnTo>
                    <a:pt x="13971" y="4568"/>
                  </a:lnTo>
                  <a:lnTo>
                    <a:pt x="14069" y="4519"/>
                  </a:lnTo>
                  <a:close/>
                  <a:moveTo>
                    <a:pt x="8891" y="5105"/>
                  </a:moveTo>
                  <a:lnTo>
                    <a:pt x="9306" y="5130"/>
                  </a:lnTo>
                  <a:lnTo>
                    <a:pt x="9697" y="5179"/>
                  </a:lnTo>
                  <a:lnTo>
                    <a:pt x="10063" y="5276"/>
                  </a:lnTo>
                  <a:lnTo>
                    <a:pt x="10430" y="5423"/>
                  </a:lnTo>
                  <a:lnTo>
                    <a:pt x="10796" y="5594"/>
                  </a:lnTo>
                  <a:lnTo>
                    <a:pt x="11113" y="5789"/>
                  </a:lnTo>
                  <a:lnTo>
                    <a:pt x="11406" y="6009"/>
                  </a:lnTo>
                  <a:lnTo>
                    <a:pt x="11700" y="6278"/>
                  </a:lnTo>
                  <a:lnTo>
                    <a:pt x="11968" y="6546"/>
                  </a:lnTo>
                  <a:lnTo>
                    <a:pt x="12188" y="6864"/>
                  </a:lnTo>
                  <a:lnTo>
                    <a:pt x="12383" y="7181"/>
                  </a:lnTo>
                  <a:lnTo>
                    <a:pt x="12554" y="7523"/>
                  </a:lnTo>
                  <a:lnTo>
                    <a:pt x="12676" y="7890"/>
                  </a:lnTo>
                  <a:lnTo>
                    <a:pt x="12774" y="8280"/>
                  </a:lnTo>
                  <a:lnTo>
                    <a:pt x="12847" y="8671"/>
                  </a:lnTo>
                  <a:lnTo>
                    <a:pt x="12872" y="9086"/>
                  </a:lnTo>
                  <a:lnTo>
                    <a:pt x="12847" y="9477"/>
                  </a:lnTo>
                  <a:lnTo>
                    <a:pt x="12774" y="9868"/>
                  </a:lnTo>
                  <a:lnTo>
                    <a:pt x="12676" y="10259"/>
                  </a:lnTo>
                  <a:lnTo>
                    <a:pt x="12554" y="10625"/>
                  </a:lnTo>
                  <a:lnTo>
                    <a:pt x="12383" y="10967"/>
                  </a:lnTo>
                  <a:lnTo>
                    <a:pt x="12188" y="11309"/>
                  </a:lnTo>
                  <a:lnTo>
                    <a:pt x="11968" y="11602"/>
                  </a:lnTo>
                  <a:lnTo>
                    <a:pt x="11700" y="11895"/>
                  </a:lnTo>
                  <a:lnTo>
                    <a:pt x="11406" y="12139"/>
                  </a:lnTo>
                  <a:lnTo>
                    <a:pt x="11113" y="12383"/>
                  </a:lnTo>
                  <a:lnTo>
                    <a:pt x="10796" y="12579"/>
                  </a:lnTo>
                  <a:lnTo>
                    <a:pt x="10430" y="12750"/>
                  </a:lnTo>
                  <a:lnTo>
                    <a:pt x="10063" y="12872"/>
                  </a:lnTo>
                  <a:lnTo>
                    <a:pt x="9697" y="12970"/>
                  </a:lnTo>
                  <a:lnTo>
                    <a:pt x="9306" y="13018"/>
                  </a:lnTo>
                  <a:lnTo>
                    <a:pt x="8891" y="13043"/>
                  </a:lnTo>
                  <a:lnTo>
                    <a:pt x="8476" y="13018"/>
                  </a:lnTo>
                  <a:lnTo>
                    <a:pt x="8085" y="12970"/>
                  </a:lnTo>
                  <a:lnTo>
                    <a:pt x="7719" y="12872"/>
                  </a:lnTo>
                  <a:lnTo>
                    <a:pt x="7352" y="12750"/>
                  </a:lnTo>
                  <a:lnTo>
                    <a:pt x="6986" y="12579"/>
                  </a:lnTo>
                  <a:lnTo>
                    <a:pt x="6668" y="12383"/>
                  </a:lnTo>
                  <a:lnTo>
                    <a:pt x="6375" y="12139"/>
                  </a:lnTo>
                  <a:lnTo>
                    <a:pt x="6082" y="11895"/>
                  </a:lnTo>
                  <a:lnTo>
                    <a:pt x="5814" y="11602"/>
                  </a:lnTo>
                  <a:lnTo>
                    <a:pt x="5594" y="11309"/>
                  </a:lnTo>
                  <a:lnTo>
                    <a:pt x="5398" y="10967"/>
                  </a:lnTo>
                  <a:lnTo>
                    <a:pt x="5227" y="10625"/>
                  </a:lnTo>
                  <a:lnTo>
                    <a:pt x="5105" y="10259"/>
                  </a:lnTo>
                  <a:lnTo>
                    <a:pt x="5008" y="9868"/>
                  </a:lnTo>
                  <a:lnTo>
                    <a:pt x="4934" y="9477"/>
                  </a:lnTo>
                  <a:lnTo>
                    <a:pt x="4910" y="9086"/>
                  </a:lnTo>
                  <a:lnTo>
                    <a:pt x="4934" y="8671"/>
                  </a:lnTo>
                  <a:lnTo>
                    <a:pt x="5008" y="8280"/>
                  </a:lnTo>
                  <a:lnTo>
                    <a:pt x="5105" y="7890"/>
                  </a:lnTo>
                  <a:lnTo>
                    <a:pt x="5227" y="7523"/>
                  </a:lnTo>
                  <a:lnTo>
                    <a:pt x="5398" y="7181"/>
                  </a:lnTo>
                  <a:lnTo>
                    <a:pt x="5594" y="6864"/>
                  </a:lnTo>
                  <a:lnTo>
                    <a:pt x="5814" y="6546"/>
                  </a:lnTo>
                  <a:lnTo>
                    <a:pt x="6082" y="6278"/>
                  </a:lnTo>
                  <a:lnTo>
                    <a:pt x="6375" y="6009"/>
                  </a:lnTo>
                  <a:lnTo>
                    <a:pt x="6668" y="5789"/>
                  </a:lnTo>
                  <a:lnTo>
                    <a:pt x="6986" y="5594"/>
                  </a:lnTo>
                  <a:lnTo>
                    <a:pt x="7352" y="5423"/>
                  </a:lnTo>
                  <a:lnTo>
                    <a:pt x="7719" y="5276"/>
                  </a:lnTo>
                  <a:lnTo>
                    <a:pt x="8085" y="5179"/>
                  </a:lnTo>
                  <a:lnTo>
                    <a:pt x="8476" y="5130"/>
                  </a:lnTo>
                  <a:lnTo>
                    <a:pt x="8891" y="5105"/>
                  </a:lnTo>
                  <a:close/>
                  <a:moveTo>
                    <a:pt x="5301" y="1"/>
                  </a:moveTo>
                  <a:lnTo>
                    <a:pt x="5154" y="50"/>
                  </a:lnTo>
                  <a:lnTo>
                    <a:pt x="5008" y="123"/>
                  </a:lnTo>
                  <a:lnTo>
                    <a:pt x="4861" y="221"/>
                  </a:lnTo>
                  <a:lnTo>
                    <a:pt x="4739" y="318"/>
                  </a:lnTo>
                  <a:lnTo>
                    <a:pt x="4641" y="465"/>
                  </a:lnTo>
                  <a:lnTo>
                    <a:pt x="4568" y="611"/>
                  </a:lnTo>
                  <a:lnTo>
                    <a:pt x="4519" y="758"/>
                  </a:lnTo>
                  <a:lnTo>
                    <a:pt x="4080" y="2565"/>
                  </a:lnTo>
                  <a:lnTo>
                    <a:pt x="3249" y="2565"/>
                  </a:lnTo>
                  <a:lnTo>
                    <a:pt x="3249" y="2468"/>
                  </a:lnTo>
                  <a:lnTo>
                    <a:pt x="3225" y="2370"/>
                  </a:lnTo>
                  <a:lnTo>
                    <a:pt x="3176" y="2297"/>
                  </a:lnTo>
                  <a:lnTo>
                    <a:pt x="3103" y="2223"/>
                  </a:lnTo>
                  <a:lnTo>
                    <a:pt x="3054" y="2150"/>
                  </a:lnTo>
                  <a:lnTo>
                    <a:pt x="2956" y="2126"/>
                  </a:lnTo>
                  <a:lnTo>
                    <a:pt x="2858" y="2077"/>
                  </a:lnTo>
                  <a:lnTo>
                    <a:pt x="1955" y="2077"/>
                  </a:lnTo>
                  <a:lnTo>
                    <a:pt x="1857" y="2126"/>
                  </a:lnTo>
                  <a:lnTo>
                    <a:pt x="1784" y="2150"/>
                  </a:lnTo>
                  <a:lnTo>
                    <a:pt x="1711" y="2223"/>
                  </a:lnTo>
                  <a:lnTo>
                    <a:pt x="1637" y="2297"/>
                  </a:lnTo>
                  <a:lnTo>
                    <a:pt x="1613" y="2370"/>
                  </a:lnTo>
                  <a:lnTo>
                    <a:pt x="1564" y="2468"/>
                  </a:lnTo>
                  <a:lnTo>
                    <a:pt x="1564" y="2565"/>
                  </a:lnTo>
                  <a:lnTo>
                    <a:pt x="782" y="2565"/>
                  </a:lnTo>
                  <a:lnTo>
                    <a:pt x="636" y="2590"/>
                  </a:lnTo>
                  <a:lnTo>
                    <a:pt x="489" y="2639"/>
                  </a:lnTo>
                  <a:lnTo>
                    <a:pt x="343" y="2687"/>
                  </a:lnTo>
                  <a:lnTo>
                    <a:pt x="221" y="2785"/>
                  </a:lnTo>
                  <a:lnTo>
                    <a:pt x="123" y="2907"/>
                  </a:lnTo>
                  <a:lnTo>
                    <a:pt x="74" y="3054"/>
                  </a:lnTo>
                  <a:lnTo>
                    <a:pt x="25" y="3200"/>
                  </a:lnTo>
                  <a:lnTo>
                    <a:pt x="1" y="3347"/>
                  </a:lnTo>
                  <a:lnTo>
                    <a:pt x="1" y="14020"/>
                  </a:lnTo>
                  <a:lnTo>
                    <a:pt x="25" y="14191"/>
                  </a:lnTo>
                  <a:lnTo>
                    <a:pt x="74" y="14337"/>
                  </a:lnTo>
                  <a:lnTo>
                    <a:pt x="123" y="14459"/>
                  </a:lnTo>
                  <a:lnTo>
                    <a:pt x="221" y="14581"/>
                  </a:lnTo>
                  <a:lnTo>
                    <a:pt x="343" y="14679"/>
                  </a:lnTo>
                  <a:lnTo>
                    <a:pt x="489" y="14752"/>
                  </a:lnTo>
                  <a:lnTo>
                    <a:pt x="636" y="14801"/>
                  </a:lnTo>
                  <a:lnTo>
                    <a:pt x="17146" y="14801"/>
                  </a:lnTo>
                  <a:lnTo>
                    <a:pt x="17292" y="14752"/>
                  </a:lnTo>
                  <a:lnTo>
                    <a:pt x="17439" y="14679"/>
                  </a:lnTo>
                  <a:lnTo>
                    <a:pt x="17561" y="14581"/>
                  </a:lnTo>
                  <a:lnTo>
                    <a:pt x="17659" y="14459"/>
                  </a:lnTo>
                  <a:lnTo>
                    <a:pt x="17708" y="14337"/>
                  </a:lnTo>
                  <a:lnTo>
                    <a:pt x="17756" y="14191"/>
                  </a:lnTo>
                  <a:lnTo>
                    <a:pt x="17781" y="14020"/>
                  </a:lnTo>
                  <a:lnTo>
                    <a:pt x="17781" y="3347"/>
                  </a:lnTo>
                  <a:lnTo>
                    <a:pt x="17756" y="3200"/>
                  </a:lnTo>
                  <a:lnTo>
                    <a:pt x="17708" y="3054"/>
                  </a:lnTo>
                  <a:lnTo>
                    <a:pt x="17659" y="2907"/>
                  </a:lnTo>
                  <a:lnTo>
                    <a:pt x="17561" y="2785"/>
                  </a:lnTo>
                  <a:lnTo>
                    <a:pt x="17439" y="2687"/>
                  </a:lnTo>
                  <a:lnTo>
                    <a:pt x="17292" y="2639"/>
                  </a:lnTo>
                  <a:lnTo>
                    <a:pt x="17146" y="2590"/>
                  </a:lnTo>
                  <a:lnTo>
                    <a:pt x="16999" y="2565"/>
                  </a:lnTo>
                  <a:lnTo>
                    <a:pt x="13702" y="2565"/>
                  </a:lnTo>
                  <a:lnTo>
                    <a:pt x="13263" y="758"/>
                  </a:lnTo>
                  <a:lnTo>
                    <a:pt x="13214" y="611"/>
                  </a:lnTo>
                  <a:lnTo>
                    <a:pt x="13141" y="465"/>
                  </a:lnTo>
                  <a:lnTo>
                    <a:pt x="13043" y="318"/>
                  </a:lnTo>
                  <a:lnTo>
                    <a:pt x="12921" y="221"/>
                  </a:lnTo>
                  <a:lnTo>
                    <a:pt x="12774" y="123"/>
                  </a:lnTo>
                  <a:lnTo>
                    <a:pt x="12628" y="50"/>
                  </a:lnTo>
                  <a:lnTo>
                    <a:pt x="12481"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5" name="Google Shape;1035;p48"/>
          <p:cNvGrpSpPr/>
          <p:nvPr/>
        </p:nvGrpSpPr>
        <p:grpSpPr>
          <a:xfrm>
            <a:off x="1481925" y="404599"/>
            <a:ext cx="355300" cy="312413"/>
            <a:chOff x="1928175" y="312600"/>
            <a:chExt cx="425000" cy="373700"/>
          </a:xfrm>
        </p:grpSpPr>
        <p:sp>
          <p:nvSpPr>
            <p:cNvPr id="1036" name="Google Shape;1036;p48"/>
            <p:cNvSpPr/>
            <p:nvPr/>
          </p:nvSpPr>
          <p:spPr>
            <a:xfrm>
              <a:off x="1928175" y="312600"/>
              <a:ext cx="425000" cy="373700"/>
            </a:xfrm>
            <a:custGeom>
              <a:avLst/>
              <a:gdLst/>
              <a:ahLst/>
              <a:cxnLst/>
              <a:rect l="l" t="t" r="r" b="b"/>
              <a:pathLst>
                <a:path w="17000" h="14948" extrusionOk="0">
                  <a:moveTo>
                    <a:pt x="16022" y="978"/>
                  </a:moveTo>
                  <a:lnTo>
                    <a:pt x="16022" y="13971"/>
                  </a:lnTo>
                  <a:lnTo>
                    <a:pt x="978" y="13971"/>
                  </a:lnTo>
                  <a:lnTo>
                    <a:pt x="978" y="978"/>
                  </a:lnTo>
                  <a:close/>
                  <a:moveTo>
                    <a:pt x="782" y="1"/>
                  </a:moveTo>
                  <a:lnTo>
                    <a:pt x="636" y="25"/>
                  </a:lnTo>
                  <a:lnTo>
                    <a:pt x="489" y="74"/>
                  </a:lnTo>
                  <a:lnTo>
                    <a:pt x="343" y="147"/>
                  </a:lnTo>
                  <a:lnTo>
                    <a:pt x="221" y="245"/>
                  </a:lnTo>
                  <a:lnTo>
                    <a:pt x="123" y="343"/>
                  </a:lnTo>
                  <a:lnTo>
                    <a:pt x="74" y="489"/>
                  </a:lnTo>
                  <a:lnTo>
                    <a:pt x="25" y="636"/>
                  </a:lnTo>
                  <a:lnTo>
                    <a:pt x="1" y="782"/>
                  </a:lnTo>
                  <a:lnTo>
                    <a:pt x="1" y="14166"/>
                  </a:lnTo>
                  <a:lnTo>
                    <a:pt x="25" y="14313"/>
                  </a:lnTo>
                  <a:lnTo>
                    <a:pt x="74" y="14459"/>
                  </a:lnTo>
                  <a:lnTo>
                    <a:pt x="123" y="14606"/>
                  </a:lnTo>
                  <a:lnTo>
                    <a:pt x="221" y="14703"/>
                  </a:lnTo>
                  <a:lnTo>
                    <a:pt x="343" y="14801"/>
                  </a:lnTo>
                  <a:lnTo>
                    <a:pt x="489" y="14874"/>
                  </a:lnTo>
                  <a:lnTo>
                    <a:pt x="636" y="14923"/>
                  </a:lnTo>
                  <a:lnTo>
                    <a:pt x="782" y="14948"/>
                  </a:lnTo>
                  <a:lnTo>
                    <a:pt x="16218" y="14948"/>
                  </a:lnTo>
                  <a:lnTo>
                    <a:pt x="16364" y="14923"/>
                  </a:lnTo>
                  <a:lnTo>
                    <a:pt x="16511" y="14874"/>
                  </a:lnTo>
                  <a:lnTo>
                    <a:pt x="16657" y="14801"/>
                  </a:lnTo>
                  <a:lnTo>
                    <a:pt x="16779" y="14703"/>
                  </a:lnTo>
                  <a:lnTo>
                    <a:pt x="16877" y="14606"/>
                  </a:lnTo>
                  <a:lnTo>
                    <a:pt x="16926" y="14459"/>
                  </a:lnTo>
                  <a:lnTo>
                    <a:pt x="16975" y="14313"/>
                  </a:lnTo>
                  <a:lnTo>
                    <a:pt x="16999" y="14166"/>
                  </a:lnTo>
                  <a:lnTo>
                    <a:pt x="16999" y="782"/>
                  </a:lnTo>
                  <a:lnTo>
                    <a:pt x="16975" y="636"/>
                  </a:lnTo>
                  <a:lnTo>
                    <a:pt x="16926" y="489"/>
                  </a:lnTo>
                  <a:lnTo>
                    <a:pt x="16877" y="343"/>
                  </a:lnTo>
                  <a:lnTo>
                    <a:pt x="16779" y="245"/>
                  </a:lnTo>
                  <a:lnTo>
                    <a:pt x="16657" y="147"/>
                  </a:lnTo>
                  <a:lnTo>
                    <a:pt x="16511" y="74"/>
                  </a:lnTo>
                  <a:lnTo>
                    <a:pt x="16364" y="25"/>
                  </a:lnTo>
                  <a:lnTo>
                    <a:pt x="1621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48"/>
            <p:cNvSpPr/>
            <p:nvPr/>
          </p:nvSpPr>
          <p:spPr>
            <a:xfrm>
              <a:off x="1964825" y="349250"/>
              <a:ext cx="351700" cy="300425"/>
            </a:xfrm>
            <a:custGeom>
              <a:avLst/>
              <a:gdLst/>
              <a:ahLst/>
              <a:cxnLst/>
              <a:rect l="l" t="t" r="r" b="b"/>
              <a:pathLst>
                <a:path w="14068" h="12017" extrusionOk="0">
                  <a:moveTo>
                    <a:pt x="10111" y="1563"/>
                  </a:moveTo>
                  <a:lnTo>
                    <a:pt x="10307" y="1588"/>
                  </a:lnTo>
                  <a:lnTo>
                    <a:pt x="10502" y="1612"/>
                  </a:lnTo>
                  <a:lnTo>
                    <a:pt x="10697" y="1661"/>
                  </a:lnTo>
                  <a:lnTo>
                    <a:pt x="10868" y="1734"/>
                  </a:lnTo>
                  <a:lnTo>
                    <a:pt x="11039" y="1807"/>
                  </a:lnTo>
                  <a:lnTo>
                    <a:pt x="11186" y="1905"/>
                  </a:lnTo>
                  <a:lnTo>
                    <a:pt x="11357" y="2027"/>
                  </a:lnTo>
                  <a:lnTo>
                    <a:pt x="11479" y="2149"/>
                  </a:lnTo>
                  <a:lnTo>
                    <a:pt x="11625" y="2271"/>
                  </a:lnTo>
                  <a:lnTo>
                    <a:pt x="11723" y="2442"/>
                  </a:lnTo>
                  <a:lnTo>
                    <a:pt x="11821" y="2589"/>
                  </a:lnTo>
                  <a:lnTo>
                    <a:pt x="11894" y="2760"/>
                  </a:lnTo>
                  <a:lnTo>
                    <a:pt x="11967" y="2955"/>
                  </a:lnTo>
                  <a:lnTo>
                    <a:pt x="12016" y="3126"/>
                  </a:lnTo>
                  <a:lnTo>
                    <a:pt x="12041" y="3322"/>
                  </a:lnTo>
                  <a:lnTo>
                    <a:pt x="12065" y="3517"/>
                  </a:lnTo>
                  <a:lnTo>
                    <a:pt x="12041" y="3737"/>
                  </a:lnTo>
                  <a:lnTo>
                    <a:pt x="12016" y="3908"/>
                  </a:lnTo>
                  <a:lnTo>
                    <a:pt x="11967" y="4103"/>
                  </a:lnTo>
                  <a:lnTo>
                    <a:pt x="11894" y="4274"/>
                  </a:lnTo>
                  <a:lnTo>
                    <a:pt x="11821" y="4445"/>
                  </a:lnTo>
                  <a:lnTo>
                    <a:pt x="11723" y="4616"/>
                  </a:lnTo>
                  <a:lnTo>
                    <a:pt x="11625" y="4763"/>
                  </a:lnTo>
                  <a:lnTo>
                    <a:pt x="11479" y="4909"/>
                  </a:lnTo>
                  <a:lnTo>
                    <a:pt x="11357" y="5031"/>
                  </a:lnTo>
                  <a:lnTo>
                    <a:pt x="11186" y="5153"/>
                  </a:lnTo>
                  <a:lnTo>
                    <a:pt x="11039" y="5251"/>
                  </a:lnTo>
                  <a:lnTo>
                    <a:pt x="10868" y="5324"/>
                  </a:lnTo>
                  <a:lnTo>
                    <a:pt x="10697" y="5398"/>
                  </a:lnTo>
                  <a:lnTo>
                    <a:pt x="10502" y="5446"/>
                  </a:lnTo>
                  <a:lnTo>
                    <a:pt x="10307" y="5471"/>
                  </a:lnTo>
                  <a:lnTo>
                    <a:pt x="9916" y="5471"/>
                  </a:lnTo>
                  <a:lnTo>
                    <a:pt x="9720" y="5446"/>
                  </a:lnTo>
                  <a:lnTo>
                    <a:pt x="9525" y="5398"/>
                  </a:lnTo>
                  <a:lnTo>
                    <a:pt x="9354" y="5324"/>
                  </a:lnTo>
                  <a:lnTo>
                    <a:pt x="9183" y="5251"/>
                  </a:lnTo>
                  <a:lnTo>
                    <a:pt x="9012" y="5153"/>
                  </a:lnTo>
                  <a:lnTo>
                    <a:pt x="8866" y="5031"/>
                  </a:lnTo>
                  <a:lnTo>
                    <a:pt x="8719" y="4909"/>
                  </a:lnTo>
                  <a:lnTo>
                    <a:pt x="8597" y="4763"/>
                  </a:lnTo>
                  <a:lnTo>
                    <a:pt x="8475" y="4616"/>
                  </a:lnTo>
                  <a:lnTo>
                    <a:pt x="8377" y="4445"/>
                  </a:lnTo>
                  <a:lnTo>
                    <a:pt x="8304" y="4274"/>
                  </a:lnTo>
                  <a:lnTo>
                    <a:pt x="8231" y="4103"/>
                  </a:lnTo>
                  <a:lnTo>
                    <a:pt x="8182" y="3908"/>
                  </a:lnTo>
                  <a:lnTo>
                    <a:pt x="8157" y="3737"/>
                  </a:lnTo>
                  <a:lnTo>
                    <a:pt x="8157" y="3517"/>
                  </a:lnTo>
                  <a:lnTo>
                    <a:pt x="8157" y="3322"/>
                  </a:lnTo>
                  <a:lnTo>
                    <a:pt x="8182" y="3126"/>
                  </a:lnTo>
                  <a:lnTo>
                    <a:pt x="8231" y="2955"/>
                  </a:lnTo>
                  <a:lnTo>
                    <a:pt x="8304" y="2760"/>
                  </a:lnTo>
                  <a:lnTo>
                    <a:pt x="8377" y="2589"/>
                  </a:lnTo>
                  <a:lnTo>
                    <a:pt x="8475" y="2442"/>
                  </a:lnTo>
                  <a:lnTo>
                    <a:pt x="8597" y="2271"/>
                  </a:lnTo>
                  <a:lnTo>
                    <a:pt x="8719" y="2149"/>
                  </a:lnTo>
                  <a:lnTo>
                    <a:pt x="8866" y="2027"/>
                  </a:lnTo>
                  <a:lnTo>
                    <a:pt x="9012" y="1905"/>
                  </a:lnTo>
                  <a:lnTo>
                    <a:pt x="9183" y="1807"/>
                  </a:lnTo>
                  <a:lnTo>
                    <a:pt x="9354" y="1734"/>
                  </a:lnTo>
                  <a:lnTo>
                    <a:pt x="9525" y="1661"/>
                  </a:lnTo>
                  <a:lnTo>
                    <a:pt x="9720" y="1612"/>
                  </a:lnTo>
                  <a:lnTo>
                    <a:pt x="9916" y="1588"/>
                  </a:lnTo>
                  <a:lnTo>
                    <a:pt x="10111" y="1563"/>
                  </a:lnTo>
                  <a:close/>
                  <a:moveTo>
                    <a:pt x="0" y="0"/>
                  </a:moveTo>
                  <a:lnTo>
                    <a:pt x="0" y="9232"/>
                  </a:lnTo>
                  <a:lnTo>
                    <a:pt x="3248" y="5080"/>
                  </a:lnTo>
                  <a:lnTo>
                    <a:pt x="3346" y="4958"/>
                  </a:lnTo>
                  <a:lnTo>
                    <a:pt x="3468" y="4885"/>
                  </a:lnTo>
                  <a:lnTo>
                    <a:pt x="3590" y="4836"/>
                  </a:lnTo>
                  <a:lnTo>
                    <a:pt x="3737" y="4811"/>
                  </a:lnTo>
                  <a:lnTo>
                    <a:pt x="3859" y="4836"/>
                  </a:lnTo>
                  <a:lnTo>
                    <a:pt x="4005" y="4885"/>
                  </a:lnTo>
                  <a:lnTo>
                    <a:pt x="4128" y="4958"/>
                  </a:lnTo>
                  <a:lnTo>
                    <a:pt x="4225" y="5080"/>
                  </a:lnTo>
                  <a:lnTo>
                    <a:pt x="9647" y="12016"/>
                  </a:lnTo>
                  <a:lnTo>
                    <a:pt x="10233" y="12016"/>
                  </a:lnTo>
                  <a:lnTo>
                    <a:pt x="10087" y="11772"/>
                  </a:lnTo>
                  <a:lnTo>
                    <a:pt x="8157" y="9305"/>
                  </a:lnTo>
                  <a:lnTo>
                    <a:pt x="9403" y="7718"/>
                  </a:lnTo>
                  <a:lnTo>
                    <a:pt x="9501" y="7596"/>
                  </a:lnTo>
                  <a:lnTo>
                    <a:pt x="9623" y="7522"/>
                  </a:lnTo>
                  <a:lnTo>
                    <a:pt x="9745" y="7473"/>
                  </a:lnTo>
                  <a:lnTo>
                    <a:pt x="9891" y="7449"/>
                  </a:lnTo>
                  <a:lnTo>
                    <a:pt x="10014" y="7473"/>
                  </a:lnTo>
                  <a:lnTo>
                    <a:pt x="10160" y="7522"/>
                  </a:lnTo>
                  <a:lnTo>
                    <a:pt x="10282" y="7596"/>
                  </a:lnTo>
                  <a:lnTo>
                    <a:pt x="10380" y="7718"/>
                  </a:lnTo>
                  <a:lnTo>
                    <a:pt x="13750" y="12016"/>
                  </a:lnTo>
                  <a:lnTo>
                    <a:pt x="14068" y="12016"/>
                  </a:lnTo>
                  <a:lnTo>
                    <a:pt x="14068"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8" name="Google Shape;1038;p48"/>
          <p:cNvSpPr/>
          <p:nvPr/>
        </p:nvSpPr>
        <p:spPr>
          <a:xfrm>
            <a:off x="2077702" y="393385"/>
            <a:ext cx="290970" cy="334860"/>
          </a:xfrm>
          <a:custGeom>
            <a:avLst/>
            <a:gdLst/>
            <a:ahLst/>
            <a:cxnLst/>
            <a:rect l="l" t="t" r="r" b="b"/>
            <a:pathLst>
              <a:path w="13922" h="16022" extrusionOk="0">
                <a:moveTo>
                  <a:pt x="13922" y="0"/>
                </a:moveTo>
                <a:lnTo>
                  <a:pt x="3249" y="3249"/>
                </a:lnTo>
                <a:lnTo>
                  <a:pt x="3249" y="12651"/>
                </a:lnTo>
                <a:lnTo>
                  <a:pt x="2907" y="12627"/>
                </a:lnTo>
                <a:lnTo>
                  <a:pt x="2565" y="12627"/>
                </a:lnTo>
                <a:lnTo>
                  <a:pt x="2198" y="12676"/>
                </a:lnTo>
                <a:lnTo>
                  <a:pt x="1832" y="12774"/>
                </a:lnTo>
                <a:lnTo>
                  <a:pt x="1612" y="12847"/>
                </a:lnTo>
                <a:lnTo>
                  <a:pt x="1393" y="12945"/>
                </a:lnTo>
                <a:lnTo>
                  <a:pt x="1197" y="13067"/>
                </a:lnTo>
                <a:lnTo>
                  <a:pt x="1002" y="13164"/>
                </a:lnTo>
                <a:lnTo>
                  <a:pt x="806" y="13311"/>
                </a:lnTo>
                <a:lnTo>
                  <a:pt x="660" y="13433"/>
                </a:lnTo>
                <a:lnTo>
                  <a:pt x="513" y="13580"/>
                </a:lnTo>
                <a:lnTo>
                  <a:pt x="391" y="13726"/>
                </a:lnTo>
                <a:lnTo>
                  <a:pt x="269" y="13897"/>
                </a:lnTo>
                <a:lnTo>
                  <a:pt x="171" y="14044"/>
                </a:lnTo>
                <a:lnTo>
                  <a:pt x="98" y="14215"/>
                </a:lnTo>
                <a:lnTo>
                  <a:pt x="49" y="14386"/>
                </a:lnTo>
                <a:lnTo>
                  <a:pt x="25" y="14532"/>
                </a:lnTo>
                <a:lnTo>
                  <a:pt x="0" y="14703"/>
                </a:lnTo>
                <a:lnTo>
                  <a:pt x="25" y="14874"/>
                </a:lnTo>
                <a:lnTo>
                  <a:pt x="49" y="15021"/>
                </a:lnTo>
                <a:lnTo>
                  <a:pt x="123" y="15191"/>
                </a:lnTo>
                <a:lnTo>
                  <a:pt x="196" y="15338"/>
                </a:lnTo>
                <a:lnTo>
                  <a:pt x="293" y="15460"/>
                </a:lnTo>
                <a:lnTo>
                  <a:pt x="416" y="15582"/>
                </a:lnTo>
                <a:lnTo>
                  <a:pt x="562" y="15680"/>
                </a:lnTo>
                <a:lnTo>
                  <a:pt x="709" y="15778"/>
                </a:lnTo>
                <a:lnTo>
                  <a:pt x="880" y="15851"/>
                </a:lnTo>
                <a:lnTo>
                  <a:pt x="1075" y="15924"/>
                </a:lnTo>
                <a:lnTo>
                  <a:pt x="1246" y="15973"/>
                </a:lnTo>
                <a:lnTo>
                  <a:pt x="1466" y="15997"/>
                </a:lnTo>
                <a:lnTo>
                  <a:pt x="1661" y="16022"/>
                </a:lnTo>
                <a:lnTo>
                  <a:pt x="1881" y="16022"/>
                </a:lnTo>
                <a:lnTo>
                  <a:pt x="2101" y="15997"/>
                </a:lnTo>
                <a:lnTo>
                  <a:pt x="2345" y="15973"/>
                </a:lnTo>
                <a:lnTo>
                  <a:pt x="2565" y="15924"/>
                </a:lnTo>
                <a:lnTo>
                  <a:pt x="2809" y="15875"/>
                </a:lnTo>
                <a:lnTo>
                  <a:pt x="3224" y="15704"/>
                </a:lnTo>
                <a:lnTo>
                  <a:pt x="3591" y="15509"/>
                </a:lnTo>
                <a:lnTo>
                  <a:pt x="3908" y="15289"/>
                </a:lnTo>
                <a:lnTo>
                  <a:pt x="4177" y="15021"/>
                </a:lnTo>
                <a:lnTo>
                  <a:pt x="4372" y="14752"/>
                </a:lnTo>
                <a:lnTo>
                  <a:pt x="4470" y="14605"/>
                </a:lnTo>
                <a:lnTo>
                  <a:pt x="4543" y="14459"/>
                </a:lnTo>
                <a:lnTo>
                  <a:pt x="4592" y="14312"/>
                </a:lnTo>
                <a:lnTo>
                  <a:pt x="4616" y="14166"/>
                </a:lnTo>
                <a:lnTo>
                  <a:pt x="4641" y="14019"/>
                </a:lnTo>
                <a:lnTo>
                  <a:pt x="4641" y="13873"/>
                </a:lnTo>
                <a:lnTo>
                  <a:pt x="4641" y="6204"/>
                </a:lnTo>
                <a:lnTo>
                  <a:pt x="12505" y="3737"/>
                </a:lnTo>
                <a:lnTo>
                  <a:pt x="12505" y="10136"/>
                </a:lnTo>
                <a:lnTo>
                  <a:pt x="12187" y="10111"/>
                </a:lnTo>
                <a:lnTo>
                  <a:pt x="11846" y="10111"/>
                </a:lnTo>
                <a:lnTo>
                  <a:pt x="11479" y="10160"/>
                </a:lnTo>
                <a:lnTo>
                  <a:pt x="11113" y="10258"/>
                </a:lnTo>
                <a:lnTo>
                  <a:pt x="10893" y="10331"/>
                </a:lnTo>
                <a:lnTo>
                  <a:pt x="10673" y="10429"/>
                </a:lnTo>
                <a:lnTo>
                  <a:pt x="10453" y="10551"/>
                </a:lnTo>
                <a:lnTo>
                  <a:pt x="10283" y="10649"/>
                </a:lnTo>
                <a:lnTo>
                  <a:pt x="10087" y="10795"/>
                </a:lnTo>
                <a:lnTo>
                  <a:pt x="9941" y="10917"/>
                </a:lnTo>
                <a:lnTo>
                  <a:pt x="9794" y="11064"/>
                </a:lnTo>
                <a:lnTo>
                  <a:pt x="9648" y="11211"/>
                </a:lnTo>
                <a:lnTo>
                  <a:pt x="9550" y="11381"/>
                </a:lnTo>
                <a:lnTo>
                  <a:pt x="9452" y="11528"/>
                </a:lnTo>
                <a:lnTo>
                  <a:pt x="9379" y="11699"/>
                </a:lnTo>
                <a:lnTo>
                  <a:pt x="9330" y="11870"/>
                </a:lnTo>
                <a:lnTo>
                  <a:pt x="9306" y="12016"/>
                </a:lnTo>
                <a:lnTo>
                  <a:pt x="9281" y="12187"/>
                </a:lnTo>
                <a:lnTo>
                  <a:pt x="9306" y="12358"/>
                </a:lnTo>
                <a:lnTo>
                  <a:pt x="9330" y="12505"/>
                </a:lnTo>
                <a:lnTo>
                  <a:pt x="9403" y="12676"/>
                </a:lnTo>
                <a:lnTo>
                  <a:pt x="9477" y="12822"/>
                </a:lnTo>
                <a:lnTo>
                  <a:pt x="9574" y="12945"/>
                </a:lnTo>
                <a:lnTo>
                  <a:pt x="9696" y="13067"/>
                </a:lnTo>
                <a:lnTo>
                  <a:pt x="9843" y="13164"/>
                </a:lnTo>
                <a:lnTo>
                  <a:pt x="9989" y="13262"/>
                </a:lnTo>
                <a:lnTo>
                  <a:pt x="10160" y="13335"/>
                </a:lnTo>
                <a:lnTo>
                  <a:pt x="10331" y="13409"/>
                </a:lnTo>
                <a:lnTo>
                  <a:pt x="10527" y="13457"/>
                </a:lnTo>
                <a:lnTo>
                  <a:pt x="10747" y="13482"/>
                </a:lnTo>
                <a:lnTo>
                  <a:pt x="10942" y="13506"/>
                </a:lnTo>
                <a:lnTo>
                  <a:pt x="11162" y="13506"/>
                </a:lnTo>
                <a:lnTo>
                  <a:pt x="11382" y="13482"/>
                </a:lnTo>
                <a:lnTo>
                  <a:pt x="11626" y="13457"/>
                </a:lnTo>
                <a:lnTo>
                  <a:pt x="11846" y="13409"/>
                </a:lnTo>
                <a:lnTo>
                  <a:pt x="12090" y="13360"/>
                </a:lnTo>
                <a:lnTo>
                  <a:pt x="12456" y="13213"/>
                </a:lnTo>
                <a:lnTo>
                  <a:pt x="12798" y="13042"/>
                </a:lnTo>
                <a:lnTo>
                  <a:pt x="13091" y="12822"/>
                </a:lnTo>
                <a:lnTo>
                  <a:pt x="13360" y="12603"/>
                </a:lnTo>
                <a:lnTo>
                  <a:pt x="13580" y="12358"/>
                </a:lnTo>
                <a:lnTo>
                  <a:pt x="13751" y="12090"/>
                </a:lnTo>
                <a:lnTo>
                  <a:pt x="13848" y="11821"/>
                </a:lnTo>
                <a:lnTo>
                  <a:pt x="13897" y="11675"/>
                </a:lnTo>
                <a:lnTo>
                  <a:pt x="13922" y="11552"/>
                </a:lnTo>
                <a:lnTo>
                  <a:pt x="13922"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48"/>
          <p:cNvSpPr/>
          <p:nvPr/>
        </p:nvSpPr>
        <p:spPr>
          <a:xfrm>
            <a:off x="2661148" y="394410"/>
            <a:ext cx="251176" cy="332812"/>
          </a:xfrm>
          <a:custGeom>
            <a:avLst/>
            <a:gdLst/>
            <a:ahLst/>
            <a:cxnLst/>
            <a:rect l="l" t="t" r="r" b="b"/>
            <a:pathLst>
              <a:path w="12018" h="15924" extrusionOk="0">
                <a:moveTo>
                  <a:pt x="6278" y="3444"/>
                </a:moveTo>
                <a:lnTo>
                  <a:pt x="6522" y="3493"/>
                </a:lnTo>
                <a:lnTo>
                  <a:pt x="6766" y="3542"/>
                </a:lnTo>
                <a:lnTo>
                  <a:pt x="7010" y="3639"/>
                </a:lnTo>
                <a:lnTo>
                  <a:pt x="7230" y="3737"/>
                </a:lnTo>
                <a:lnTo>
                  <a:pt x="7450" y="3883"/>
                </a:lnTo>
                <a:lnTo>
                  <a:pt x="7645" y="4030"/>
                </a:lnTo>
                <a:lnTo>
                  <a:pt x="7816" y="4201"/>
                </a:lnTo>
                <a:lnTo>
                  <a:pt x="7987" y="4372"/>
                </a:lnTo>
                <a:lnTo>
                  <a:pt x="8134" y="4567"/>
                </a:lnTo>
                <a:lnTo>
                  <a:pt x="8280" y="4787"/>
                </a:lnTo>
                <a:lnTo>
                  <a:pt x="8378" y="5007"/>
                </a:lnTo>
                <a:lnTo>
                  <a:pt x="8476" y="5251"/>
                </a:lnTo>
                <a:lnTo>
                  <a:pt x="8525" y="5495"/>
                </a:lnTo>
                <a:lnTo>
                  <a:pt x="8573" y="5740"/>
                </a:lnTo>
                <a:lnTo>
                  <a:pt x="8573" y="6008"/>
                </a:lnTo>
                <a:lnTo>
                  <a:pt x="8573" y="6277"/>
                </a:lnTo>
                <a:lnTo>
                  <a:pt x="8525" y="6521"/>
                </a:lnTo>
                <a:lnTo>
                  <a:pt x="8476" y="6765"/>
                </a:lnTo>
                <a:lnTo>
                  <a:pt x="8378" y="7010"/>
                </a:lnTo>
                <a:lnTo>
                  <a:pt x="8280" y="7229"/>
                </a:lnTo>
                <a:lnTo>
                  <a:pt x="8134" y="7449"/>
                </a:lnTo>
                <a:lnTo>
                  <a:pt x="7987" y="7645"/>
                </a:lnTo>
                <a:lnTo>
                  <a:pt x="7816" y="7816"/>
                </a:lnTo>
                <a:lnTo>
                  <a:pt x="7645" y="7987"/>
                </a:lnTo>
                <a:lnTo>
                  <a:pt x="7450" y="8133"/>
                </a:lnTo>
                <a:lnTo>
                  <a:pt x="7230" y="8280"/>
                </a:lnTo>
                <a:lnTo>
                  <a:pt x="7010" y="8377"/>
                </a:lnTo>
                <a:lnTo>
                  <a:pt x="6766" y="8475"/>
                </a:lnTo>
                <a:lnTo>
                  <a:pt x="6522" y="8524"/>
                </a:lnTo>
                <a:lnTo>
                  <a:pt x="6278" y="8573"/>
                </a:lnTo>
                <a:lnTo>
                  <a:pt x="5740" y="8573"/>
                </a:lnTo>
                <a:lnTo>
                  <a:pt x="5496" y="8524"/>
                </a:lnTo>
                <a:lnTo>
                  <a:pt x="5252" y="8475"/>
                </a:lnTo>
                <a:lnTo>
                  <a:pt x="5008" y="8377"/>
                </a:lnTo>
                <a:lnTo>
                  <a:pt x="4788" y="8280"/>
                </a:lnTo>
                <a:lnTo>
                  <a:pt x="4568" y="8133"/>
                </a:lnTo>
                <a:lnTo>
                  <a:pt x="4373" y="7987"/>
                </a:lnTo>
                <a:lnTo>
                  <a:pt x="4202" y="7816"/>
                </a:lnTo>
                <a:lnTo>
                  <a:pt x="4031" y="7645"/>
                </a:lnTo>
                <a:lnTo>
                  <a:pt x="3884" y="7449"/>
                </a:lnTo>
                <a:lnTo>
                  <a:pt x="3738" y="7229"/>
                </a:lnTo>
                <a:lnTo>
                  <a:pt x="3640" y="7010"/>
                </a:lnTo>
                <a:lnTo>
                  <a:pt x="3542" y="6765"/>
                </a:lnTo>
                <a:lnTo>
                  <a:pt x="3493" y="6521"/>
                </a:lnTo>
                <a:lnTo>
                  <a:pt x="3445" y="6277"/>
                </a:lnTo>
                <a:lnTo>
                  <a:pt x="3445" y="6008"/>
                </a:lnTo>
                <a:lnTo>
                  <a:pt x="3445" y="5740"/>
                </a:lnTo>
                <a:lnTo>
                  <a:pt x="3493" y="5495"/>
                </a:lnTo>
                <a:lnTo>
                  <a:pt x="3542" y="5251"/>
                </a:lnTo>
                <a:lnTo>
                  <a:pt x="3640" y="5007"/>
                </a:lnTo>
                <a:lnTo>
                  <a:pt x="3738" y="4787"/>
                </a:lnTo>
                <a:lnTo>
                  <a:pt x="3884" y="4567"/>
                </a:lnTo>
                <a:lnTo>
                  <a:pt x="4031" y="4372"/>
                </a:lnTo>
                <a:lnTo>
                  <a:pt x="4202" y="4201"/>
                </a:lnTo>
                <a:lnTo>
                  <a:pt x="4373" y="4030"/>
                </a:lnTo>
                <a:lnTo>
                  <a:pt x="4568" y="3883"/>
                </a:lnTo>
                <a:lnTo>
                  <a:pt x="4788" y="3737"/>
                </a:lnTo>
                <a:lnTo>
                  <a:pt x="5008" y="3639"/>
                </a:lnTo>
                <a:lnTo>
                  <a:pt x="5252" y="3542"/>
                </a:lnTo>
                <a:lnTo>
                  <a:pt x="5496" y="3493"/>
                </a:lnTo>
                <a:lnTo>
                  <a:pt x="5740" y="3444"/>
                </a:lnTo>
                <a:close/>
                <a:moveTo>
                  <a:pt x="5691" y="0"/>
                </a:moveTo>
                <a:lnTo>
                  <a:pt x="5398" y="25"/>
                </a:lnTo>
                <a:lnTo>
                  <a:pt x="5105" y="73"/>
                </a:lnTo>
                <a:lnTo>
                  <a:pt x="4788" y="122"/>
                </a:lnTo>
                <a:lnTo>
                  <a:pt x="4519" y="196"/>
                </a:lnTo>
                <a:lnTo>
                  <a:pt x="4226" y="269"/>
                </a:lnTo>
                <a:lnTo>
                  <a:pt x="3664" y="464"/>
                </a:lnTo>
                <a:lnTo>
                  <a:pt x="3152" y="733"/>
                </a:lnTo>
                <a:lnTo>
                  <a:pt x="2639" y="1026"/>
                </a:lnTo>
                <a:lnTo>
                  <a:pt x="2199" y="1368"/>
                </a:lnTo>
                <a:lnTo>
                  <a:pt x="1759" y="1759"/>
                </a:lnTo>
                <a:lnTo>
                  <a:pt x="1369" y="2198"/>
                </a:lnTo>
                <a:lnTo>
                  <a:pt x="1027" y="2638"/>
                </a:lnTo>
                <a:lnTo>
                  <a:pt x="734" y="3151"/>
                </a:lnTo>
                <a:lnTo>
                  <a:pt x="465" y="3664"/>
                </a:lnTo>
                <a:lnTo>
                  <a:pt x="270" y="4225"/>
                </a:lnTo>
                <a:lnTo>
                  <a:pt x="196" y="4518"/>
                </a:lnTo>
                <a:lnTo>
                  <a:pt x="123" y="4787"/>
                </a:lnTo>
                <a:lnTo>
                  <a:pt x="74" y="5105"/>
                </a:lnTo>
                <a:lnTo>
                  <a:pt x="25" y="5398"/>
                </a:lnTo>
                <a:lnTo>
                  <a:pt x="1" y="5691"/>
                </a:lnTo>
                <a:lnTo>
                  <a:pt x="1" y="6008"/>
                </a:lnTo>
                <a:lnTo>
                  <a:pt x="25" y="6448"/>
                </a:lnTo>
                <a:lnTo>
                  <a:pt x="74" y="6887"/>
                </a:lnTo>
                <a:lnTo>
                  <a:pt x="147" y="7352"/>
                </a:lnTo>
                <a:lnTo>
                  <a:pt x="270" y="7791"/>
                </a:lnTo>
                <a:lnTo>
                  <a:pt x="392" y="8231"/>
                </a:lnTo>
                <a:lnTo>
                  <a:pt x="563" y="8670"/>
                </a:lnTo>
                <a:lnTo>
                  <a:pt x="734" y="9110"/>
                </a:lnTo>
                <a:lnTo>
                  <a:pt x="929" y="9550"/>
                </a:lnTo>
                <a:lnTo>
                  <a:pt x="1149" y="9965"/>
                </a:lnTo>
                <a:lnTo>
                  <a:pt x="1393" y="10404"/>
                </a:lnTo>
                <a:lnTo>
                  <a:pt x="1906" y="11210"/>
                </a:lnTo>
                <a:lnTo>
                  <a:pt x="2443" y="11992"/>
                </a:lnTo>
                <a:lnTo>
                  <a:pt x="3005" y="12725"/>
                </a:lnTo>
                <a:lnTo>
                  <a:pt x="3567" y="13408"/>
                </a:lnTo>
                <a:lnTo>
                  <a:pt x="4104" y="14019"/>
                </a:lnTo>
                <a:lnTo>
                  <a:pt x="4617" y="14581"/>
                </a:lnTo>
                <a:lnTo>
                  <a:pt x="5081" y="15045"/>
                </a:lnTo>
                <a:lnTo>
                  <a:pt x="5740" y="15680"/>
                </a:lnTo>
                <a:lnTo>
                  <a:pt x="6009" y="15924"/>
                </a:lnTo>
                <a:lnTo>
                  <a:pt x="6278" y="15680"/>
                </a:lnTo>
                <a:lnTo>
                  <a:pt x="6937" y="15045"/>
                </a:lnTo>
                <a:lnTo>
                  <a:pt x="7401" y="14581"/>
                </a:lnTo>
                <a:lnTo>
                  <a:pt x="7914" y="14019"/>
                </a:lnTo>
                <a:lnTo>
                  <a:pt x="8451" y="13408"/>
                </a:lnTo>
                <a:lnTo>
                  <a:pt x="9013" y="12725"/>
                </a:lnTo>
                <a:lnTo>
                  <a:pt x="9575" y="11992"/>
                </a:lnTo>
                <a:lnTo>
                  <a:pt x="10112" y="11210"/>
                </a:lnTo>
                <a:lnTo>
                  <a:pt x="10625" y="10404"/>
                </a:lnTo>
                <a:lnTo>
                  <a:pt x="10869" y="9965"/>
                </a:lnTo>
                <a:lnTo>
                  <a:pt x="11089" y="9550"/>
                </a:lnTo>
                <a:lnTo>
                  <a:pt x="11284" y="9110"/>
                </a:lnTo>
                <a:lnTo>
                  <a:pt x="11455" y="8670"/>
                </a:lnTo>
                <a:lnTo>
                  <a:pt x="11626" y="8231"/>
                </a:lnTo>
                <a:lnTo>
                  <a:pt x="11748" y="7791"/>
                </a:lnTo>
                <a:lnTo>
                  <a:pt x="11871" y="7352"/>
                </a:lnTo>
                <a:lnTo>
                  <a:pt x="11944" y="6887"/>
                </a:lnTo>
                <a:lnTo>
                  <a:pt x="11993" y="6448"/>
                </a:lnTo>
                <a:lnTo>
                  <a:pt x="12017" y="6008"/>
                </a:lnTo>
                <a:lnTo>
                  <a:pt x="12017" y="5691"/>
                </a:lnTo>
                <a:lnTo>
                  <a:pt x="11993" y="5398"/>
                </a:lnTo>
                <a:lnTo>
                  <a:pt x="11944" y="5105"/>
                </a:lnTo>
                <a:lnTo>
                  <a:pt x="11895" y="4787"/>
                </a:lnTo>
                <a:lnTo>
                  <a:pt x="11822" y="4518"/>
                </a:lnTo>
                <a:lnTo>
                  <a:pt x="11748" y="4225"/>
                </a:lnTo>
                <a:lnTo>
                  <a:pt x="11553" y="3664"/>
                </a:lnTo>
                <a:lnTo>
                  <a:pt x="11284" y="3151"/>
                </a:lnTo>
                <a:lnTo>
                  <a:pt x="10991" y="2638"/>
                </a:lnTo>
                <a:lnTo>
                  <a:pt x="10649" y="2198"/>
                </a:lnTo>
                <a:lnTo>
                  <a:pt x="10259" y="1759"/>
                </a:lnTo>
                <a:lnTo>
                  <a:pt x="9819" y="1368"/>
                </a:lnTo>
                <a:lnTo>
                  <a:pt x="9379" y="1026"/>
                </a:lnTo>
                <a:lnTo>
                  <a:pt x="8866" y="733"/>
                </a:lnTo>
                <a:lnTo>
                  <a:pt x="8354" y="464"/>
                </a:lnTo>
                <a:lnTo>
                  <a:pt x="7792" y="269"/>
                </a:lnTo>
                <a:lnTo>
                  <a:pt x="7499" y="196"/>
                </a:lnTo>
                <a:lnTo>
                  <a:pt x="7230" y="122"/>
                </a:lnTo>
                <a:lnTo>
                  <a:pt x="6913" y="73"/>
                </a:lnTo>
                <a:lnTo>
                  <a:pt x="6620" y="25"/>
                </a:lnTo>
                <a:lnTo>
                  <a:pt x="6326"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40" name="Google Shape;1040;p48"/>
          <p:cNvGrpSpPr/>
          <p:nvPr/>
        </p:nvGrpSpPr>
        <p:grpSpPr>
          <a:xfrm>
            <a:off x="3145963" y="388276"/>
            <a:ext cx="408386" cy="345080"/>
            <a:chOff x="3918650" y="293075"/>
            <a:chExt cx="488500" cy="412775"/>
          </a:xfrm>
        </p:grpSpPr>
        <p:sp>
          <p:nvSpPr>
            <p:cNvPr id="1041" name="Google Shape;1041;p48"/>
            <p:cNvSpPr/>
            <p:nvPr/>
          </p:nvSpPr>
          <p:spPr>
            <a:xfrm>
              <a:off x="4085350" y="293675"/>
              <a:ext cx="154500" cy="412175"/>
            </a:xfrm>
            <a:custGeom>
              <a:avLst/>
              <a:gdLst/>
              <a:ahLst/>
              <a:cxnLst/>
              <a:rect l="l" t="t" r="r" b="b"/>
              <a:pathLst>
                <a:path w="6180" h="16487" extrusionOk="0">
                  <a:moveTo>
                    <a:pt x="709" y="5496"/>
                  </a:moveTo>
                  <a:lnTo>
                    <a:pt x="806" y="5520"/>
                  </a:lnTo>
                  <a:lnTo>
                    <a:pt x="1050" y="5667"/>
                  </a:lnTo>
                  <a:lnTo>
                    <a:pt x="1270" y="5813"/>
                  </a:lnTo>
                  <a:lnTo>
                    <a:pt x="1344" y="5886"/>
                  </a:lnTo>
                  <a:lnTo>
                    <a:pt x="1368" y="5984"/>
                  </a:lnTo>
                  <a:lnTo>
                    <a:pt x="1344" y="6082"/>
                  </a:lnTo>
                  <a:lnTo>
                    <a:pt x="1319" y="6155"/>
                  </a:lnTo>
                  <a:lnTo>
                    <a:pt x="1221" y="6228"/>
                  </a:lnTo>
                  <a:lnTo>
                    <a:pt x="1124" y="6253"/>
                  </a:lnTo>
                  <a:lnTo>
                    <a:pt x="1050" y="6228"/>
                  </a:lnTo>
                  <a:lnTo>
                    <a:pt x="977" y="6204"/>
                  </a:lnTo>
                  <a:lnTo>
                    <a:pt x="782" y="6082"/>
                  </a:lnTo>
                  <a:lnTo>
                    <a:pt x="586" y="5960"/>
                  </a:lnTo>
                  <a:lnTo>
                    <a:pt x="513" y="5911"/>
                  </a:lnTo>
                  <a:lnTo>
                    <a:pt x="464" y="5838"/>
                  </a:lnTo>
                  <a:lnTo>
                    <a:pt x="464" y="5740"/>
                  </a:lnTo>
                  <a:lnTo>
                    <a:pt x="489" y="5642"/>
                  </a:lnTo>
                  <a:lnTo>
                    <a:pt x="538" y="5569"/>
                  </a:lnTo>
                  <a:lnTo>
                    <a:pt x="611" y="5520"/>
                  </a:lnTo>
                  <a:lnTo>
                    <a:pt x="709" y="5496"/>
                  </a:lnTo>
                  <a:close/>
                  <a:moveTo>
                    <a:pt x="1685" y="6351"/>
                  </a:moveTo>
                  <a:lnTo>
                    <a:pt x="1783" y="6375"/>
                  </a:lnTo>
                  <a:lnTo>
                    <a:pt x="1856" y="6448"/>
                  </a:lnTo>
                  <a:lnTo>
                    <a:pt x="2003" y="6668"/>
                  </a:lnTo>
                  <a:lnTo>
                    <a:pt x="2125" y="6888"/>
                  </a:lnTo>
                  <a:lnTo>
                    <a:pt x="2150" y="6986"/>
                  </a:lnTo>
                  <a:lnTo>
                    <a:pt x="2150" y="7083"/>
                  </a:lnTo>
                  <a:lnTo>
                    <a:pt x="2101" y="7156"/>
                  </a:lnTo>
                  <a:lnTo>
                    <a:pt x="2027" y="7230"/>
                  </a:lnTo>
                  <a:lnTo>
                    <a:pt x="1979" y="7254"/>
                  </a:lnTo>
                  <a:lnTo>
                    <a:pt x="1856" y="7254"/>
                  </a:lnTo>
                  <a:lnTo>
                    <a:pt x="1783" y="7230"/>
                  </a:lnTo>
                  <a:lnTo>
                    <a:pt x="1734" y="7181"/>
                  </a:lnTo>
                  <a:lnTo>
                    <a:pt x="1685" y="7132"/>
                  </a:lnTo>
                  <a:lnTo>
                    <a:pt x="1441" y="6741"/>
                  </a:lnTo>
                  <a:lnTo>
                    <a:pt x="1417" y="6644"/>
                  </a:lnTo>
                  <a:lnTo>
                    <a:pt x="1417" y="6546"/>
                  </a:lnTo>
                  <a:lnTo>
                    <a:pt x="1441" y="6448"/>
                  </a:lnTo>
                  <a:lnTo>
                    <a:pt x="1515" y="6399"/>
                  </a:lnTo>
                  <a:lnTo>
                    <a:pt x="1612" y="6351"/>
                  </a:lnTo>
                  <a:close/>
                  <a:moveTo>
                    <a:pt x="2247" y="7498"/>
                  </a:moveTo>
                  <a:lnTo>
                    <a:pt x="2345" y="7523"/>
                  </a:lnTo>
                  <a:lnTo>
                    <a:pt x="2418" y="7572"/>
                  </a:lnTo>
                  <a:lnTo>
                    <a:pt x="2467" y="7645"/>
                  </a:lnTo>
                  <a:lnTo>
                    <a:pt x="2662" y="8109"/>
                  </a:lnTo>
                  <a:lnTo>
                    <a:pt x="2662" y="8207"/>
                  </a:lnTo>
                  <a:lnTo>
                    <a:pt x="2638" y="8304"/>
                  </a:lnTo>
                  <a:lnTo>
                    <a:pt x="2589" y="8378"/>
                  </a:lnTo>
                  <a:lnTo>
                    <a:pt x="2516" y="8426"/>
                  </a:lnTo>
                  <a:lnTo>
                    <a:pt x="2418" y="8451"/>
                  </a:lnTo>
                  <a:lnTo>
                    <a:pt x="2345" y="8426"/>
                  </a:lnTo>
                  <a:lnTo>
                    <a:pt x="2272" y="8402"/>
                  </a:lnTo>
                  <a:lnTo>
                    <a:pt x="2223" y="8353"/>
                  </a:lnTo>
                  <a:lnTo>
                    <a:pt x="2198" y="8280"/>
                  </a:lnTo>
                  <a:lnTo>
                    <a:pt x="2027" y="7840"/>
                  </a:lnTo>
                  <a:lnTo>
                    <a:pt x="2003" y="7743"/>
                  </a:lnTo>
                  <a:lnTo>
                    <a:pt x="2027" y="7645"/>
                  </a:lnTo>
                  <a:lnTo>
                    <a:pt x="2076" y="7572"/>
                  </a:lnTo>
                  <a:lnTo>
                    <a:pt x="2150" y="7523"/>
                  </a:lnTo>
                  <a:lnTo>
                    <a:pt x="2247" y="7498"/>
                  </a:lnTo>
                  <a:close/>
                  <a:moveTo>
                    <a:pt x="2711" y="8720"/>
                  </a:moveTo>
                  <a:lnTo>
                    <a:pt x="2785" y="8744"/>
                  </a:lnTo>
                  <a:lnTo>
                    <a:pt x="2858" y="8793"/>
                  </a:lnTo>
                  <a:lnTo>
                    <a:pt x="2907" y="8866"/>
                  </a:lnTo>
                  <a:lnTo>
                    <a:pt x="3078" y="9355"/>
                  </a:lnTo>
                  <a:lnTo>
                    <a:pt x="3102" y="9452"/>
                  </a:lnTo>
                  <a:lnTo>
                    <a:pt x="3078" y="9526"/>
                  </a:lnTo>
                  <a:lnTo>
                    <a:pt x="3004" y="9599"/>
                  </a:lnTo>
                  <a:lnTo>
                    <a:pt x="2931" y="9648"/>
                  </a:lnTo>
                  <a:lnTo>
                    <a:pt x="2858" y="9672"/>
                  </a:lnTo>
                  <a:lnTo>
                    <a:pt x="2785" y="9672"/>
                  </a:lnTo>
                  <a:lnTo>
                    <a:pt x="2711" y="9623"/>
                  </a:lnTo>
                  <a:lnTo>
                    <a:pt x="2662" y="9574"/>
                  </a:lnTo>
                  <a:lnTo>
                    <a:pt x="2614" y="9501"/>
                  </a:lnTo>
                  <a:lnTo>
                    <a:pt x="2467" y="9037"/>
                  </a:lnTo>
                  <a:lnTo>
                    <a:pt x="2443" y="8939"/>
                  </a:lnTo>
                  <a:lnTo>
                    <a:pt x="2467" y="8842"/>
                  </a:lnTo>
                  <a:lnTo>
                    <a:pt x="2516" y="8768"/>
                  </a:lnTo>
                  <a:lnTo>
                    <a:pt x="2614" y="8720"/>
                  </a:lnTo>
                  <a:close/>
                  <a:moveTo>
                    <a:pt x="3224" y="9941"/>
                  </a:moveTo>
                  <a:lnTo>
                    <a:pt x="3297" y="10014"/>
                  </a:lnTo>
                  <a:lnTo>
                    <a:pt x="3346" y="10087"/>
                  </a:lnTo>
                  <a:lnTo>
                    <a:pt x="3542" y="10527"/>
                  </a:lnTo>
                  <a:lnTo>
                    <a:pt x="3566" y="10625"/>
                  </a:lnTo>
                  <a:lnTo>
                    <a:pt x="3566" y="10722"/>
                  </a:lnTo>
                  <a:lnTo>
                    <a:pt x="3517" y="10796"/>
                  </a:lnTo>
                  <a:lnTo>
                    <a:pt x="3444" y="10844"/>
                  </a:lnTo>
                  <a:lnTo>
                    <a:pt x="3322" y="10869"/>
                  </a:lnTo>
                  <a:lnTo>
                    <a:pt x="3273" y="10869"/>
                  </a:lnTo>
                  <a:lnTo>
                    <a:pt x="3200" y="10844"/>
                  </a:lnTo>
                  <a:lnTo>
                    <a:pt x="3151" y="10796"/>
                  </a:lnTo>
                  <a:lnTo>
                    <a:pt x="3102" y="10747"/>
                  </a:lnTo>
                  <a:lnTo>
                    <a:pt x="2907" y="10258"/>
                  </a:lnTo>
                  <a:lnTo>
                    <a:pt x="2882" y="10161"/>
                  </a:lnTo>
                  <a:lnTo>
                    <a:pt x="2907" y="10087"/>
                  </a:lnTo>
                  <a:lnTo>
                    <a:pt x="2955" y="10014"/>
                  </a:lnTo>
                  <a:lnTo>
                    <a:pt x="3029" y="9941"/>
                  </a:lnTo>
                  <a:close/>
                  <a:moveTo>
                    <a:pt x="3761" y="11089"/>
                  </a:moveTo>
                  <a:lnTo>
                    <a:pt x="3835" y="11137"/>
                  </a:lnTo>
                  <a:lnTo>
                    <a:pt x="3908" y="11211"/>
                  </a:lnTo>
                  <a:lnTo>
                    <a:pt x="4177" y="11577"/>
                  </a:lnTo>
                  <a:lnTo>
                    <a:pt x="4225" y="11675"/>
                  </a:lnTo>
                  <a:lnTo>
                    <a:pt x="4250" y="11748"/>
                  </a:lnTo>
                  <a:lnTo>
                    <a:pt x="4201" y="11846"/>
                  </a:lnTo>
                  <a:lnTo>
                    <a:pt x="4152" y="11919"/>
                  </a:lnTo>
                  <a:lnTo>
                    <a:pt x="4079" y="11968"/>
                  </a:lnTo>
                  <a:lnTo>
                    <a:pt x="3884" y="11968"/>
                  </a:lnTo>
                  <a:lnTo>
                    <a:pt x="3810" y="11895"/>
                  </a:lnTo>
                  <a:lnTo>
                    <a:pt x="3664" y="11675"/>
                  </a:lnTo>
                  <a:lnTo>
                    <a:pt x="3493" y="11455"/>
                  </a:lnTo>
                  <a:lnTo>
                    <a:pt x="3468" y="11382"/>
                  </a:lnTo>
                  <a:lnTo>
                    <a:pt x="3468" y="11284"/>
                  </a:lnTo>
                  <a:lnTo>
                    <a:pt x="3517" y="11186"/>
                  </a:lnTo>
                  <a:lnTo>
                    <a:pt x="3566" y="11137"/>
                  </a:lnTo>
                  <a:lnTo>
                    <a:pt x="3664" y="11089"/>
                  </a:lnTo>
                  <a:close/>
                  <a:moveTo>
                    <a:pt x="4616" y="12041"/>
                  </a:moveTo>
                  <a:lnTo>
                    <a:pt x="4714" y="12090"/>
                  </a:lnTo>
                  <a:lnTo>
                    <a:pt x="4909" y="12212"/>
                  </a:lnTo>
                  <a:lnTo>
                    <a:pt x="5105" y="12334"/>
                  </a:lnTo>
                  <a:lnTo>
                    <a:pt x="5178" y="12383"/>
                  </a:lnTo>
                  <a:lnTo>
                    <a:pt x="5227" y="12481"/>
                  </a:lnTo>
                  <a:lnTo>
                    <a:pt x="5227" y="12554"/>
                  </a:lnTo>
                  <a:lnTo>
                    <a:pt x="5202" y="12652"/>
                  </a:lnTo>
                  <a:lnTo>
                    <a:pt x="5154" y="12725"/>
                  </a:lnTo>
                  <a:lnTo>
                    <a:pt x="5105" y="12749"/>
                  </a:lnTo>
                  <a:lnTo>
                    <a:pt x="5056" y="12774"/>
                  </a:lnTo>
                  <a:lnTo>
                    <a:pt x="4983" y="12798"/>
                  </a:lnTo>
                  <a:lnTo>
                    <a:pt x="4885" y="12774"/>
                  </a:lnTo>
                  <a:lnTo>
                    <a:pt x="4641" y="12627"/>
                  </a:lnTo>
                  <a:lnTo>
                    <a:pt x="4421" y="12481"/>
                  </a:lnTo>
                  <a:lnTo>
                    <a:pt x="4348" y="12407"/>
                  </a:lnTo>
                  <a:lnTo>
                    <a:pt x="4323" y="12310"/>
                  </a:lnTo>
                  <a:lnTo>
                    <a:pt x="4323" y="12236"/>
                  </a:lnTo>
                  <a:lnTo>
                    <a:pt x="4372" y="12139"/>
                  </a:lnTo>
                  <a:lnTo>
                    <a:pt x="4445" y="12066"/>
                  </a:lnTo>
                  <a:lnTo>
                    <a:pt x="4543" y="12041"/>
                  </a:lnTo>
                  <a:close/>
                  <a:moveTo>
                    <a:pt x="0" y="1"/>
                  </a:moveTo>
                  <a:lnTo>
                    <a:pt x="0" y="5325"/>
                  </a:lnTo>
                  <a:lnTo>
                    <a:pt x="74" y="5349"/>
                  </a:lnTo>
                  <a:lnTo>
                    <a:pt x="147" y="5422"/>
                  </a:lnTo>
                  <a:lnTo>
                    <a:pt x="171" y="5496"/>
                  </a:lnTo>
                  <a:lnTo>
                    <a:pt x="171" y="5569"/>
                  </a:lnTo>
                  <a:lnTo>
                    <a:pt x="171" y="5642"/>
                  </a:lnTo>
                  <a:lnTo>
                    <a:pt x="122" y="5716"/>
                  </a:lnTo>
                  <a:lnTo>
                    <a:pt x="74" y="5764"/>
                  </a:lnTo>
                  <a:lnTo>
                    <a:pt x="0" y="5789"/>
                  </a:lnTo>
                  <a:lnTo>
                    <a:pt x="0" y="13360"/>
                  </a:lnTo>
                  <a:lnTo>
                    <a:pt x="6179" y="16486"/>
                  </a:lnTo>
                  <a:lnTo>
                    <a:pt x="6179" y="13116"/>
                  </a:lnTo>
                  <a:lnTo>
                    <a:pt x="5935" y="13091"/>
                  </a:lnTo>
                  <a:lnTo>
                    <a:pt x="5691" y="13042"/>
                  </a:lnTo>
                  <a:lnTo>
                    <a:pt x="5593" y="12994"/>
                  </a:lnTo>
                  <a:lnTo>
                    <a:pt x="5520" y="12945"/>
                  </a:lnTo>
                  <a:lnTo>
                    <a:pt x="5495" y="12847"/>
                  </a:lnTo>
                  <a:lnTo>
                    <a:pt x="5495" y="12749"/>
                  </a:lnTo>
                  <a:lnTo>
                    <a:pt x="5520" y="12676"/>
                  </a:lnTo>
                  <a:lnTo>
                    <a:pt x="5593" y="12603"/>
                  </a:lnTo>
                  <a:lnTo>
                    <a:pt x="5691" y="12554"/>
                  </a:lnTo>
                  <a:lnTo>
                    <a:pt x="5789" y="12554"/>
                  </a:lnTo>
                  <a:lnTo>
                    <a:pt x="6179" y="12627"/>
                  </a:lnTo>
                  <a:lnTo>
                    <a:pt x="6179" y="3127"/>
                  </a:lnTo>
                  <a:lnTo>
                    <a:pt x="0"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48"/>
            <p:cNvSpPr/>
            <p:nvPr/>
          </p:nvSpPr>
          <p:spPr>
            <a:xfrm>
              <a:off x="3918650" y="293075"/>
              <a:ext cx="153900" cy="407275"/>
            </a:xfrm>
            <a:custGeom>
              <a:avLst/>
              <a:gdLst/>
              <a:ahLst/>
              <a:cxnLst/>
              <a:rect l="l" t="t" r="r" b="b"/>
              <a:pathLst>
                <a:path w="6156" h="16291" extrusionOk="0">
                  <a:moveTo>
                    <a:pt x="5349" y="5495"/>
                  </a:moveTo>
                  <a:lnTo>
                    <a:pt x="5447" y="5520"/>
                  </a:lnTo>
                  <a:lnTo>
                    <a:pt x="5520" y="5569"/>
                  </a:lnTo>
                  <a:lnTo>
                    <a:pt x="5569" y="5666"/>
                  </a:lnTo>
                  <a:lnTo>
                    <a:pt x="5569" y="5764"/>
                  </a:lnTo>
                  <a:lnTo>
                    <a:pt x="5545" y="5837"/>
                  </a:lnTo>
                  <a:lnTo>
                    <a:pt x="5496" y="5935"/>
                  </a:lnTo>
                  <a:lnTo>
                    <a:pt x="5423" y="5984"/>
                  </a:lnTo>
                  <a:lnTo>
                    <a:pt x="5203" y="6057"/>
                  </a:lnTo>
                  <a:lnTo>
                    <a:pt x="5008" y="6155"/>
                  </a:lnTo>
                  <a:lnTo>
                    <a:pt x="4934" y="6179"/>
                  </a:lnTo>
                  <a:lnTo>
                    <a:pt x="4812" y="6179"/>
                  </a:lnTo>
                  <a:lnTo>
                    <a:pt x="4763" y="6155"/>
                  </a:lnTo>
                  <a:lnTo>
                    <a:pt x="4714" y="6106"/>
                  </a:lnTo>
                  <a:lnTo>
                    <a:pt x="4666" y="6057"/>
                  </a:lnTo>
                  <a:lnTo>
                    <a:pt x="4641" y="5959"/>
                  </a:lnTo>
                  <a:lnTo>
                    <a:pt x="4641" y="5862"/>
                  </a:lnTo>
                  <a:lnTo>
                    <a:pt x="4690" y="5788"/>
                  </a:lnTo>
                  <a:lnTo>
                    <a:pt x="4763" y="5740"/>
                  </a:lnTo>
                  <a:lnTo>
                    <a:pt x="5008" y="5617"/>
                  </a:lnTo>
                  <a:lnTo>
                    <a:pt x="5252" y="5520"/>
                  </a:lnTo>
                  <a:lnTo>
                    <a:pt x="5349" y="5495"/>
                  </a:lnTo>
                  <a:close/>
                  <a:moveTo>
                    <a:pt x="4250" y="6155"/>
                  </a:moveTo>
                  <a:lnTo>
                    <a:pt x="4348" y="6179"/>
                  </a:lnTo>
                  <a:lnTo>
                    <a:pt x="4421" y="6252"/>
                  </a:lnTo>
                  <a:lnTo>
                    <a:pt x="4470" y="6326"/>
                  </a:lnTo>
                  <a:lnTo>
                    <a:pt x="4470" y="6423"/>
                  </a:lnTo>
                  <a:lnTo>
                    <a:pt x="4446" y="6497"/>
                  </a:lnTo>
                  <a:lnTo>
                    <a:pt x="4397" y="6594"/>
                  </a:lnTo>
                  <a:lnTo>
                    <a:pt x="4226" y="6741"/>
                  </a:lnTo>
                  <a:lnTo>
                    <a:pt x="4079" y="6912"/>
                  </a:lnTo>
                  <a:lnTo>
                    <a:pt x="3982" y="6985"/>
                  </a:lnTo>
                  <a:lnTo>
                    <a:pt x="3884" y="7010"/>
                  </a:lnTo>
                  <a:lnTo>
                    <a:pt x="3811" y="6985"/>
                  </a:lnTo>
                  <a:lnTo>
                    <a:pt x="3738" y="6936"/>
                  </a:lnTo>
                  <a:lnTo>
                    <a:pt x="3664" y="6863"/>
                  </a:lnTo>
                  <a:lnTo>
                    <a:pt x="3640" y="6790"/>
                  </a:lnTo>
                  <a:lnTo>
                    <a:pt x="3664" y="6692"/>
                  </a:lnTo>
                  <a:lnTo>
                    <a:pt x="3713" y="6594"/>
                  </a:lnTo>
                  <a:lnTo>
                    <a:pt x="3884" y="6399"/>
                  </a:lnTo>
                  <a:lnTo>
                    <a:pt x="4079" y="6228"/>
                  </a:lnTo>
                  <a:lnTo>
                    <a:pt x="4153" y="6179"/>
                  </a:lnTo>
                  <a:lnTo>
                    <a:pt x="4250" y="6155"/>
                  </a:lnTo>
                  <a:close/>
                  <a:moveTo>
                    <a:pt x="3469" y="7156"/>
                  </a:moveTo>
                  <a:lnTo>
                    <a:pt x="3542" y="7205"/>
                  </a:lnTo>
                  <a:lnTo>
                    <a:pt x="3615" y="7254"/>
                  </a:lnTo>
                  <a:lnTo>
                    <a:pt x="3664" y="7351"/>
                  </a:lnTo>
                  <a:lnTo>
                    <a:pt x="3664" y="7449"/>
                  </a:lnTo>
                  <a:lnTo>
                    <a:pt x="3640" y="7547"/>
                  </a:lnTo>
                  <a:lnTo>
                    <a:pt x="3396" y="7962"/>
                  </a:lnTo>
                  <a:lnTo>
                    <a:pt x="3371" y="8011"/>
                  </a:lnTo>
                  <a:lnTo>
                    <a:pt x="3298" y="8060"/>
                  </a:lnTo>
                  <a:lnTo>
                    <a:pt x="3249" y="8084"/>
                  </a:lnTo>
                  <a:lnTo>
                    <a:pt x="3176" y="8084"/>
                  </a:lnTo>
                  <a:lnTo>
                    <a:pt x="3078" y="8060"/>
                  </a:lnTo>
                  <a:lnTo>
                    <a:pt x="3005" y="8011"/>
                  </a:lnTo>
                  <a:lnTo>
                    <a:pt x="2956" y="7913"/>
                  </a:lnTo>
                  <a:lnTo>
                    <a:pt x="2932" y="7840"/>
                  </a:lnTo>
                  <a:lnTo>
                    <a:pt x="2956" y="7742"/>
                  </a:lnTo>
                  <a:lnTo>
                    <a:pt x="3225" y="7278"/>
                  </a:lnTo>
                  <a:lnTo>
                    <a:pt x="3273" y="7205"/>
                  </a:lnTo>
                  <a:lnTo>
                    <a:pt x="3371" y="7180"/>
                  </a:lnTo>
                  <a:lnTo>
                    <a:pt x="3469" y="7156"/>
                  </a:lnTo>
                  <a:close/>
                  <a:moveTo>
                    <a:pt x="2858" y="8328"/>
                  </a:moveTo>
                  <a:lnTo>
                    <a:pt x="2956" y="8353"/>
                  </a:lnTo>
                  <a:lnTo>
                    <a:pt x="3029" y="8402"/>
                  </a:lnTo>
                  <a:lnTo>
                    <a:pt x="3078" y="8475"/>
                  </a:lnTo>
                  <a:lnTo>
                    <a:pt x="3103" y="8573"/>
                  </a:lnTo>
                  <a:lnTo>
                    <a:pt x="3103" y="8670"/>
                  </a:lnTo>
                  <a:lnTo>
                    <a:pt x="2932" y="9110"/>
                  </a:lnTo>
                  <a:lnTo>
                    <a:pt x="2907" y="9183"/>
                  </a:lnTo>
                  <a:lnTo>
                    <a:pt x="2858" y="9232"/>
                  </a:lnTo>
                  <a:lnTo>
                    <a:pt x="2785" y="9281"/>
                  </a:lnTo>
                  <a:lnTo>
                    <a:pt x="2638" y="9281"/>
                  </a:lnTo>
                  <a:lnTo>
                    <a:pt x="2541" y="9232"/>
                  </a:lnTo>
                  <a:lnTo>
                    <a:pt x="2492" y="9159"/>
                  </a:lnTo>
                  <a:lnTo>
                    <a:pt x="2468" y="9061"/>
                  </a:lnTo>
                  <a:lnTo>
                    <a:pt x="2468" y="8963"/>
                  </a:lnTo>
                  <a:lnTo>
                    <a:pt x="2638" y="8499"/>
                  </a:lnTo>
                  <a:lnTo>
                    <a:pt x="2687" y="8402"/>
                  </a:lnTo>
                  <a:lnTo>
                    <a:pt x="2761" y="8353"/>
                  </a:lnTo>
                  <a:lnTo>
                    <a:pt x="2858" y="8328"/>
                  </a:lnTo>
                  <a:close/>
                  <a:moveTo>
                    <a:pt x="2541" y="9574"/>
                  </a:moveTo>
                  <a:lnTo>
                    <a:pt x="2638" y="9623"/>
                  </a:lnTo>
                  <a:lnTo>
                    <a:pt x="2712" y="9696"/>
                  </a:lnTo>
                  <a:lnTo>
                    <a:pt x="2736" y="9769"/>
                  </a:lnTo>
                  <a:lnTo>
                    <a:pt x="2736" y="9867"/>
                  </a:lnTo>
                  <a:lnTo>
                    <a:pt x="2638" y="10355"/>
                  </a:lnTo>
                  <a:lnTo>
                    <a:pt x="2590" y="10429"/>
                  </a:lnTo>
                  <a:lnTo>
                    <a:pt x="2541" y="10502"/>
                  </a:lnTo>
                  <a:lnTo>
                    <a:pt x="2468" y="10526"/>
                  </a:lnTo>
                  <a:lnTo>
                    <a:pt x="2394" y="10551"/>
                  </a:lnTo>
                  <a:lnTo>
                    <a:pt x="2345" y="10551"/>
                  </a:lnTo>
                  <a:lnTo>
                    <a:pt x="2248" y="10502"/>
                  </a:lnTo>
                  <a:lnTo>
                    <a:pt x="2199" y="10429"/>
                  </a:lnTo>
                  <a:lnTo>
                    <a:pt x="2150" y="10355"/>
                  </a:lnTo>
                  <a:lnTo>
                    <a:pt x="2150" y="10258"/>
                  </a:lnTo>
                  <a:lnTo>
                    <a:pt x="2248" y="9769"/>
                  </a:lnTo>
                  <a:lnTo>
                    <a:pt x="2297" y="9672"/>
                  </a:lnTo>
                  <a:lnTo>
                    <a:pt x="2370" y="9598"/>
                  </a:lnTo>
                  <a:lnTo>
                    <a:pt x="2443" y="9574"/>
                  </a:lnTo>
                  <a:close/>
                  <a:moveTo>
                    <a:pt x="2297" y="10844"/>
                  </a:moveTo>
                  <a:lnTo>
                    <a:pt x="2394" y="10868"/>
                  </a:lnTo>
                  <a:lnTo>
                    <a:pt x="2468" y="10942"/>
                  </a:lnTo>
                  <a:lnTo>
                    <a:pt x="2516" y="11015"/>
                  </a:lnTo>
                  <a:lnTo>
                    <a:pt x="2516" y="11113"/>
                  </a:lnTo>
                  <a:lnTo>
                    <a:pt x="2492" y="11357"/>
                  </a:lnTo>
                  <a:lnTo>
                    <a:pt x="2468" y="11430"/>
                  </a:lnTo>
                  <a:lnTo>
                    <a:pt x="2419" y="11503"/>
                  </a:lnTo>
                  <a:lnTo>
                    <a:pt x="2345" y="11552"/>
                  </a:lnTo>
                  <a:lnTo>
                    <a:pt x="2248" y="11577"/>
                  </a:lnTo>
                  <a:lnTo>
                    <a:pt x="2223" y="11577"/>
                  </a:lnTo>
                  <a:lnTo>
                    <a:pt x="2126" y="11552"/>
                  </a:lnTo>
                  <a:lnTo>
                    <a:pt x="2052" y="11503"/>
                  </a:lnTo>
                  <a:lnTo>
                    <a:pt x="2028" y="11406"/>
                  </a:lnTo>
                  <a:lnTo>
                    <a:pt x="2003" y="11308"/>
                  </a:lnTo>
                  <a:lnTo>
                    <a:pt x="2028" y="11064"/>
                  </a:lnTo>
                  <a:lnTo>
                    <a:pt x="2052" y="10966"/>
                  </a:lnTo>
                  <a:lnTo>
                    <a:pt x="2126" y="10893"/>
                  </a:lnTo>
                  <a:lnTo>
                    <a:pt x="2199" y="10844"/>
                  </a:lnTo>
                  <a:close/>
                  <a:moveTo>
                    <a:pt x="6155" y="0"/>
                  </a:moveTo>
                  <a:lnTo>
                    <a:pt x="538" y="2858"/>
                  </a:lnTo>
                  <a:lnTo>
                    <a:pt x="416" y="2906"/>
                  </a:lnTo>
                  <a:lnTo>
                    <a:pt x="318" y="3004"/>
                  </a:lnTo>
                  <a:lnTo>
                    <a:pt x="221" y="3102"/>
                  </a:lnTo>
                  <a:lnTo>
                    <a:pt x="147" y="3224"/>
                  </a:lnTo>
                  <a:lnTo>
                    <a:pt x="74" y="3322"/>
                  </a:lnTo>
                  <a:lnTo>
                    <a:pt x="25" y="3444"/>
                  </a:lnTo>
                  <a:lnTo>
                    <a:pt x="1" y="3566"/>
                  </a:lnTo>
                  <a:lnTo>
                    <a:pt x="1" y="3688"/>
                  </a:lnTo>
                  <a:lnTo>
                    <a:pt x="1" y="15924"/>
                  </a:lnTo>
                  <a:lnTo>
                    <a:pt x="1" y="16046"/>
                  </a:lnTo>
                  <a:lnTo>
                    <a:pt x="50" y="16119"/>
                  </a:lnTo>
                  <a:lnTo>
                    <a:pt x="98" y="16193"/>
                  </a:lnTo>
                  <a:lnTo>
                    <a:pt x="172" y="16241"/>
                  </a:lnTo>
                  <a:lnTo>
                    <a:pt x="245" y="16266"/>
                  </a:lnTo>
                  <a:lnTo>
                    <a:pt x="343" y="16290"/>
                  </a:lnTo>
                  <a:lnTo>
                    <a:pt x="465" y="16266"/>
                  </a:lnTo>
                  <a:lnTo>
                    <a:pt x="563" y="16217"/>
                  </a:lnTo>
                  <a:lnTo>
                    <a:pt x="6155" y="13360"/>
                  </a:lnTo>
                  <a:lnTo>
                    <a:pt x="6155" y="5813"/>
                  </a:lnTo>
                  <a:lnTo>
                    <a:pt x="6009" y="5813"/>
                  </a:lnTo>
                  <a:lnTo>
                    <a:pt x="5936" y="5764"/>
                  </a:lnTo>
                  <a:lnTo>
                    <a:pt x="5887" y="5691"/>
                  </a:lnTo>
                  <a:lnTo>
                    <a:pt x="5862" y="5593"/>
                  </a:lnTo>
                  <a:lnTo>
                    <a:pt x="5887" y="5495"/>
                  </a:lnTo>
                  <a:lnTo>
                    <a:pt x="5936" y="5422"/>
                  </a:lnTo>
                  <a:lnTo>
                    <a:pt x="6009" y="5373"/>
                  </a:lnTo>
                  <a:lnTo>
                    <a:pt x="6082" y="5349"/>
                  </a:lnTo>
                  <a:lnTo>
                    <a:pt x="6155" y="5324"/>
                  </a:lnTo>
                  <a:lnTo>
                    <a:pt x="6155"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48"/>
            <p:cNvSpPr/>
            <p:nvPr/>
          </p:nvSpPr>
          <p:spPr>
            <a:xfrm>
              <a:off x="4253250" y="298550"/>
              <a:ext cx="153900" cy="406675"/>
            </a:xfrm>
            <a:custGeom>
              <a:avLst/>
              <a:gdLst/>
              <a:ahLst/>
              <a:cxnLst/>
              <a:rect l="l" t="t" r="r" b="b"/>
              <a:pathLst>
                <a:path w="6156" h="16267" extrusionOk="0">
                  <a:moveTo>
                    <a:pt x="3713" y="4348"/>
                  </a:moveTo>
                  <a:lnTo>
                    <a:pt x="3737" y="4373"/>
                  </a:lnTo>
                  <a:lnTo>
                    <a:pt x="3786" y="4397"/>
                  </a:lnTo>
                  <a:lnTo>
                    <a:pt x="3811" y="4421"/>
                  </a:lnTo>
                  <a:lnTo>
                    <a:pt x="3835" y="4544"/>
                  </a:lnTo>
                  <a:lnTo>
                    <a:pt x="3811" y="4666"/>
                  </a:lnTo>
                  <a:lnTo>
                    <a:pt x="3737" y="4812"/>
                  </a:lnTo>
                  <a:lnTo>
                    <a:pt x="3224" y="5716"/>
                  </a:lnTo>
                  <a:lnTo>
                    <a:pt x="3762" y="6009"/>
                  </a:lnTo>
                  <a:lnTo>
                    <a:pt x="3786" y="6033"/>
                  </a:lnTo>
                  <a:lnTo>
                    <a:pt x="3811" y="6082"/>
                  </a:lnTo>
                  <a:lnTo>
                    <a:pt x="3835" y="6180"/>
                  </a:lnTo>
                  <a:lnTo>
                    <a:pt x="3811" y="6326"/>
                  </a:lnTo>
                  <a:lnTo>
                    <a:pt x="3762" y="6473"/>
                  </a:lnTo>
                  <a:lnTo>
                    <a:pt x="3664" y="6595"/>
                  </a:lnTo>
                  <a:lnTo>
                    <a:pt x="3566" y="6668"/>
                  </a:lnTo>
                  <a:lnTo>
                    <a:pt x="3444" y="6717"/>
                  </a:lnTo>
                  <a:lnTo>
                    <a:pt x="3395" y="6717"/>
                  </a:lnTo>
                  <a:lnTo>
                    <a:pt x="3371" y="6693"/>
                  </a:lnTo>
                  <a:lnTo>
                    <a:pt x="2834" y="6400"/>
                  </a:lnTo>
                  <a:lnTo>
                    <a:pt x="2321" y="7303"/>
                  </a:lnTo>
                  <a:lnTo>
                    <a:pt x="2223" y="7426"/>
                  </a:lnTo>
                  <a:lnTo>
                    <a:pt x="2125" y="7499"/>
                  </a:lnTo>
                  <a:lnTo>
                    <a:pt x="2003" y="7548"/>
                  </a:lnTo>
                  <a:lnTo>
                    <a:pt x="1954" y="7548"/>
                  </a:lnTo>
                  <a:lnTo>
                    <a:pt x="1930" y="7523"/>
                  </a:lnTo>
                  <a:lnTo>
                    <a:pt x="1881" y="7499"/>
                  </a:lnTo>
                  <a:lnTo>
                    <a:pt x="1857" y="7450"/>
                  </a:lnTo>
                  <a:lnTo>
                    <a:pt x="1832" y="7352"/>
                  </a:lnTo>
                  <a:lnTo>
                    <a:pt x="1857" y="7206"/>
                  </a:lnTo>
                  <a:lnTo>
                    <a:pt x="1930" y="7059"/>
                  </a:lnTo>
                  <a:lnTo>
                    <a:pt x="2443" y="6156"/>
                  </a:lnTo>
                  <a:lnTo>
                    <a:pt x="1906" y="5862"/>
                  </a:lnTo>
                  <a:lnTo>
                    <a:pt x="1881" y="5838"/>
                  </a:lnTo>
                  <a:lnTo>
                    <a:pt x="1857" y="5789"/>
                  </a:lnTo>
                  <a:lnTo>
                    <a:pt x="1832" y="5691"/>
                  </a:lnTo>
                  <a:lnTo>
                    <a:pt x="1857" y="5569"/>
                  </a:lnTo>
                  <a:lnTo>
                    <a:pt x="1906" y="5423"/>
                  </a:lnTo>
                  <a:lnTo>
                    <a:pt x="2003" y="5301"/>
                  </a:lnTo>
                  <a:lnTo>
                    <a:pt x="2101" y="5203"/>
                  </a:lnTo>
                  <a:lnTo>
                    <a:pt x="2223" y="5179"/>
                  </a:lnTo>
                  <a:lnTo>
                    <a:pt x="2272" y="5179"/>
                  </a:lnTo>
                  <a:lnTo>
                    <a:pt x="2296" y="5203"/>
                  </a:lnTo>
                  <a:lnTo>
                    <a:pt x="2834" y="5496"/>
                  </a:lnTo>
                  <a:lnTo>
                    <a:pt x="3347" y="4592"/>
                  </a:lnTo>
                  <a:lnTo>
                    <a:pt x="3444" y="4470"/>
                  </a:lnTo>
                  <a:lnTo>
                    <a:pt x="3542" y="4373"/>
                  </a:lnTo>
                  <a:lnTo>
                    <a:pt x="3664" y="4348"/>
                  </a:lnTo>
                  <a:close/>
                  <a:moveTo>
                    <a:pt x="3176" y="7303"/>
                  </a:moveTo>
                  <a:lnTo>
                    <a:pt x="3249" y="7328"/>
                  </a:lnTo>
                  <a:lnTo>
                    <a:pt x="3322" y="7401"/>
                  </a:lnTo>
                  <a:lnTo>
                    <a:pt x="3371" y="7474"/>
                  </a:lnTo>
                  <a:lnTo>
                    <a:pt x="3420" y="7743"/>
                  </a:lnTo>
                  <a:lnTo>
                    <a:pt x="3420" y="7841"/>
                  </a:lnTo>
                  <a:lnTo>
                    <a:pt x="3371" y="7914"/>
                  </a:lnTo>
                  <a:lnTo>
                    <a:pt x="3298" y="7987"/>
                  </a:lnTo>
                  <a:lnTo>
                    <a:pt x="3224" y="8012"/>
                  </a:lnTo>
                  <a:lnTo>
                    <a:pt x="3102" y="8012"/>
                  </a:lnTo>
                  <a:lnTo>
                    <a:pt x="3029" y="7963"/>
                  </a:lnTo>
                  <a:lnTo>
                    <a:pt x="2956" y="7914"/>
                  </a:lnTo>
                  <a:lnTo>
                    <a:pt x="2931" y="7816"/>
                  </a:lnTo>
                  <a:lnTo>
                    <a:pt x="2883" y="7596"/>
                  </a:lnTo>
                  <a:lnTo>
                    <a:pt x="2883" y="7499"/>
                  </a:lnTo>
                  <a:lnTo>
                    <a:pt x="2907" y="7426"/>
                  </a:lnTo>
                  <a:lnTo>
                    <a:pt x="2980" y="7352"/>
                  </a:lnTo>
                  <a:lnTo>
                    <a:pt x="3078" y="7303"/>
                  </a:lnTo>
                  <a:close/>
                  <a:moveTo>
                    <a:pt x="3249" y="8354"/>
                  </a:moveTo>
                  <a:lnTo>
                    <a:pt x="3347" y="8378"/>
                  </a:lnTo>
                  <a:lnTo>
                    <a:pt x="3444" y="8427"/>
                  </a:lnTo>
                  <a:lnTo>
                    <a:pt x="3493" y="8500"/>
                  </a:lnTo>
                  <a:lnTo>
                    <a:pt x="3518" y="8598"/>
                  </a:lnTo>
                  <a:lnTo>
                    <a:pt x="3542" y="9013"/>
                  </a:lnTo>
                  <a:lnTo>
                    <a:pt x="3518" y="9111"/>
                  </a:lnTo>
                  <a:lnTo>
                    <a:pt x="3518" y="9208"/>
                  </a:lnTo>
                  <a:lnTo>
                    <a:pt x="3469" y="9282"/>
                  </a:lnTo>
                  <a:lnTo>
                    <a:pt x="3371" y="9331"/>
                  </a:lnTo>
                  <a:lnTo>
                    <a:pt x="3273" y="9355"/>
                  </a:lnTo>
                  <a:lnTo>
                    <a:pt x="3176" y="9331"/>
                  </a:lnTo>
                  <a:lnTo>
                    <a:pt x="3102" y="9282"/>
                  </a:lnTo>
                  <a:lnTo>
                    <a:pt x="3054" y="9184"/>
                  </a:lnTo>
                  <a:lnTo>
                    <a:pt x="3029" y="9086"/>
                  </a:lnTo>
                  <a:lnTo>
                    <a:pt x="3054" y="9013"/>
                  </a:lnTo>
                  <a:lnTo>
                    <a:pt x="3029" y="8622"/>
                  </a:lnTo>
                  <a:lnTo>
                    <a:pt x="3054" y="8525"/>
                  </a:lnTo>
                  <a:lnTo>
                    <a:pt x="3102" y="8451"/>
                  </a:lnTo>
                  <a:lnTo>
                    <a:pt x="3176" y="8378"/>
                  </a:lnTo>
                  <a:lnTo>
                    <a:pt x="3249" y="8354"/>
                  </a:lnTo>
                  <a:close/>
                  <a:moveTo>
                    <a:pt x="3249" y="9648"/>
                  </a:moveTo>
                  <a:lnTo>
                    <a:pt x="3347" y="9697"/>
                  </a:lnTo>
                  <a:lnTo>
                    <a:pt x="3420" y="9746"/>
                  </a:lnTo>
                  <a:lnTo>
                    <a:pt x="3469" y="9843"/>
                  </a:lnTo>
                  <a:lnTo>
                    <a:pt x="3469" y="9941"/>
                  </a:lnTo>
                  <a:lnTo>
                    <a:pt x="3347" y="10454"/>
                  </a:lnTo>
                  <a:lnTo>
                    <a:pt x="3322" y="10527"/>
                  </a:lnTo>
                  <a:lnTo>
                    <a:pt x="3273" y="10576"/>
                  </a:lnTo>
                  <a:lnTo>
                    <a:pt x="3200" y="10601"/>
                  </a:lnTo>
                  <a:lnTo>
                    <a:pt x="3127" y="10625"/>
                  </a:lnTo>
                  <a:lnTo>
                    <a:pt x="3054" y="10625"/>
                  </a:lnTo>
                  <a:lnTo>
                    <a:pt x="2956" y="10576"/>
                  </a:lnTo>
                  <a:lnTo>
                    <a:pt x="2907" y="10503"/>
                  </a:lnTo>
                  <a:lnTo>
                    <a:pt x="2883" y="10405"/>
                  </a:lnTo>
                  <a:lnTo>
                    <a:pt x="2883" y="10307"/>
                  </a:lnTo>
                  <a:lnTo>
                    <a:pt x="2980" y="9868"/>
                  </a:lnTo>
                  <a:lnTo>
                    <a:pt x="3005" y="9770"/>
                  </a:lnTo>
                  <a:lnTo>
                    <a:pt x="3078" y="9697"/>
                  </a:lnTo>
                  <a:lnTo>
                    <a:pt x="3151" y="9648"/>
                  </a:lnTo>
                  <a:close/>
                  <a:moveTo>
                    <a:pt x="2858" y="10869"/>
                  </a:moveTo>
                  <a:lnTo>
                    <a:pt x="2931" y="10894"/>
                  </a:lnTo>
                  <a:lnTo>
                    <a:pt x="3005" y="10967"/>
                  </a:lnTo>
                  <a:lnTo>
                    <a:pt x="3054" y="11040"/>
                  </a:lnTo>
                  <a:lnTo>
                    <a:pt x="3078" y="11138"/>
                  </a:lnTo>
                  <a:lnTo>
                    <a:pt x="3029" y="11236"/>
                  </a:lnTo>
                  <a:lnTo>
                    <a:pt x="2907" y="11480"/>
                  </a:lnTo>
                  <a:lnTo>
                    <a:pt x="2736" y="11700"/>
                  </a:lnTo>
                  <a:lnTo>
                    <a:pt x="2663" y="11748"/>
                  </a:lnTo>
                  <a:lnTo>
                    <a:pt x="2565" y="11773"/>
                  </a:lnTo>
                  <a:lnTo>
                    <a:pt x="2467" y="11773"/>
                  </a:lnTo>
                  <a:lnTo>
                    <a:pt x="2394" y="11724"/>
                  </a:lnTo>
                  <a:lnTo>
                    <a:pt x="2345" y="11651"/>
                  </a:lnTo>
                  <a:lnTo>
                    <a:pt x="2321" y="11577"/>
                  </a:lnTo>
                  <a:lnTo>
                    <a:pt x="2321" y="11480"/>
                  </a:lnTo>
                  <a:lnTo>
                    <a:pt x="2370" y="11382"/>
                  </a:lnTo>
                  <a:lnTo>
                    <a:pt x="2492" y="11211"/>
                  </a:lnTo>
                  <a:lnTo>
                    <a:pt x="2614" y="11016"/>
                  </a:lnTo>
                  <a:lnTo>
                    <a:pt x="2663" y="10918"/>
                  </a:lnTo>
                  <a:lnTo>
                    <a:pt x="2760" y="10894"/>
                  </a:lnTo>
                  <a:lnTo>
                    <a:pt x="2858" y="10869"/>
                  </a:lnTo>
                  <a:close/>
                  <a:moveTo>
                    <a:pt x="2028" y="11846"/>
                  </a:moveTo>
                  <a:lnTo>
                    <a:pt x="2101" y="11871"/>
                  </a:lnTo>
                  <a:lnTo>
                    <a:pt x="2174" y="11944"/>
                  </a:lnTo>
                  <a:lnTo>
                    <a:pt x="2223" y="12041"/>
                  </a:lnTo>
                  <a:lnTo>
                    <a:pt x="2223" y="12115"/>
                  </a:lnTo>
                  <a:lnTo>
                    <a:pt x="2174" y="12212"/>
                  </a:lnTo>
                  <a:lnTo>
                    <a:pt x="2125" y="12286"/>
                  </a:lnTo>
                  <a:lnTo>
                    <a:pt x="1881" y="12432"/>
                  </a:lnTo>
                  <a:lnTo>
                    <a:pt x="1661" y="12554"/>
                  </a:lnTo>
                  <a:lnTo>
                    <a:pt x="1539" y="12579"/>
                  </a:lnTo>
                  <a:lnTo>
                    <a:pt x="1490" y="12554"/>
                  </a:lnTo>
                  <a:lnTo>
                    <a:pt x="1417" y="12530"/>
                  </a:lnTo>
                  <a:lnTo>
                    <a:pt x="1368" y="12481"/>
                  </a:lnTo>
                  <a:lnTo>
                    <a:pt x="1319" y="12432"/>
                  </a:lnTo>
                  <a:lnTo>
                    <a:pt x="1295" y="12335"/>
                  </a:lnTo>
                  <a:lnTo>
                    <a:pt x="1319" y="12237"/>
                  </a:lnTo>
                  <a:lnTo>
                    <a:pt x="1368" y="12164"/>
                  </a:lnTo>
                  <a:lnTo>
                    <a:pt x="1442" y="12115"/>
                  </a:lnTo>
                  <a:lnTo>
                    <a:pt x="1637" y="11993"/>
                  </a:lnTo>
                  <a:lnTo>
                    <a:pt x="1832" y="11871"/>
                  </a:lnTo>
                  <a:lnTo>
                    <a:pt x="1930" y="11846"/>
                  </a:lnTo>
                  <a:close/>
                  <a:moveTo>
                    <a:pt x="831" y="12335"/>
                  </a:moveTo>
                  <a:lnTo>
                    <a:pt x="929" y="12383"/>
                  </a:lnTo>
                  <a:lnTo>
                    <a:pt x="1002" y="12432"/>
                  </a:lnTo>
                  <a:lnTo>
                    <a:pt x="1026" y="12530"/>
                  </a:lnTo>
                  <a:lnTo>
                    <a:pt x="1026" y="12628"/>
                  </a:lnTo>
                  <a:lnTo>
                    <a:pt x="1002" y="12701"/>
                  </a:lnTo>
                  <a:lnTo>
                    <a:pt x="929" y="12774"/>
                  </a:lnTo>
                  <a:lnTo>
                    <a:pt x="855" y="12823"/>
                  </a:lnTo>
                  <a:lnTo>
                    <a:pt x="318" y="12896"/>
                  </a:lnTo>
                  <a:lnTo>
                    <a:pt x="294" y="12896"/>
                  </a:lnTo>
                  <a:lnTo>
                    <a:pt x="220" y="12872"/>
                  </a:lnTo>
                  <a:lnTo>
                    <a:pt x="147" y="12823"/>
                  </a:lnTo>
                  <a:lnTo>
                    <a:pt x="74" y="12774"/>
                  </a:lnTo>
                  <a:lnTo>
                    <a:pt x="49" y="12676"/>
                  </a:lnTo>
                  <a:lnTo>
                    <a:pt x="74" y="12579"/>
                  </a:lnTo>
                  <a:lnTo>
                    <a:pt x="123" y="12506"/>
                  </a:lnTo>
                  <a:lnTo>
                    <a:pt x="196" y="12432"/>
                  </a:lnTo>
                  <a:lnTo>
                    <a:pt x="269" y="12408"/>
                  </a:lnTo>
                  <a:lnTo>
                    <a:pt x="733" y="12335"/>
                  </a:lnTo>
                  <a:close/>
                  <a:moveTo>
                    <a:pt x="5691" y="1"/>
                  </a:moveTo>
                  <a:lnTo>
                    <a:pt x="5593" y="50"/>
                  </a:lnTo>
                  <a:lnTo>
                    <a:pt x="1" y="2907"/>
                  </a:lnTo>
                  <a:lnTo>
                    <a:pt x="1" y="16267"/>
                  </a:lnTo>
                  <a:lnTo>
                    <a:pt x="5618" y="13409"/>
                  </a:lnTo>
                  <a:lnTo>
                    <a:pt x="5740" y="13360"/>
                  </a:lnTo>
                  <a:lnTo>
                    <a:pt x="5838" y="13263"/>
                  </a:lnTo>
                  <a:lnTo>
                    <a:pt x="5935" y="13165"/>
                  </a:lnTo>
                  <a:lnTo>
                    <a:pt x="6009" y="13067"/>
                  </a:lnTo>
                  <a:lnTo>
                    <a:pt x="6082" y="12945"/>
                  </a:lnTo>
                  <a:lnTo>
                    <a:pt x="6131" y="12823"/>
                  </a:lnTo>
                  <a:lnTo>
                    <a:pt x="6155" y="12701"/>
                  </a:lnTo>
                  <a:lnTo>
                    <a:pt x="6155" y="12579"/>
                  </a:lnTo>
                  <a:lnTo>
                    <a:pt x="6155" y="343"/>
                  </a:lnTo>
                  <a:lnTo>
                    <a:pt x="6155" y="221"/>
                  </a:lnTo>
                  <a:lnTo>
                    <a:pt x="6106" y="147"/>
                  </a:lnTo>
                  <a:lnTo>
                    <a:pt x="6058" y="74"/>
                  </a:lnTo>
                  <a:lnTo>
                    <a:pt x="5984" y="25"/>
                  </a:lnTo>
                  <a:lnTo>
                    <a:pt x="5911"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4" name="Google Shape;1044;p48"/>
          <p:cNvGrpSpPr/>
          <p:nvPr/>
        </p:nvGrpSpPr>
        <p:grpSpPr>
          <a:xfrm>
            <a:off x="3745730" y="362235"/>
            <a:ext cx="335905" cy="397142"/>
            <a:chOff x="4636075" y="261925"/>
            <a:chExt cx="401800" cy="475050"/>
          </a:xfrm>
        </p:grpSpPr>
        <p:sp>
          <p:nvSpPr>
            <p:cNvPr id="1045" name="Google Shape;1045;p48"/>
            <p:cNvSpPr/>
            <p:nvPr/>
          </p:nvSpPr>
          <p:spPr>
            <a:xfrm>
              <a:off x="4665400" y="326650"/>
              <a:ext cx="372475" cy="97100"/>
            </a:xfrm>
            <a:custGeom>
              <a:avLst/>
              <a:gdLst/>
              <a:ahLst/>
              <a:cxnLst/>
              <a:rect l="l" t="t" r="r" b="b"/>
              <a:pathLst>
                <a:path w="14899" h="3884" extrusionOk="0">
                  <a:moveTo>
                    <a:pt x="928" y="0"/>
                  </a:moveTo>
                  <a:lnTo>
                    <a:pt x="733" y="25"/>
                  </a:lnTo>
                  <a:lnTo>
                    <a:pt x="562" y="74"/>
                  </a:lnTo>
                  <a:lnTo>
                    <a:pt x="391" y="171"/>
                  </a:lnTo>
                  <a:lnTo>
                    <a:pt x="269" y="269"/>
                  </a:lnTo>
                  <a:lnTo>
                    <a:pt x="147" y="416"/>
                  </a:lnTo>
                  <a:lnTo>
                    <a:pt x="73" y="562"/>
                  </a:lnTo>
                  <a:lnTo>
                    <a:pt x="0" y="733"/>
                  </a:lnTo>
                  <a:lnTo>
                    <a:pt x="0" y="928"/>
                  </a:lnTo>
                  <a:lnTo>
                    <a:pt x="0" y="2956"/>
                  </a:lnTo>
                  <a:lnTo>
                    <a:pt x="0" y="3151"/>
                  </a:lnTo>
                  <a:lnTo>
                    <a:pt x="73" y="3322"/>
                  </a:lnTo>
                  <a:lnTo>
                    <a:pt x="147" y="3468"/>
                  </a:lnTo>
                  <a:lnTo>
                    <a:pt x="269" y="3615"/>
                  </a:lnTo>
                  <a:lnTo>
                    <a:pt x="391" y="3737"/>
                  </a:lnTo>
                  <a:lnTo>
                    <a:pt x="562" y="3810"/>
                  </a:lnTo>
                  <a:lnTo>
                    <a:pt x="733" y="3859"/>
                  </a:lnTo>
                  <a:lnTo>
                    <a:pt x="928" y="3884"/>
                  </a:lnTo>
                  <a:lnTo>
                    <a:pt x="12798" y="3884"/>
                  </a:lnTo>
                  <a:lnTo>
                    <a:pt x="14898" y="1954"/>
                  </a:lnTo>
                  <a:lnTo>
                    <a:pt x="12798"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48"/>
            <p:cNvSpPr/>
            <p:nvPr/>
          </p:nvSpPr>
          <p:spPr>
            <a:xfrm>
              <a:off x="4636075" y="438375"/>
              <a:ext cx="372475" cy="97125"/>
            </a:xfrm>
            <a:custGeom>
              <a:avLst/>
              <a:gdLst/>
              <a:ahLst/>
              <a:cxnLst/>
              <a:rect l="l" t="t" r="r" b="b"/>
              <a:pathLst>
                <a:path w="14899" h="3885" extrusionOk="0">
                  <a:moveTo>
                    <a:pt x="2101" y="1"/>
                  </a:moveTo>
                  <a:lnTo>
                    <a:pt x="1" y="1930"/>
                  </a:lnTo>
                  <a:lnTo>
                    <a:pt x="2101" y="3884"/>
                  </a:lnTo>
                  <a:lnTo>
                    <a:pt x="13971" y="3884"/>
                  </a:lnTo>
                  <a:lnTo>
                    <a:pt x="14166" y="3860"/>
                  </a:lnTo>
                  <a:lnTo>
                    <a:pt x="14337" y="3811"/>
                  </a:lnTo>
                  <a:lnTo>
                    <a:pt x="14508" y="3713"/>
                  </a:lnTo>
                  <a:lnTo>
                    <a:pt x="14630" y="3615"/>
                  </a:lnTo>
                  <a:lnTo>
                    <a:pt x="14752" y="3469"/>
                  </a:lnTo>
                  <a:lnTo>
                    <a:pt x="14826" y="3322"/>
                  </a:lnTo>
                  <a:lnTo>
                    <a:pt x="14899" y="3151"/>
                  </a:lnTo>
                  <a:lnTo>
                    <a:pt x="14899" y="2956"/>
                  </a:lnTo>
                  <a:lnTo>
                    <a:pt x="14899" y="929"/>
                  </a:lnTo>
                  <a:lnTo>
                    <a:pt x="14899" y="733"/>
                  </a:lnTo>
                  <a:lnTo>
                    <a:pt x="14826" y="563"/>
                  </a:lnTo>
                  <a:lnTo>
                    <a:pt x="14752" y="416"/>
                  </a:lnTo>
                  <a:lnTo>
                    <a:pt x="14630" y="269"/>
                  </a:lnTo>
                  <a:lnTo>
                    <a:pt x="14508" y="147"/>
                  </a:lnTo>
                  <a:lnTo>
                    <a:pt x="14337" y="74"/>
                  </a:lnTo>
                  <a:lnTo>
                    <a:pt x="14166" y="25"/>
                  </a:lnTo>
                  <a:lnTo>
                    <a:pt x="13971"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48"/>
            <p:cNvSpPr/>
            <p:nvPr/>
          </p:nvSpPr>
          <p:spPr>
            <a:xfrm>
              <a:off x="4814975" y="261925"/>
              <a:ext cx="44000" cy="50100"/>
            </a:xfrm>
            <a:custGeom>
              <a:avLst/>
              <a:gdLst/>
              <a:ahLst/>
              <a:cxnLst/>
              <a:rect l="l" t="t" r="r" b="b"/>
              <a:pathLst>
                <a:path w="1760" h="2004" extrusionOk="0">
                  <a:moveTo>
                    <a:pt x="563" y="1"/>
                  </a:moveTo>
                  <a:lnTo>
                    <a:pt x="465" y="25"/>
                  </a:lnTo>
                  <a:lnTo>
                    <a:pt x="343" y="49"/>
                  </a:lnTo>
                  <a:lnTo>
                    <a:pt x="245" y="98"/>
                  </a:lnTo>
                  <a:lnTo>
                    <a:pt x="172" y="171"/>
                  </a:lnTo>
                  <a:lnTo>
                    <a:pt x="99" y="269"/>
                  </a:lnTo>
                  <a:lnTo>
                    <a:pt x="25" y="367"/>
                  </a:lnTo>
                  <a:lnTo>
                    <a:pt x="1" y="465"/>
                  </a:lnTo>
                  <a:lnTo>
                    <a:pt x="1" y="587"/>
                  </a:lnTo>
                  <a:lnTo>
                    <a:pt x="1" y="2003"/>
                  </a:lnTo>
                  <a:lnTo>
                    <a:pt x="1759" y="2003"/>
                  </a:lnTo>
                  <a:lnTo>
                    <a:pt x="1759" y="587"/>
                  </a:lnTo>
                  <a:lnTo>
                    <a:pt x="1759" y="465"/>
                  </a:lnTo>
                  <a:lnTo>
                    <a:pt x="1735" y="367"/>
                  </a:lnTo>
                  <a:lnTo>
                    <a:pt x="1662" y="269"/>
                  </a:lnTo>
                  <a:lnTo>
                    <a:pt x="1588" y="171"/>
                  </a:lnTo>
                  <a:lnTo>
                    <a:pt x="1515" y="98"/>
                  </a:lnTo>
                  <a:lnTo>
                    <a:pt x="1417" y="49"/>
                  </a:lnTo>
                  <a:lnTo>
                    <a:pt x="1295" y="25"/>
                  </a:lnTo>
                  <a:lnTo>
                    <a:pt x="119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48"/>
            <p:cNvSpPr/>
            <p:nvPr/>
          </p:nvSpPr>
          <p:spPr>
            <a:xfrm>
              <a:off x="4814975" y="550125"/>
              <a:ext cx="44000" cy="186850"/>
            </a:xfrm>
            <a:custGeom>
              <a:avLst/>
              <a:gdLst/>
              <a:ahLst/>
              <a:cxnLst/>
              <a:rect l="l" t="t" r="r" b="b"/>
              <a:pathLst>
                <a:path w="1760" h="7474" extrusionOk="0">
                  <a:moveTo>
                    <a:pt x="1" y="0"/>
                  </a:moveTo>
                  <a:lnTo>
                    <a:pt x="1" y="7474"/>
                  </a:lnTo>
                  <a:lnTo>
                    <a:pt x="1759" y="7474"/>
                  </a:lnTo>
                  <a:lnTo>
                    <a:pt x="1759"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49" name="Google Shape;1049;p48"/>
          <p:cNvSpPr/>
          <p:nvPr/>
        </p:nvSpPr>
        <p:spPr>
          <a:xfrm>
            <a:off x="4284931" y="392863"/>
            <a:ext cx="384894" cy="335905"/>
          </a:xfrm>
          <a:custGeom>
            <a:avLst/>
            <a:gdLst/>
            <a:ahLst/>
            <a:cxnLst/>
            <a:rect l="l" t="t" r="r" b="b"/>
            <a:pathLst>
              <a:path w="18416" h="16072" extrusionOk="0">
                <a:moveTo>
                  <a:pt x="9208" y="1"/>
                </a:moveTo>
                <a:lnTo>
                  <a:pt x="1" y="8866"/>
                </a:lnTo>
                <a:lnTo>
                  <a:pt x="2882" y="8866"/>
                </a:lnTo>
                <a:lnTo>
                  <a:pt x="2882" y="15290"/>
                </a:lnTo>
                <a:lnTo>
                  <a:pt x="2907" y="15461"/>
                </a:lnTo>
                <a:lnTo>
                  <a:pt x="2956" y="15607"/>
                </a:lnTo>
                <a:lnTo>
                  <a:pt x="3029" y="15729"/>
                </a:lnTo>
                <a:lnTo>
                  <a:pt x="3102" y="15851"/>
                </a:lnTo>
                <a:lnTo>
                  <a:pt x="3224" y="15949"/>
                </a:lnTo>
                <a:lnTo>
                  <a:pt x="3371" y="16022"/>
                </a:lnTo>
                <a:lnTo>
                  <a:pt x="3517" y="16071"/>
                </a:lnTo>
                <a:lnTo>
                  <a:pt x="7425" y="16071"/>
                </a:lnTo>
                <a:lnTo>
                  <a:pt x="7425" y="13458"/>
                </a:lnTo>
                <a:lnTo>
                  <a:pt x="7450" y="13165"/>
                </a:lnTo>
                <a:lnTo>
                  <a:pt x="7547" y="12896"/>
                </a:lnTo>
                <a:lnTo>
                  <a:pt x="7669" y="12652"/>
                </a:lnTo>
                <a:lnTo>
                  <a:pt x="7840" y="12457"/>
                </a:lnTo>
                <a:lnTo>
                  <a:pt x="8060" y="12286"/>
                </a:lnTo>
                <a:lnTo>
                  <a:pt x="8280" y="12164"/>
                </a:lnTo>
                <a:lnTo>
                  <a:pt x="8549" y="12066"/>
                </a:lnTo>
                <a:lnTo>
                  <a:pt x="8842" y="12041"/>
                </a:lnTo>
                <a:lnTo>
                  <a:pt x="9574" y="12041"/>
                </a:lnTo>
                <a:lnTo>
                  <a:pt x="9867" y="12066"/>
                </a:lnTo>
                <a:lnTo>
                  <a:pt x="10136" y="12164"/>
                </a:lnTo>
                <a:lnTo>
                  <a:pt x="10356" y="12286"/>
                </a:lnTo>
                <a:lnTo>
                  <a:pt x="10576" y="12457"/>
                </a:lnTo>
                <a:lnTo>
                  <a:pt x="10747" y="12652"/>
                </a:lnTo>
                <a:lnTo>
                  <a:pt x="10869" y="12896"/>
                </a:lnTo>
                <a:lnTo>
                  <a:pt x="10967" y="13165"/>
                </a:lnTo>
                <a:lnTo>
                  <a:pt x="10991" y="13458"/>
                </a:lnTo>
                <a:lnTo>
                  <a:pt x="10991" y="16071"/>
                </a:lnTo>
                <a:lnTo>
                  <a:pt x="14899" y="16071"/>
                </a:lnTo>
                <a:lnTo>
                  <a:pt x="15045" y="16022"/>
                </a:lnTo>
                <a:lnTo>
                  <a:pt x="15192" y="15949"/>
                </a:lnTo>
                <a:lnTo>
                  <a:pt x="15314" y="15851"/>
                </a:lnTo>
                <a:lnTo>
                  <a:pt x="15387" y="15729"/>
                </a:lnTo>
                <a:lnTo>
                  <a:pt x="15460" y="15607"/>
                </a:lnTo>
                <a:lnTo>
                  <a:pt x="15509" y="15461"/>
                </a:lnTo>
                <a:lnTo>
                  <a:pt x="15534" y="15290"/>
                </a:lnTo>
                <a:lnTo>
                  <a:pt x="15534" y="8866"/>
                </a:lnTo>
                <a:lnTo>
                  <a:pt x="18416" y="8866"/>
                </a:lnTo>
                <a:lnTo>
                  <a:pt x="920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50" name="Google Shape;1050;p48"/>
          <p:cNvGrpSpPr/>
          <p:nvPr/>
        </p:nvGrpSpPr>
        <p:grpSpPr>
          <a:xfrm>
            <a:off x="4872282" y="395424"/>
            <a:ext cx="336908" cy="330262"/>
            <a:chOff x="5983625" y="301625"/>
            <a:chExt cx="403000" cy="395050"/>
          </a:xfrm>
        </p:grpSpPr>
        <p:sp>
          <p:nvSpPr>
            <p:cNvPr id="1051" name="Google Shape;1051;p48"/>
            <p:cNvSpPr/>
            <p:nvPr/>
          </p:nvSpPr>
          <p:spPr>
            <a:xfrm>
              <a:off x="5983625" y="319925"/>
              <a:ext cx="403000" cy="67200"/>
            </a:xfrm>
            <a:custGeom>
              <a:avLst/>
              <a:gdLst/>
              <a:ahLst/>
              <a:cxnLst/>
              <a:rect l="l" t="t" r="r" b="b"/>
              <a:pathLst>
                <a:path w="16120" h="2688" extrusionOk="0">
                  <a:moveTo>
                    <a:pt x="3102" y="416"/>
                  </a:moveTo>
                  <a:lnTo>
                    <a:pt x="3273" y="465"/>
                  </a:lnTo>
                  <a:lnTo>
                    <a:pt x="3444" y="562"/>
                  </a:lnTo>
                  <a:lnTo>
                    <a:pt x="3566" y="660"/>
                  </a:lnTo>
                  <a:lnTo>
                    <a:pt x="3688" y="807"/>
                  </a:lnTo>
                  <a:lnTo>
                    <a:pt x="3762" y="953"/>
                  </a:lnTo>
                  <a:lnTo>
                    <a:pt x="3810" y="1124"/>
                  </a:lnTo>
                  <a:lnTo>
                    <a:pt x="3835" y="1320"/>
                  </a:lnTo>
                  <a:lnTo>
                    <a:pt x="3810" y="1491"/>
                  </a:lnTo>
                  <a:lnTo>
                    <a:pt x="3762" y="1661"/>
                  </a:lnTo>
                  <a:lnTo>
                    <a:pt x="3688" y="1808"/>
                  </a:lnTo>
                  <a:lnTo>
                    <a:pt x="3566" y="1955"/>
                  </a:lnTo>
                  <a:lnTo>
                    <a:pt x="3444" y="2052"/>
                  </a:lnTo>
                  <a:lnTo>
                    <a:pt x="3273" y="2150"/>
                  </a:lnTo>
                  <a:lnTo>
                    <a:pt x="3102" y="2199"/>
                  </a:lnTo>
                  <a:lnTo>
                    <a:pt x="2931" y="2223"/>
                  </a:lnTo>
                  <a:lnTo>
                    <a:pt x="2760" y="2199"/>
                  </a:lnTo>
                  <a:lnTo>
                    <a:pt x="2589" y="2150"/>
                  </a:lnTo>
                  <a:lnTo>
                    <a:pt x="2418" y="2052"/>
                  </a:lnTo>
                  <a:lnTo>
                    <a:pt x="2296" y="1955"/>
                  </a:lnTo>
                  <a:lnTo>
                    <a:pt x="2174" y="1808"/>
                  </a:lnTo>
                  <a:lnTo>
                    <a:pt x="2101" y="1661"/>
                  </a:lnTo>
                  <a:lnTo>
                    <a:pt x="2052" y="1491"/>
                  </a:lnTo>
                  <a:lnTo>
                    <a:pt x="2028" y="1320"/>
                  </a:lnTo>
                  <a:lnTo>
                    <a:pt x="2052" y="1124"/>
                  </a:lnTo>
                  <a:lnTo>
                    <a:pt x="2101" y="953"/>
                  </a:lnTo>
                  <a:lnTo>
                    <a:pt x="2174" y="807"/>
                  </a:lnTo>
                  <a:lnTo>
                    <a:pt x="2296" y="660"/>
                  </a:lnTo>
                  <a:lnTo>
                    <a:pt x="2418" y="562"/>
                  </a:lnTo>
                  <a:lnTo>
                    <a:pt x="2589" y="465"/>
                  </a:lnTo>
                  <a:lnTo>
                    <a:pt x="2760" y="416"/>
                  </a:lnTo>
                  <a:close/>
                  <a:moveTo>
                    <a:pt x="13360" y="416"/>
                  </a:moveTo>
                  <a:lnTo>
                    <a:pt x="13531" y="465"/>
                  </a:lnTo>
                  <a:lnTo>
                    <a:pt x="13702" y="562"/>
                  </a:lnTo>
                  <a:lnTo>
                    <a:pt x="13824" y="660"/>
                  </a:lnTo>
                  <a:lnTo>
                    <a:pt x="13946" y="807"/>
                  </a:lnTo>
                  <a:lnTo>
                    <a:pt x="14019" y="953"/>
                  </a:lnTo>
                  <a:lnTo>
                    <a:pt x="14068" y="1124"/>
                  </a:lnTo>
                  <a:lnTo>
                    <a:pt x="14093" y="1320"/>
                  </a:lnTo>
                  <a:lnTo>
                    <a:pt x="14068" y="1491"/>
                  </a:lnTo>
                  <a:lnTo>
                    <a:pt x="14019" y="1661"/>
                  </a:lnTo>
                  <a:lnTo>
                    <a:pt x="13946" y="1808"/>
                  </a:lnTo>
                  <a:lnTo>
                    <a:pt x="13824" y="1955"/>
                  </a:lnTo>
                  <a:lnTo>
                    <a:pt x="13702" y="2052"/>
                  </a:lnTo>
                  <a:lnTo>
                    <a:pt x="13531" y="2150"/>
                  </a:lnTo>
                  <a:lnTo>
                    <a:pt x="13360" y="2199"/>
                  </a:lnTo>
                  <a:lnTo>
                    <a:pt x="13189" y="2223"/>
                  </a:lnTo>
                  <a:lnTo>
                    <a:pt x="13018" y="2199"/>
                  </a:lnTo>
                  <a:lnTo>
                    <a:pt x="12847" y="2150"/>
                  </a:lnTo>
                  <a:lnTo>
                    <a:pt x="12676" y="2052"/>
                  </a:lnTo>
                  <a:lnTo>
                    <a:pt x="12554" y="1955"/>
                  </a:lnTo>
                  <a:lnTo>
                    <a:pt x="12432" y="1808"/>
                  </a:lnTo>
                  <a:lnTo>
                    <a:pt x="12359" y="1661"/>
                  </a:lnTo>
                  <a:lnTo>
                    <a:pt x="12310" y="1491"/>
                  </a:lnTo>
                  <a:lnTo>
                    <a:pt x="12285" y="1320"/>
                  </a:lnTo>
                  <a:lnTo>
                    <a:pt x="12310" y="1124"/>
                  </a:lnTo>
                  <a:lnTo>
                    <a:pt x="12359" y="953"/>
                  </a:lnTo>
                  <a:lnTo>
                    <a:pt x="12432" y="807"/>
                  </a:lnTo>
                  <a:lnTo>
                    <a:pt x="12554" y="660"/>
                  </a:lnTo>
                  <a:lnTo>
                    <a:pt x="12676" y="562"/>
                  </a:lnTo>
                  <a:lnTo>
                    <a:pt x="12847" y="465"/>
                  </a:lnTo>
                  <a:lnTo>
                    <a:pt x="13018" y="416"/>
                  </a:lnTo>
                  <a:close/>
                  <a:moveTo>
                    <a:pt x="0" y="1"/>
                  </a:moveTo>
                  <a:lnTo>
                    <a:pt x="0" y="2687"/>
                  </a:lnTo>
                  <a:lnTo>
                    <a:pt x="16120" y="2687"/>
                  </a:lnTo>
                  <a:lnTo>
                    <a:pt x="16120"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48"/>
            <p:cNvSpPr/>
            <p:nvPr/>
          </p:nvSpPr>
          <p:spPr>
            <a:xfrm>
              <a:off x="5983625" y="664900"/>
              <a:ext cx="403000" cy="31775"/>
            </a:xfrm>
            <a:custGeom>
              <a:avLst/>
              <a:gdLst/>
              <a:ahLst/>
              <a:cxnLst/>
              <a:rect l="l" t="t" r="r" b="b"/>
              <a:pathLst>
                <a:path w="16120" h="1271" extrusionOk="0">
                  <a:moveTo>
                    <a:pt x="0" y="1"/>
                  </a:moveTo>
                  <a:lnTo>
                    <a:pt x="0" y="489"/>
                  </a:lnTo>
                  <a:lnTo>
                    <a:pt x="25" y="660"/>
                  </a:lnTo>
                  <a:lnTo>
                    <a:pt x="74" y="807"/>
                  </a:lnTo>
                  <a:lnTo>
                    <a:pt x="147" y="929"/>
                  </a:lnTo>
                  <a:lnTo>
                    <a:pt x="220" y="1051"/>
                  </a:lnTo>
                  <a:lnTo>
                    <a:pt x="342" y="1149"/>
                  </a:lnTo>
                  <a:lnTo>
                    <a:pt x="489" y="1222"/>
                  </a:lnTo>
                  <a:lnTo>
                    <a:pt x="635" y="1271"/>
                  </a:lnTo>
                  <a:lnTo>
                    <a:pt x="15485" y="1271"/>
                  </a:lnTo>
                  <a:lnTo>
                    <a:pt x="15631" y="1222"/>
                  </a:lnTo>
                  <a:lnTo>
                    <a:pt x="15778" y="1149"/>
                  </a:lnTo>
                  <a:lnTo>
                    <a:pt x="15900" y="1051"/>
                  </a:lnTo>
                  <a:lnTo>
                    <a:pt x="15973" y="929"/>
                  </a:lnTo>
                  <a:lnTo>
                    <a:pt x="16046" y="807"/>
                  </a:lnTo>
                  <a:lnTo>
                    <a:pt x="16095" y="660"/>
                  </a:lnTo>
                  <a:lnTo>
                    <a:pt x="16120" y="489"/>
                  </a:lnTo>
                  <a:lnTo>
                    <a:pt x="16120" y="1"/>
                  </a:lnTo>
                  <a:lnTo>
                    <a:pt x="16095" y="172"/>
                  </a:lnTo>
                  <a:lnTo>
                    <a:pt x="16046" y="318"/>
                  </a:lnTo>
                  <a:lnTo>
                    <a:pt x="15973" y="440"/>
                  </a:lnTo>
                  <a:lnTo>
                    <a:pt x="15900" y="562"/>
                  </a:lnTo>
                  <a:lnTo>
                    <a:pt x="15778" y="660"/>
                  </a:lnTo>
                  <a:lnTo>
                    <a:pt x="15631" y="733"/>
                  </a:lnTo>
                  <a:lnTo>
                    <a:pt x="15485" y="782"/>
                  </a:lnTo>
                  <a:lnTo>
                    <a:pt x="635" y="782"/>
                  </a:lnTo>
                  <a:lnTo>
                    <a:pt x="489" y="733"/>
                  </a:lnTo>
                  <a:lnTo>
                    <a:pt x="342" y="660"/>
                  </a:lnTo>
                  <a:lnTo>
                    <a:pt x="220" y="562"/>
                  </a:lnTo>
                  <a:lnTo>
                    <a:pt x="147" y="440"/>
                  </a:lnTo>
                  <a:lnTo>
                    <a:pt x="74" y="318"/>
                  </a:lnTo>
                  <a:lnTo>
                    <a:pt x="25" y="172"/>
                  </a:lnTo>
                  <a:lnTo>
                    <a:pt x="0"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48"/>
            <p:cNvSpPr/>
            <p:nvPr/>
          </p:nvSpPr>
          <p:spPr>
            <a:xfrm>
              <a:off x="6041025" y="301625"/>
              <a:ext cx="29325" cy="63500"/>
            </a:xfrm>
            <a:custGeom>
              <a:avLst/>
              <a:gdLst/>
              <a:ahLst/>
              <a:cxnLst/>
              <a:rect l="l" t="t" r="r" b="b"/>
              <a:pathLst>
                <a:path w="1173" h="2540" extrusionOk="0">
                  <a:moveTo>
                    <a:pt x="391" y="0"/>
                  </a:moveTo>
                  <a:lnTo>
                    <a:pt x="293" y="49"/>
                  </a:lnTo>
                  <a:lnTo>
                    <a:pt x="220" y="73"/>
                  </a:lnTo>
                  <a:lnTo>
                    <a:pt x="147" y="147"/>
                  </a:lnTo>
                  <a:lnTo>
                    <a:pt x="74" y="220"/>
                  </a:lnTo>
                  <a:lnTo>
                    <a:pt x="49" y="293"/>
                  </a:lnTo>
                  <a:lnTo>
                    <a:pt x="0" y="391"/>
                  </a:lnTo>
                  <a:lnTo>
                    <a:pt x="0" y="488"/>
                  </a:lnTo>
                  <a:lnTo>
                    <a:pt x="0" y="2052"/>
                  </a:lnTo>
                  <a:lnTo>
                    <a:pt x="0" y="2149"/>
                  </a:lnTo>
                  <a:lnTo>
                    <a:pt x="49" y="2247"/>
                  </a:lnTo>
                  <a:lnTo>
                    <a:pt x="74" y="2320"/>
                  </a:lnTo>
                  <a:lnTo>
                    <a:pt x="147" y="2393"/>
                  </a:lnTo>
                  <a:lnTo>
                    <a:pt x="220" y="2467"/>
                  </a:lnTo>
                  <a:lnTo>
                    <a:pt x="293" y="2491"/>
                  </a:lnTo>
                  <a:lnTo>
                    <a:pt x="391" y="2540"/>
                  </a:lnTo>
                  <a:lnTo>
                    <a:pt x="782" y="2540"/>
                  </a:lnTo>
                  <a:lnTo>
                    <a:pt x="879" y="2491"/>
                  </a:lnTo>
                  <a:lnTo>
                    <a:pt x="953" y="2467"/>
                  </a:lnTo>
                  <a:lnTo>
                    <a:pt x="1026" y="2393"/>
                  </a:lnTo>
                  <a:lnTo>
                    <a:pt x="1099" y="2320"/>
                  </a:lnTo>
                  <a:lnTo>
                    <a:pt x="1124" y="2247"/>
                  </a:lnTo>
                  <a:lnTo>
                    <a:pt x="1173" y="2149"/>
                  </a:lnTo>
                  <a:lnTo>
                    <a:pt x="1173" y="2052"/>
                  </a:lnTo>
                  <a:lnTo>
                    <a:pt x="1173" y="488"/>
                  </a:lnTo>
                  <a:lnTo>
                    <a:pt x="1173" y="391"/>
                  </a:lnTo>
                  <a:lnTo>
                    <a:pt x="1124" y="293"/>
                  </a:lnTo>
                  <a:lnTo>
                    <a:pt x="1099" y="220"/>
                  </a:lnTo>
                  <a:lnTo>
                    <a:pt x="1026" y="147"/>
                  </a:lnTo>
                  <a:lnTo>
                    <a:pt x="953" y="73"/>
                  </a:lnTo>
                  <a:lnTo>
                    <a:pt x="879" y="49"/>
                  </a:lnTo>
                  <a:lnTo>
                    <a:pt x="782"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48"/>
            <p:cNvSpPr/>
            <p:nvPr/>
          </p:nvSpPr>
          <p:spPr>
            <a:xfrm>
              <a:off x="6297450" y="301625"/>
              <a:ext cx="29350" cy="63500"/>
            </a:xfrm>
            <a:custGeom>
              <a:avLst/>
              <a:gdLst/>
              <a:ahLst/>
              <a:cxnLst/>
              <a:rect l="l" t="t" r="r" b="b"/>
              <a:pathLst>
                <a:path w="1174" h="2540" extrusionOk="0">
                  <a:moveTo>
                    <a:pt x="392" y="0"/>
                  </a:moveTo>
                  <a:lnTo>
                    <a:pt x="294" y="49"/>
                  </a:lnTo>
                  <a:lnTo>
                    <a:pt x="221" y="73"/>
                  </a:lnTo>
                  <a:lnTo>
                    <a:pt x="147" y="147"/>
                  </a:lnTo>
                  <a:lnTo>
                    <a:pt x="74" y="220"/>
                  </a:lnTo>
                  <a:lnTo>
                    <a:pt x="50" y="293"/>
                  </a:lnTo>
                  <a:lnTo>
                    <a:pt x="1" y="391"/>
                  </a:lnTo>
                  <a:lnTo>
                    <a:pt x="1" y="488"/>
                  </a:lnTo>
                  <a:lnTo>
                    <a:pt x="1" y="2052"/>
                  </a:lnTo>
                  <a:lnTo>
                    <a:pt x="1" y="2149"/>
                  </a:lnTo>
                  <a:lnTo>
                    <a:pt x="50" y="2247"/>
                  </a:lnTo>
                  <a:lnTo>
                    <a:pt x="74" y="2320"/>
                  </a:lnTo>
                  <a:lnTo>
                    <a:pt x="147" y="2393"/>
                  </a:lnTo>
                  <a:lnTo>
                    <a:pt x="221" y="2467"/>
                  </a:lnTo>
                  <a:lnTo>
                    <a:pt x="294" y="2491"/>
                  </a:lnTo>
                  <a:lnTo>
                    <a:pt x="392" y="2540"/>
                  </a:lnTo>
                  <a:lnTo>
                    <a:pt x="782" y="2540"/>
                  </a:lnTo>
                  <a:lnTo>
                    <a:pt x="880" y="2491"/>
                  </a:lnTo>
                  <a:lnTo>
                    <a:pt x="953" y="2467"/>
                  </a:lnTo>
                  <a:lnTo>
                    <a:pt x="1027" y="2393"/>
                  </a:lnTo>
                  <a:lnTo>
                    <a:pt x="1100" y="2320"/>
                  </a:lnTo>
                  <a:lnTo>
                    <a:pt x="1124" y="2247"/>
                  </a:lnTo>
                  <a:lnTo>
                    <a:pt x="1173" y="2149"/>
                  </a:lnTo>
                  <a:lnTo>
                    <a:pt x="1173" y="2052"/>
                  </a:lnTo>
                  <a:lnTo>
                    <a:pt x="1173" y="488"/>
                  </a:lnTo>
                  <a:lnTo>
                    <a:pt x="1173" y="391"/>
                  </a:lnTo>
                  <a:lnTo>
                    <a:pt x="1124" y="293"/>
                  </a:lnTo>
                  <a:lnTo>
                    <a:pt x="1100" y="220"/>
                  </a:lnTo>
                  <a:lnTo>
                    <a:pt x="1027" y="147"/>
                  </a:lnTo>
                  <a:lnTo>
                    <a:pt x="953" y="73"/>
                  </a:lnTo>
                  <a:lnTo>
                    <a:pt x="880" y="49"/>
                  </a:lnTo>
                  <a:lnTo>
                    <a:pt x="782"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48"/>
            <p:cNvSpPr/>
            <p:nvPr/>
          </p:nvSpPr>
          <p:spPr>
            <a:xfrm>
              <a:off x="6097200" y="509200"/>
              <a:ext cx="50700" cy="53775"/>
            </a:xfrm>
            <a:custGeom>
              <a:avLst/>
              <a:gdLst/>
              <a:ahLst/>
              <a:cxnLst/>
              <a:rect l="l" t="t" r="r" b="b"/>
              <a:pathLst>
                <a:path w="2028" h="2151" extrusionOk="0">
                  <a:moveTo>
                    <a:pt x="0" y="1"/>
                  </a:moveTo>
                  <a:lnTo>
                    <a:pt x="0" y="2150"/>
                  </a:lnTo>
                  <a:lnTo>
                    <a:pt x="2027" y="2150"/>
                  </a:lnTo>
                  <a:lnTo>
                    <a:pt x="2027"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48"/>
            <p:cNvSpPr/>
            <p:nvPr/>
          </p:nvSpPr>
          <p:spPr>
            <a:xfrm>
              <a:off x="6097200" y="448150"/>
              <a:ext cx="50700" cy="48875"/>
            </a:xfrm>
            <a:custGeom>
              <a:avLst/>
              <a:gdLst/>
              <a:ahLst/>
              <a:cxnLst/>
              <a:rect l="l" t="t" r="r" b="b"/>
              <a:pathLst>
                <a:path w="2028" h="1955" extrusionOk="0">
                  <a:moveTo>
                    <a:pt x="0" y="1"/>
                  </a:moveTo>
                  <a:lnTo>
                    <a:pt x="0" y="1954"/>
                  </a:lnTo>
                  <a:lnTo>
                    <a:pt x="2027" y="1954"/>
                  </a:lnTo>
                  <a:lnTo>
                    <a:pt x="2027"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48"/>
            <p:cNvSpPr/>
            <p:nvPr/>
          </p:nvSpPr>
          <p:spPr>
            <a:xfrm>
              <a:off x="6097200" y="575150"/>
              <a:ext cx="50700" cy="48875"/>
            </a:xfrm>
            <a:custGeom>
              <a:avLst/>
              <a:gdLst/>
              <a:ahLst/>
              <a:cxnLst/>
              <a:rect l="l" t="t" r="r" b="b"/>
              <a:pathLst>
                <a:path w="2028" h="1955" extrusionOk="0">
                  <a:moveTo>
                    <a:pt x="0" y="1"/>
                  </a:moveTo>
                  <a:lnTo>
                    <a:pt x="0" y="1954"/>
                  </a:lnTo>
                  <a:lnTo>
                    <a:pt x="2027" y="1954"/>
                  </a:lnTo>
                  <a:lnTo>
                    <a:pt x="2027"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48"/>
            <p:cNvSpPr/>
            <p:nvPr/>
          </p:nvSpPr>
          <p:spPr>
            <a:xfrm>
              <a:off x="6160075" y="575150"/>
              <a:ext cx="50100" cy="48875"/>
            </a:xfrm>
            <a:custGeom>
              <a:avLst/>
              <a:gdLst/>
              <a:ahLst/>
              <a:cxnLst/>
              <a:rect l="l" t="t" r="r" b="b"/>
              <a:pathLst>
                <a:path w="2004" h="1955" extrusionOk="0">
                  <a:moveTo>
                    <a:pt x="1" y="1"/>
                  </a:moveTo>
                  <a:lnTo>
                    <a:pt x="1" y="1954"/>
                  </a:lnTo>
                  <a:lnTo>
                    <a:pt x="2003" y="1954"/>
                  </a:lnTo>
                  <a:lnTo>
                    <a:pt x="2003"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48"/>
            <p:cNvSpPr/>
            <p:nvPr/>
          </p:nvSpPr>
          <p:spPr>
            <a:xfrm>
              <a:off x="6034300" y="509200"/>
              <a:ext cx="50700" cy="53775"/>
            </a:xfrm>
            <a:custGeom>
              <a:avLst/>
              <a:gdLst/>
              <a:ahLst/>
              <a:cxnLst/>
              <a:rect l="l" t="t" r="r" b="b"/>
              <a:pathLst>
                <a:path w="2028" h="2151" extrusionOk="0">
                  <a:moveTo>
                    <a:pt x="1" y="1"/>
                  </a:moveTo>
                  <a:lnTo>
                    <a:pt x="1" y="2150"/>
                  </a:lnTo>
                  <a:lnTo>
                    <a:pt x="2028" y="2150"/>
                  </a:lnTo>
                  <a:lnTo>
                    <a:pt x="202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48"/>
            <p:cNvSpPr/>
            <p:nvPr/>
          </p:nvSpPr>
          <p:spPr>
            <a:xfrm>
              <a:off x="6034300" y="575150"/>
              <a:ext cx="50700" cy="48875"/>
            </a:xfrm>
            <a:custGeom>
              <a:avLst/>
              <a:gdLst/>
              <a:ahLst/>
              <a:cxnLst/>
              <a:rect l="l" t="t" r="r" b="b"/>
              <a:pathLst>
                <a:path w="2028" h="1955" extrusionOk="0">
                  <a:moveTo>
                    <a:pt x="1" y="1"/>
                  </a:moveTo>
                  <a:lnTo>
                    <a:pt x="1" y="1954"/>
                  </a:lnTo>
                  <a:lnTo>
                    <a:pt x="2028" y="1954"/>
                  </a:lnTo>
                  <a:lnTo>
                    <a:pt x="202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48"/>
            <p:cNvSpPr/>
            <p:nvPr/>
          </p:nvSpPr>
          <p:spPr>
            <a:xfrm>
              <a:off x="6034300" y="448150"/>
              <a:ext cx="50700" cy="48875"/>
            </a:xfrm>
            <a:custGeom>
              <a:avLst/>
              <a:gdLst/>
              <a:ahLst/>
              <a:cxnLst/>
              <a:rect l="l" t="t" r="r" b="b"/>
              <a:pathLst>
                <a:path w="2028" h="1955" extrusionOk="0">
                  <a:moveTo>
                    <a:pt x="1" y="1"/>
                  </a:moveTo>
                  <a:lnTo>
                    <a:pt x="1" y="1954"/>
                  </a:lnTo>
                  <a:lnTo>
                    <a:pt x="2028" y="1954"/>
                  </a:lnTo>
                  <a:lnTo>
                    <a:pt x="202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48"/>
            <p:cNvSpPr/>
            <p:nvPr/>
          </p:nvSpPr>
          <p:spPr>
            <a:xfrm>
              <a:off x="6160075" y="509200"/>
              <a:ext cx="50100" cy="53775"/>
            </a:xfrm>
            <a:custGeom>
              <a:avLst/>
              <a:gdLst/>
              <a:ahLst/>
              <a:cxnLst/>
              <a:rect l="l" t="t" r="r" b="b"/>
              <a:pathLst>
                <a:path w="2004" h="2151" extrusionOk="0">
                  <a:moveTo>
                    <a:pt x="1" y="1"/>
                  </a:moveTo>
                  <a:lnTo>
                    <a:pt x="1" y="2150"/>
                  </a:lnTo>
                  <a:lnTo>
                    <a:pt x="2003" y="2150"/>
                  </a:lnTo>
                  <a:lnTo>
                    <a:pt x="2003"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48"/>
            <p:cNvSpPr/>
            <p:nvPr/>
          </p:nvSpPr>
          <p:spPr>
            <a:xfrm>
              <a:off x="5983625" y="399300"/>
              <a:ext cx="403000" cy="272950"/>
            </a:xfrm>
            <a:custGeom>
              <a:avLst/>
              <a:gdLst/>
              <a:ahLst/>
              <a:cxnLst/>
              <a:rect l="l" t="t" r="r" b="b"/>
              <a:pathLst>
                <a:path w="16120" h="10918" extrusionOk="0">
                  <a:moveTo>
                    <a:pt x="14434" y="1466"/>
                  </a:moveTo>
                  <a:lnTo>
                    <a:pt x="14508" y="1515"/>
                  </a:lnTo>
                  <a:lnTo>
                    <a:pt x="14557" y="1613"/>
                  </a:lnTo>
                  <a:lnTo>
                    <a:pt x="14581" y="1710"/>
                  </a:lnTo>
                  <a:lnTo>
                    <a:pt x="14581" y="9233"/>
                  </a:lnTo>
                  <a:lnTo>
                    <a:pt x="14557" y="9330"/>
                  </a:lnTo>
                  <a:lnTo>
                    <a:pt x="14508" y="9404"/>
                  </a:lnTo>
                  <a:lnTo>
                    <a:pt x="14434" y="9452"/>
                  </a:lnTo>
                  <a:lnTo>
                    <a:pt x="14337" y="9477"/>
                  </a:lnTo>
                  <a:lnTo>
                    <a:pt x="1783" y="9477"/>
                  </a:lnTo>
                  <a:lnTo>
                    <a:pt x="1686" y="9452"/>
                  </a:lnTo>
                  <a:lnTo>
                    <a:pt x="1612" y="9404"/>
                  </a:lnTo>
                  <a:lnTo>
                    <a:pt x="1564" y="9330"/>
                  </a:lnTo>
                  <a:lnTo>
                    <a:pt x="1539" y="9233"/>
                  </a:lnTo>
                  <a:lnTo>
                    <a:pt x="1539" y="1710"/>
                  </a:lnTo>
                  <a:lnTo>
                    <a:pt x="1564" y="1613"/>
                  </a:lnTo>
                  <a:lnTo>
                    <a:pt x="1612" y="1515"/>
                  </a:lnTo>
                  <a:lnTo>
                    <a:pt x="1686" y="1466"/>
                  </a:lnTo>
                  <a:close/>
                  <a:moveTo>
                    <a:pt x="0" y="1"/>
                  </a:moveTo>
                  <a:lnTo>
                    <a:pt x="0" y="10332"/>
                  </a:lnTo>
                  <a:lnTo>
                    <a:pt x="25" y="10429"/>
                  </a:lnTo>
                  <a:lnTo>
                    <a:pt x="74" y="10527"/>
                  </a:lnTo>
                  <a:lnTo>
                    <a:pt x="147" y="10625"/>
                  </a:lnTo>
                  <a:lnTo>
                    <a:pt x="220" y="10722"/>
                  </a:lnTo>
                  <a:lnTo>
                    <a:pt x="342" y="10796"/>
                  </a:lnTo>
                  <a:lnTo>
                    <a:pt x="489" y="10869"/>
                  </a:lnTo>
                  <a:lnTo>
                    <a:pt x="635" y="10918"/>
                  </a:lnTo>
                  <a:lnTo>
                    <a:pt x="15485" y="10918"/>
                  </a:lnTo>
                  <a:lnTo>
                    <a:pt x="15631" y="10869"/>
                  </a:lnTo>
                  <a:lnTo>
                    <a:pt x="15778" y="10796"/>
                  </a:lnTo>
                  <a:lnTo>
                    <a:pt x="15900" y="10698"/>
                  </a:lnTo>
                  <a:lnTo>
                    <a:pt x="15973" y="10576"/>
                  </a:lnTo>
                  <a:lnTo>
                    <a:pt x="16046" y="10454"/>
                  </a:lnTo>
                  <a:lnTo>
                    <a:pt x="16095" y="10307"/>
                  </a:lnTo>
                  <a:lnTo>
                    <a:pt x="16120" y="10136"/>
                  </a:lnTo>
                  <a:lnTo>
                    <a:pt x="16120"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48"/>
            <p:cNvSpPr/>
            <p:nvPr/>
          </p:nvSpPr>
          <p:spPr>
            <a:xfrm>
              <a:off x="6285250" y="575150"/>
              <a:ext cx="50700" cy="48875"/>
            </a:xfrm>
            <a:custGeom>
              <a:avLst/>
              <a:gdLst/>
              <a:ahLst/>
              <a:cxnLst/>
              <a:rect l="l" t="t" r="r" b="b"/>
              <a:pathLst>
                <a:path w="2028" h="1955" extrusionOk="0">
                  <a:moveTo>
                    <a:pt x="0" y="1"/>
                  </a:moveTo>
                  <a:lnTo>
                    <a:pt x="0" y="1954"/>
                  </a:lnTo>
                  <a:lnTo>
                    <a:pt x="2028" y="1954"/>
                  </a:lnTo>
                  <a:lnTo>
                    <a:pt x="202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48"/>
            <p:cNvSpPr/>
            <p:nvPr/>
          </p:nvSpPr>
          <p:spPr>
            <a:xfrm>
              <a:off x="6285250" y="509200"/>
              <a:ext cx="50700" cy="53775"/>
            </a:xfrm>
            <a:custGeom>
              <a:avLst/>
              <a:gdLst/>
              <a:ahLst/>
              <a:cxnLst/>
              <a:rect l="l" t="t" r="r" b="b"/>
              <a:pathLst>
                <a:path w="2028" h="2151" extrusionOk="0">
                  <a:moveTo>
                    <a:pt x="0" y="1"/>
                  </a:moveTo>
                  <a:lnTo>
                    <a:pt x="0" y="2150"/>
                  </a:lnTo>
                  <a:lnTo>
                    <a:pt x="2028" y="2150"/>
                  </a:lnTo>
                  <a:lnTo>
                    <a:pt x="202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48"/>
            <p:cNvSpPr/>
            <p:nvPr/>
          </p:nvSpPr>
          <p:spPr>
            <a:xfrm>
              <a:off x="6285250" y="448150"/>
              <a:ext cx="50700" cy="48875"/>
            </a:xfrm>
            <a:custGeom>
              <a:avLst/>
              <a:gdLst/>
              <a:ahLst/>
              <a:cxnLst/>
              <a:rect l="l" t="t" r="r" b="b"/>
              <a:pathLst>
                <a:path w="2028" h="1955" extrusionOk="0">
                  <a:moveTo>
                    <a:pt x="0" y="1"/>
                  </a:moveTo>
                  <a:lnTo>
                    <a:pt x="0" y="1954"/>
                  </a:lnTo>
                  <a:lnTo>
                    <a:pt x="2028" y="1954"/>
                  </a:lnTo>
                  <a:lnTo>
                    <a:pt x="202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48"/>
            <p:cNvSpPr/>
            <p:nvPr/>
          </p:nvSpPr>
          <p:spPr>
            <a:xfrm>
              <a:off x="6222350" y="575150"/>
              <a:ext cx="50700" cy="48875"/>
            </a:xfrm>
            <a:custGeom>
              <a:avLst/>
              <a:gdLst/>
              <a:ahLst/>
              <a:cxnLst/>
              <a:rect l="l" t="t" r="r" b="b"/>
              <a:pathLst>
                <a:path w="2028" h="1955" extrusionOk="0">
                  <a:moveTo>
                    <a:pt x="1" y="1"/>
                  </a:moveTo>
                  <a:lnTo>
                    <a:pt x="1" y="1954"/>
                  </a:lnTo>
                  <a:lnTo>
                    <a:pt x="2028" y="1954"/>
                  </a:lnTo>
                  <a:lnTo>
                    <a:pt x="202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48"/>
            <p:cNvSpPr/>
            <p:nvPr/>
          </p:nvSpPr>
          <p:spPr>
            <a:xfrm>
              <a:off x="6160075" y="448150"/>
              <a:ext cx="50100" cy="48875"/>
            </a:xfrm>
            <a:custGeom>
              <a:avLst/>
              <a:gdLst/>
              <a:ahLst/>
              <a:cxnLst/>
              <a:rect l="l" t="t" r="r" b="b"/>
              <a:pathLst>
                <a:path w="2004" h="1955" extrusionOk="0">
                  <a:moveTo>
                    <a:pt x="1" y="1"/>
                  </a:moveTo>
                  <a:lnTo>
                    <a:pt x="1" y="1954"/>
                  </a:lnTo>
                  <a:lnTo>
                    <a:pt x="2003" y="1954"/>
                  </a:lnTo>
                  <a:lnTo>
                    <a:pt x="2003"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48"/>
            <p:cNvSpPr/>
            <p:nvPr/>
          </p:nvSpPr>
          <p:spPr>
            <a:xfrm>
              <a:off x="6222350" y="509200"/>
              <a:ext cx="50700" cy="53775"/>
            </a:xfrm>
            <a:custGeom>
              <a:avLst/>
              <a:gdLst/>
              <a:ahLst/>
              <a:cxnLst/>
              <a:rect l="l" t="t" r="r" b="b"/>
              <a:pathLst>
                <a:path w="2028" h="2151" extrusionOk="0">
                  <a:moveTo>
                    <a:pt x="1" y="1"/>
                  </a:moveTo>
                  <a:lnTo>
                    <a:pt x="1" y="2150"/>
                  </a:lnTo>
                  <a:lnTo>
                    <a:pt x="2028" y="2150"/>
                  </a:lnTo>
                  <a:lnTo>
                    <a:pt x="202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48"/>
            <p:cNvSpPr/>
            <p:nvPr/>
          </p:nvSpPr>
          <p:spPr>
            <a:xfrm>
              <a:off x="6222350" y="448150"/>
              <a:ext cx="50700" cy="48875"/>
            </a:xfrm>
            <a:custGeom>
              <a:avLst/>
              <a:gdLst/>
              <a:ahLst/>
              <a:cxnLst/>
              <a:rect l="l" t="t" r="r" b="b"/>
              <a:pathLst>
                <a:path w="2028" h="1955" extrusionOk="0">
                  <a:moveTo>
                    <a:pt x="1" y="1"/>
                  </a:moveTo>
                  <a:lnTo>
                    <a:pt x="1" y="1954"/>
                  </a:lnTo>
                  <a:lnTo>
                    <a:pt x="2028" y="1954"/>
                  </a:lnTo>
                  <a:lnTo>
                    <a:pt x="202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1" name="Google Shape;1071;p48"/>
          <p:cNvGrpSpPr/>
          <p:nvPr/>
        </p:nvGrpSpPr>
        <p:grpSpPr>
          <a:xfrm>
            <a:off x="5438358" y="392853"/>
            <a:ext cx="331808" cy="331307"/>
            <a:chOff x="6660750" y="298550"/>
            <a:chExt cx="396900" cy="396300"/>
          </a:xfrm>
        </p:grpSpPr>
        <p:sp>
          <p:nvSpPr>
            <p:cNvPr id="1072" name="Google Shape;1072;p48"/>
            <p:cNvSpPr/>
            <p:nvPr/>
          </p:nvSpPr>
          <p:spPr>
            <a:xfrm>
              <a:off x="6660750" y="298550"/>
              <a:ext cx="396900" cy="396300"/>
            </a:xfrm>
            <a:custGeom>
              <a:avLst/>
              <a:gdLst/>
              <a:ahLst/>
              <a:cxnLst/>
              <a:rect l="l" t="t" r="r" b="b"/>
              <a:pathLst>
                <a:path w="15876" h="15852" extrusionOk="0">
                  <a:moveTo>
                    <a:pt x="8304" y="978"/>
                  </a:moveTo>
                  <a:lnTo>
                    <a:pt x="8646" y="1002"/>
                  </a:lnTo>
                  <a:lnTo>
                    <a:pt x="8988" y="1051"/>
                  </a:lnTo>
                  <a:lnTo>
                    <a:pt x="9330" y="1100"/>
                  </a:lnTo>
                  <a:lnTo>
                    <a:pt x="9672" y="1198"/>
                  </a:lnTo>
                  <a:lnTo>
                    <a:pt x="10014" y="1271"/>
                  </a:lnTo>
                  <a:lnTo>
                    <a:pt x="10332" y="1393"/>
                  </a:lnTo>
                  <a:lnTo>
                    <a:pt x="10649" y="1515"/>
                  </a:lnTo>
                  <a:lnTo>
                    <a:pt x="10942" y="1662"/>
                  </a:lnTo>
                  <a:lnTo>
                    <a:pt x="11260" y="1808"/>
                  </a:lnTo>
                  <a:lnTo>
                    <a:pt x="11553" y="1979"/>
                  </a:lnTo>
                  <a:lnTo>
                    <a:pt x="11821" y="2150"/>
                  </a:lnTo>
                  <a:lnTo>
                    <a:pt x="12090" y="2346"/>
                  </a:lnTo>
                  <a:lnTo>
                    <a:pt x="12359" y="2565"/>
                  </a:lnTo>
                  <a:lnTo>
                    <a:pt x="12603" y="2785"/>
                  </a:lnTo>
                  <a:lnTo>
                    <a:pt x="12847" y="3005"/>
                  </a:lnTo>
                  <a:lnTo>
                    <a:pt x="13091" y="3249"/>
                  </a:lnTo>
                  <a:lnTo>
                    <a:pt x="13311" y="3493"/>
                  </a:lnTo>
                  <a:lnTo>
                    <a:pt x="13507" y="3762"/>
                  </a:lnTo>
                  <a:lnTo>
                    <a:pt x="13702" y="4031"/>
                  </a:lnTo>
                  <a:lnTo>
                    <a:pt x="13897" y="4324"/>
                  </a:lnTo>
                  <a:lnTo>
                    <a:pt x="14044" y="4617"/>
                  </a:lnTo>
                  <a:lnTo>
                    <a:pt x="14215" y="4910"/>
                  </a:lnTo>
                  <a:lnTo>
                    <a:pt x="14337" y="5227"/>
                  </a:lnTo>
                  <a:lnTo>
                    <a:pt x="14483" y="5545"/>
                  </a:lnTo>
                  <a:lnTo>
                    <a:pt x="14581" y="5862"/>
                  </a:lnTo>
                  <a:lnTo>
                    <a:pt x="14679" y="6180"/>
                  </a:lnTo>
                  <a:lnTo>
                    <a:pt x="14752" y="6522"/>
                  </a:lnTo>
                  <a:lnTo>
                    <a:pt x="14825" y="6864"/>
                  </a:lnTo>
                  <a:lnTo>
                    <a:pt x="14850" y="7206"/>
                  </a:lnTo>
                  <a:lnTo>
                    <a:pt x="14899" y="7572"/>
                  </a:lnTo>
                  <a:lnTo>
                    <a:pt x="14899" y="7938"/>
                  </a:lnTo>
                  <a:lnTo>
                    <a:pt x="14899" y="8280"/>
                  </a:lnTo>
                  <a:lnTo>
                    <a:pt x="14850" y="8647"/>
                  </a:lnTo>
                  <a:lnTo>
                    <a:pt x="14825" y="8989"/>
                  </a:lnTo>
                  <a:lnTo>
                    <a:pt x="14752" y="9331"/>
                  </a:lnTo>
                  <a:lnTo>
                    <a:pt x="14679" y="9672"/>
                  </a:lnTo>
                  <a:lnTo>
                    <a:pt x="14581" y="9990"/>
                  </a:lnTo>
                  <a:lnTo>
                    <a:pt x="14483" y="10307"/>
                  </a:lnTo>
                  <a:lnTo>
                    <a:pt x="14337" y="10625"/>
                  </a:lnTo>
                  <a:lnTo>
                    <a:pt x="14215" y="10942"/>
                  </a:lnTo>
                  <a:lnTo>
                    <a:pt x="14044" y="11236"/>
                  </a:lnTo>
                  <a:lnTo>
                    <a:pt x="13897" y="11529"/>
                  </a:lnTo>
                  <a:lnTo>
                    <a:pt x="13702" y="11822"/>
                  </a:lnTo>
                  <a:lnTo>
                    <a:pt x="13507" y="12090"/>
                  </a:lnTo>
                  <a:lnTo>
                    <a:pt x="13311" y="12359"/>
                  </a:lnTo>
                  <a:lnTo>
                    <a:pt x="13091" y="12603"/>
                  </a:lnTo>
                  <a:lnTo>
                    <a:pt x="12847" y="12847"/>
                  </a:lnTo>
                  <a:lnTo>
                    <a:pt x="12603" y="13067"/>
                  </a:lnTo>
                  <a:lnTo>
                    <a:pt x="12359" y="13287"/>
                  </a:lnTo>
                  <a:lnTo>
                    <a:pt x="12090" y="13507"/>
                  </a:lnTo>
                  <a:lnTo>
                    <a:pt x="11821" y="13702"/>
                  </a:lnTo>
                  <a:lnTo>
                    <a:pt x="11553" y="13873"/>
                  </a:lnTo>
                  <a:lnTo>
                    <a:pt x="11260" y="14044"/>
                  </a:lnTo>
                  <a:lnTo>
                    <a:pt x="10942" y="14191"/>
                  </a:lnTo>
                  <a:lnTo>
                    <a:pt x="10649" y="14337"/>
                  </a:lnTo>
                  <a:lnTo>
                    <a:pt x="10332" y="14459"/>
                  </a:lnTo>
                  <a:lnTo>
                    <a:pt x="10014" y="14581"/>
                  </a:lnTo>
                  <a:lnTo>
                    <a:pt x="9672" y="14655"/>
                  </a:lnTo>
                  <a:lnTo>
                    <a:pt x="9330" y="14752"/>
                  </a:lnTo>
                  <a:lnTo>
                    <a:pt x="8988" y="14801"/>
                  </a:lnTo>
                  <a:lnTo>
                    <a:pt x="8646" y="14850"/>
                  </a:lnTo>
                  <a:lnTo>
                    <a:pt x="8304" y="14875"/>
                  </a:lnTo>
                  <a:lnTo>
                    <a:pt x="7572" y="14875"/>
                  </a:lnTo>
                  <a:lnTo>
                    <a:pt x="7230" y="14850"/>
                  </a:lnTo>
                  <a:lnTo>
                    <a:pt x="6888" y="14801"/>
                  </a:lnTo>
                  <a:lnTo>
                    <a:pt x="6546" y="14752"/>
                  </a:lnTo>
                  <a:lnTo>
                    <a:pt x="6204" y="14655"/>
                  </a:lnTo>
                  <a:lnTo>
                    <a:pt x="5862" y="14581"/>
                  </a:lnTo>
                  <a:lnTo>
                    <a:pt x="5545" y="14459"/>
                  </a:lnTo>
                  <a:lnTo>
                    <a:pt x="5227" y="14337"/>
                  </a:lnTo>
                  <a:lnTo>
                    <a:pt x="4934" y="14191"/>
                  </a:lnTo>
                  <a:lnTo>
                    <a:pt x="4617" y="14044"/>
                  </a:lnTo>
                  <a:lnTo>
                    <a:pt x="4324" y="13873"/>
                  </a:lnTo>
                  <a:lnTo>
                    <a:pt x="4055" y="13702"/>
                  </a:lnTo>
                  <a:lnTo>
                    <a:pt x="3786" y="13507"/>
                  </a:lnTo>
                  <a:lnTo>
                    <a:pt x="3518" y="13287"/>
                  </a:lnTo>
                  <a:lnTo>
                    <a:pt x="3273" y="13067"/>
                  </a:lnTo>
                  <a:lnTo>
                    <a:pt x="3029" y="12847"/>
                  </a:lnTo>
                  <a:lnTo>
                    <a:pt x="2785" y="12603"/>
                  </a:lnTo>
                  <a:lnTo>
                    <a:pt x="2565" y="12359"/>
                  </a:lnTo>
                  <a:lnTo>
                    <a:pt x="2370" y="12090"/>
                  </a:lnTo>
                  <a:lnTo>
                    <a:pt x="2174" y="11822"/>
                  </a:lnTo>
                  <a:lnTo>
                    <a:pt x="1979" y="11529"/>
                  </a:lnTo>
                  <a:lnTo>
                    <a:pt x="1832" y="11236"/>
                  </a:lnTo>
                  <a:lnTo>
                    <a:pt x="1661" y="10942"/>
                  </a:lnTo>
                  <a:lnTo>
                    <a:pt x="1539" y="10625"/>
                  </a:lnTo>
                  <a:lnTo>
                    <a:pt x="1393" y="10307"/>
                  </a:lnTo>
                  <a:lnTo>
                    <a:pt x="1295" y="9990"/>
                  </a:lnTo>
                  <a:lnTo>
                    <a:pt x="1197" y="9672"/>
                  </a:lnTo>
                  <a:lnTo>
                    <a:pt x="1124" y="9331"/>
                  </a:lnTo>
                  <a:lnTo>
                    <a:pt x="1051" y="8989"/>
                  </a:lnTo>
                  <a:lnTo>
                    <a:pt x="1026" y="8647"/>
                  </a:lnTo>
                  <a:lnTo>
                    <a:pt x="978" y="8280"/>
                  </a:lnTo>
                  <a:lnTo>
                    <a:pt x="978" y="7938"/>
                  </a:lnTo>
                  <a:lnTo>
                    <a:pt x="978" y="7572"/>
                  </a:lnTo>
                  <a:lnTo>
                    <a:pt x="1026" y="7206"/>
                  </a:lnTo>
                  <a:lnTo>
                    <a:pt x="1051" y="6864"/>
                  </a:lnTo>
                  <a:lnTo>
                    <a:pt x="1124" y="6522"/>
                  </a:lnTo>
                  <a:lnTo>
                    <a:pt x="1197" y="6180"/>
                  </a:lnTo>
                  <a:lnTo>
                    <a:pt x="1295" y="5862"/>
                  </a:lnTo>
                  <a:lnTo>
                    <a:pt x="1393" y="5545"/>
                  </a:lnTo>
                  <a:lnTo>
                    <a:pt x="1539" y="5227"/>
                  </a:lnTo>
                  <a:lnTo>
                    <a:pt x="1661" y="4910"/>
                  </a:lnTo>
                  <a:lnTo>
                    <a:pt x="1832" y="4617"/>
                  </a:lnTo>
                  <a:lnTo>
                    <a:pt x="1979" y="4324"/>
                  </a:lnTo>
                  <a:lnTo>
                    <a:pt x="2174" y="4031"/>
                  </a:lnTo>
                  <a:lnTo>
                    <a:pt x="2370" y="3762"/>
                  </a:lnTo>
                  <a:lnTo>
                    <a:pt x="2565" y="3493"/>
                  </a:lnTo>
                  <a:lnTo>
                    <a:pt x="2785" y="3249"/>
                  </a:lnTo>
                  <a:lnTo>
                    <a:pt x="3029" y="3005"/>
                  </a:lnTo>
                  <a:lnTo>
                    <a:pt x="3273" y="2785"/>
                  </a:lnTo>
                  <a:lnTo>
                    <a:pt x="3518" y="2565"/>
                  </a:lnTo>
                  <a:lnTo>
                    <a:pt x="3786" y="2346"/>
                  </a:lnTo>
                  <a:lnTo>
                    <a:pt x="4055" y="2150"/>
                  </a:lnTo>
                  <a:lnTo>
                    <a:pt x="4324" y="1979"/>
                  </a:lnTo>
                  <a:lnTo>
                    <a:pt x="4617" y="1808"/>
                  </a:lnTo>
                  <a:lnTo>
                    <a:pt x="4934" y="1662"/>
                  </a:lnTo>
                  <a:lnTo>
                    <a:pt x="5227" y="1515"/>
                  </a:lnTo>
                  <a:lnTo>
                    <a:pt x="5545" y="1393"/>
                  </a:lnTo>
                  <a:lnTo>
                    <a:pt x="5862" y="1271"/>
                  </a:lnTo>
                  <a:lnTo>
                    <a:pt x="6204" y="1198"/>
                  </a:lnTo>
                  <a:lnTo>
                    <a:pt x="6546" y="1100"/>
                  </a:lnTo>
                  <a:lnTo>
                    <a:pt x="6888" y="1051"/>
                  </a:lnTo>
                  <a:lnTo>
                    <a:pt x="7230" y="1002"/>
                  </a:lnTo>
                  <a:lnTo>
                    <a:pt x="7572" y="978"/>
                  </a:lnTo>
                  <a:close/>
                  <a:moveTo>
                    <a:pt x="7523" y="1"/>
                  </a:moveTo>
                  <a:lnTo>
                    <a:pt x="7132" y="25"/>
                  </a:lnTo>
                  <a:lnTo>
                    <a:pt x="6741" y="74"/>
                  </a:lnTo>
                  <a:lnTo>
                    <a:pt x="6351" y="147"/>
                  </a:lnTo>
                  <a:lnTo>
                    <a:pt x="5960" y="245"/>
                  </a:lnTo>
                  <a:lnTo>
                    <a:pt x="5569" y="343"/>
                  </a:lnTo>
                  <a:lnTo>
                    <a:pt x="5203" y="465"/>
                  </a:lnTo>
                  <a:lnTo>
                    <a:pt x="4861" y="611"/>
                  </a:lnTo>
                  <a:lnTo>
                    <a:pt x="4494" y="782"/>
                  </a:lnTo>
                  <a:lnTo>
                    <a:pt x="4153" y="953"/>
                  </a:lnTo>
                  <a:lnTo>
                    <a:pt x="3835" y="1149"/>
                  </a:lnTo>
                  <a:lnTo>
                    <a:pt x="3493" y="1344"/>
                  </a:lnTo>
                  <a:lnTo>
                    <a:pt x="3200" y="1564"/>
                  </a:lnTo>
                  <a:lnTo>
                    <a:pt x="2883" y="1808"/>
                  </a:lnTo>
                  <a:lnTo>
                    <a:pt x="2614" y="2052"/>
                  </a:lnTo>
                  <a:lnTo>
                    <a:pt x="2321" y="2321"/>
                  </a:lnTo>
                  <a:lnTo>
                    <a:pt x="2077" y="2590"/>
                  </a:lnTo>
                  <a:lnTo>
                    <a:pt x="1808" y="2883"/>
                  </a:lnTo>
                  <a:lnTo>
                    <a:pt x="1588" y="3176"/>
                  </a:lnTo>
                  <a:lnTo>
                    <a:pt x="1368" y="3493"/>
                  </a:lnTo>
                  <a:lnTo>
                    <a:pt x="1149" y="3811"/>
                  </a:lnTo>
                  <a:lnTo>
                    <a:pt x="953" y="4153"/>
                  </a:lnTo>
                  <a:lnTo>
                    <a:pt x="782" y="4495"/>
                  </a:lnTo>
                  <a:lnTo>
                    <a:pt x="636" y="4837"/>
                  </a:lnTo>
                  <a:lnTo>
                    <a:pt x="489" y="5203"/>
                  </a:lnTo>
                  <a:lnTo>
                    <a:pt x="367" y="5569"/>
                  </a:lnTo>
                  <a:lnTo>
                    <a:pt x="245" y="5936"/>
                  </a:lnTo>
                  <a:lnTo>
                    <a:pt x="172" y="6326"/>
                  </a:lnTo>
                  <a:lnTo>
                    <a:pt x="98" y="6717"/>
                  </a:lnTo>
                  <a:lnTo>
                    <a:pt x="49" y="7108"/>
                  </a:lnTo>
                  <a:lnTo>
                    <a:pt x="25" y="7523"/>
                  </a:lnTo>
                  <a:lnTo>
                    <a:pt x="1" y="7938"/>
                  </a:lnTo>
                  <a:lnTo>
                    <a:pt x="25" y="8329"/>
                  </a:lnTo>
                  <a:lnTo>
                    <a:pt x="49" y="8744"/>
                  </a:lnTo>
                  <a:lnTo>
                    <a:pt x="98" y="9135"/>
                  </a:lnTo>
                  <a:lnTo>
                    <a:pt x="172" y="9526"/>
                  </a:lnTo>
                  <a:lnTo>
                    <a:pt x="245" y="9917"/>
                  </a:lnTo>
                  <a:lnTo>
                    <a:pt x="367" y="10283"/>
                  </a:lnTo>
                  <a:lnTo>
                    <a:pt x="489" y="10649"/>
                  </a:lnTo>
                  <a:lnTo>
                    <a:pt x="636" y="11016"/>
                  </a:lnTo>
                  <a:lnTo>
                    <a:pt x="782" y="11358"/>
                  </a:lnTo>
                  <a:lnTo>
                    <a:pt x="953" y="11700"/>
                  </a:lnTo>
                  <a:lnTo>
                    <a:pt x="1149" y="12041"/>
                  </a:lnTo>
                  <a:lnTo>
                    <a:pt x="1368" y="12359"/>
                  </a:lnTo>
                  <a:lnTo>
                    <a:pt x="1588" y="12676"/>
                  </a:lnTo>
                  <a:lnTo>
                    <a:pt x="1808" y="12970"/>
                  </a:lnTo>
                  <a:lnTo>
                    <a:pt x="2077" y="13263"/>
                  </a:lnTo>
                  <a:lnTo>
                    <a:pt x="2321" y="13531"/>
                  </a:lnTo>
                  <a:lnTo>
                    <a:pt x="2614" y="13800"/>
                  </a:lnTo>
                  <a:lnTo>
                    <a:pt x="2883" y="14044"/>
                  </a:lnTo>
                  <a:lnTo>
                    <a:pt x="3200" y="14288"/>
                  </a:lnTo>
                  <a:lnTo>
                    <a:pt x="3493" y="14508"/>
                  </a:lnTo>
                  <a:lnTo>
                    <a:pt x="3835" y="14704"/>
                  </a:lnTo>
                  <a:lnTo>
                    <a:pt x="4153" y="14899"/>
                  </a:lnTo>
                  <a:lnTo>
                    <a:pt x="4494" y="15070"/>
                  </a:lnTo>
                  <a:lnTo>
                    <a:pt x="4861" y="15241"/>
                  </a:lnTo>
                  <a:lnTo>
                    <a:pt x="5203" y="15387"/>
                  </a:lnTo>
                  <a:lnTo>
                    <a:pt x="5569" y="15510"/>
                  </a:lnTo>
                  <a:lnTo>
                    <a:pt x="5960" y="15607"/>
                  </a:lnTo>
                  <a:lnTo>
                    <a:pt x="6351" y="15705"/>
                  </a:lnTo>
                  <a:lnTo>
                    <a:pt x="6741" y="15778"/>
                  </a:lnTo>
                  <a:lnTo>
                    <a:pt x="7132" y="15827"/>
                  </a:lnTo>
                  <a:lnTo>
                    <a:pt x="7523" y="15851"/>
                  </a:lnTo>
                  <a:lnTo>
                    <a:pt x="8353" y="15851"/>
                  </a:lnTo>
                  <a:lnTo>
                    <a:pt x="8744" y="15827"/>
                  </a:lnTo>
                  <a:lnTo>
                    <a:pt x="9135" y="15778"/>
                  </a:lnTo>
                  <a:lnTo>
                    <a:pt x="9526" y="15705"/>
                  </a:lnTo>
                  <a:lnTo>
                    <a:pt x="9916" y="15607"/>
                  </a:lnTo>
                  <a:lnTo>
                    <a:pt x="10307" y="15510"/>
                  </a:lnTo>
                  <a:lnTo>
                    <a:pt x="10673" y="15387"/>
                  </a:lnTo>
                  <a:lnTo>
                    <a:pt x="11015" y="15241"/>
                  </a:lnTo>
                  <a:lnTo>
                    <a:pt x="11382" y="15070"/>
                  </a:lnTo>
                  <a:lnTo>
                    <a:pt x="11724" y="14899"/>
                  </a:lnTo>
                  <a:lnTo>
                    <a:pt x="12041" y="14704"/>
                  </a:lnTo>
                  <a:lnTo>
                    <a:pt x="12383" y="14508"/>
                  </a:lnTo>
                  <a:lnTo>
                    <a:pt x="12676" y="14288"/>
                  </a:lnTo>
                  <a:lnTo>
                    <a:pt x="12994" y="14044"/>
                  </a:lnTo>
                  <a:lnTo>
                    <a:pt x="13262" y="13800"/>
                  </a:lnTo>
                  <a:lnTo>
                    <a:pt x="13555" y="13531"/>
                  </a:lnTo>
                  <a:lnTo>
                    <a:pt x="13800" y="13263"/>
                  </a:lnTo>
                  <a:lnTo>
                    <a:pt x="14068" y="12970"/>
                  </a:lnTo>
                  <a:lnTo>
                    <a:pt x="14288" y="12676"/>
                  </a:lnTo>
                  <a:lnTo>
                    <a:pt x="14508" y="12359"/>
                  </a:lnTo>
                  <a:lnTo>
                    <a:pt x="14728" y="12041"/>
                  </a:lnTo>
                  <a:lnTo>
                    <a:pt x="14923" y="11700"/>
                  </a:lnTo>
                  <a:lnTo>
                    <a:pt x="15094" y="11358"/>
                  </a:lnTo>
                  <a:lnTo>
                    <a:pt x="15241" y="11016"/>
                  </a:lnTo>
                  <a:lnTo>
                    <a:pt x="15387" y="10649"/>
                  </a:lnTo>
                  <a:lnTo>
                    <a:pt x="15509" y="10283"/>
                  </a:lnTo>
                  <a:lnTo>
                    <a:pt x="15631" y="9917"/>
                  </a:lnTo>
                  <a:lnTo>
                    <a:pt x="15705" y="9526"/>
                  </a:lnTo>
                  <a:lnTo>
                    <a:pt x="15778" y="9135"/>
                  </a:lnTo>
                  <a:lnTo>
                    <a:pt x="15827" y="8744"/>
                  </a:lnTo>
                  <a:lnTo>
                    <a:pt x="15851" y="8329"/>
                  </a:lnTo>
                  <a:lnTo>
                    <a:pt x="15876" y="7938"/>
                  </a:lnTo>
                  <a:lnTo>
                    <a:pt x="15851" y="7523"/>
                  </a:lnTo>
                  <a:lnTo>
                    <a:pt x="15827" y="7108"/>
                  </a:lnTo>
                  <a:lnTo>
                    <a:pt x="15778" y="6717"/>
                  </a:lnTo>
                  <a:lnTo>
                    <a:pt x="15705" y="6326"/>
                  </a:lnTo>
                  <a:lnTo>
                    <a:pt x="15631" y="5936"/>
                  </a:lnTo>
                  <a:lnTo>
                    <a:pt x="15509" y="5569"/>
                  </a:lnTo>
                  <a:lnTo>
                    <a:pt x="15387" y="5203"/>
                  </a:lnTo>
                  <a:lnTo>
                    <a:pt x="15241" y="4837"/>
                  </a:lnTo>
                  <a:lnTo>
                    <a:pt x="15094" y="4495"/>
                  </a:lnTo>
                  <a:lnTo>
                    <a:pt x="14923" y="4153"/>
                  </a:lnTo>
                  <a:lnTo>
                    <a:pt x="14728" y="3811"/>
                  </a:lnTo>
                  <a:lnTo>
                    <a:pt x="14508" y="3493"/>
                  </a:lnTo>
                  <a:lnTo>
                    <a:pt x="14288" y="3176"/>
                  </a:lnTo>
                  <a:lnTo>
                    <a:pt x="14068" y="2883"/>
                  </a:lnTo>
                  <a:lnTo>
                    <a:pt x="13800" y="2590"/>
                  </a:lnTo>
                  <a:lnTo>
                    <a:pt x="13555" y="2321"/>
                  </a:lnTo>
                  <a:lnTo>
                    <a:pt x="13262" y="2052"/>
                  </a:lnTo>
                  <a:lnTo>
                    <a:pt x="12994" y="1808"/>
                  </a:lnTo>
                  <a:lnTo>
                    <a:pt x="12676" y="1564"/>
                  </a:lnTo>
                  <a:lnTo>
                    <a:pt x="12383" y="1344"/>
                  </a:lnTo>
                  <a:lnTo>
                    <a:pt x="12041" y="1149"/>
                  </a:lnTo>
                  <a:lnTo>
                    <a:pt x="11724" y="953"/>
                  </a:lnTo>
                  <a:lnTo>
                    <a:pt x="11382" y="782"/>
                  </a:lnTo>
                  <a:lnTo>
                    <a:pt x="11015" y="611"/>
                  </a:lnTo>
                  <a:lnTo>
                    <a:pt x="10673" y="465"/>
                  </a:lnTo>
                  <a:lnTo>
                    <a:pt x="10307" y="343"/>
                  </a:lnTo>
                  <a:lnTo>
                    <a:pt x="9916" y="245"/>
                  </a:lnTo>
                  <a:lnTo>
                    <a:pt x="9526" y="147"/>
                  </a:lnTo>
                  <a:lnTo>
                    <a:pt x="9135" y="74"/>
                  </a:lnTo>
                  <a:lnTo>
                    <a:pt x="8744" y="25"/>
                  </a:lnTo>
                  <a:lnTo>
                    <a:pt x="8353"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48"/>
            <p:cNvSpPr/>
            <p:nvPr/>
          </p:nvSpPr>
          <p:spPr>
            <a:xfrm>
              <a:off x="6697400" y="335200"/>
              <a:ext cx="323625" cy="323025"/>
            </a:xfrm>
            <a:custGeom>
              <a:avLst/>
              <a:gdLst/>
              <a:ahLst/>
              <a:cxnLst/>
              <a:rect l="l" t="t" r="r" b="b"/>
              <a:pathLst>
                <a:path w="12945" h="12921" extrusionOk="0">
                  <a:moveTo>
                    <a:pt x="6472" y="1319"/>
                  </a:moveTo>
                  <a:lnTo>
                    <a:pt x="6545" y="1344"/>
                  </a:lnTo>
                  <a:lnTo>
                    <a:pt x="6619" y="1368"/>
                  </a:lnTo>
                  <a:lnTo>
                    <a:pt x="6741" y="1441"/>
                  </a:lnTo>
                  <a:lnTo>
                    <a:pt x="6838" y="1563"/>
                  </a:lnTo>
                  <a:lnTo>
                    <a:pt x="6863" y="1637"/>
                  </a:lnTo>
                  <a:lnTo>
                    <a:pt x="6863" y="1710"/>
                  </a:lnTo>
                  <a:lnTo>
                    <a:pt x="6863" y="6301"/>
                  </a:lnTo>
                  <a:lnTo>
                    <a:pt x="9061" y="8475"/>
                  </a:lnTo>
                  <a:lnTo>
                    <a:pt x="9110" y="8548"/>
                  </a:lnTo>
                  <a:lnTo>
                    <a:pt x="9134" y="8622"/>
                  </a:lnTo>
                  <a:lnTo>
                    <a:pt x="9159" y="8768"/>
                  </a:lnTo>
                  <a:lnTo>
                    <a:pt x="9134" y="8915"/>
                  </a:lnTo>
                  <a:lnTo>
                    <a:pt x="9110" y="8988"/>
                  </a:lnTo>
                  <a:lnTo>
                    <a:pt x="9061" y="9037"/>
                  </a:lnTo>
                  <a:lnTo>
                    <a:pt x="8988" y="9086"/>
                  </a:lnTo>
                  <a:lnTo>
                    <a:pt x="8914" y="9135"/>
                  </a:lnTo>
                  <a:lnTo>
                    <a:pt x="8768" y="9159"/>
                  </a:lnTo>
                  <a:lnTo>
                    <a:pt x="8621" y="9135"/>
                  </a:lnTo>
                  <a:lnTo>
                    <a:pt x="8548" y="9086"/>
                  </a:lnTo>
                  <a:lnTo>
                    <a:pt x="8499" y="9037"/>
                  </a:lnTo>
                  <a:lnTo>
                    <a:pt x="6203" y="6741"/>
                  </a:lnTo>
                  <a:lnTo>
                    <a:pt x="6130" y="6595"/>
                  </a:lnTo>
                  <a:lnTo>
                    <a:pt x="6081" y="6472"/>
                  </a:lnTo>
                  <a:lnTo>
                    <a:pt x="6081" y="1710"/>
                  </a:lnTo>
                  <a:lnTo>
                    <a:pt x="6081" y="1637"/>
                  </a:lnTo>
                  <a:lnTo>
                    <a:pt x="6106" y="1563"/>
                  </a:lnTo>
                  <a:lnTo>
                    <a:pt x="6203" y="1441"/>
                  </a:lnTo>
                  <a:lnTo>
                    <a:pt x="6326" y="1368"/>
                  </a:lnTo>
                  <a:lnTo>
                    <a:pt x="6399" y="1344"/>
                  </a:lnTo>
                  <a:lnTo>
                    <a:pt x="6472" y="1319"/>
                  </a:lnTo>
                  <a:close/>
                  <a:moveTo>
                    <a:pt x="6228" y="0"/>
                  </a:moveTo>
                  <a:lnTo>
                    <a:pt x="5862" y="25"/>
                  </a:lnTo>
                  <a:lnTo>
                    <a:pt x="5495" y="74"/>
                  </a:lnTo>
                  <a:lnTo>
                    <a:pt x="5129" y="122"/>
                  </a:lnTo>
                  <a:lnTo>
                    <a:pt x="4787" y="220"/>
                  </a:lnTo>
                  <a:lnTo>
                    <a:pt x="4445" y="318"/>
                  </a:lnTo>
                  <a:lnTo>
                    <a:pt x="4103" y="440"/>
                  </a:lnTo>
                  <a:lnTo>
                    <a:pt x="3761" y="586"/>
                  </a:lnTo>
                  <a:lnTo>
                    <a:pt x="3444" y="733"/>
                  </a:lnTo>
                  <a:lnTo>
                    <a:pt x="3639" y="1050"/>
                  </a:lnTo>
                  <a:lnTo>
                    <a:pt x="3663" y="1148"/>
                  </a:lnTo>
                  <a:lnTo>
                    <a:pt x="3663" y="1246"/>
                  </a:lnTo>
                  <a:lnTo>
                    <a:pt x="3615" y="1344"/>
                  </a:lnTo>
                  <a:lnTo>
                    <a:pt x="3541" y="1392"/>
                  </a:lnTo>
                  <a:lnTo>
                    <a:pt x="3493" y="1417"/>
                  </a:lnTo>
                  <a:lnTo>
                    <a:pt x="3370" y="1417"/>
                  </a:lnTo>
                  <a:lnTo>
                    <a:pt x="3297" y="1392"/>
                  </a:lnTo>
                  <a:lnTo>
                    <a:pt x="3248" y="1368"/>
                  </a:lnTo>
                  <a:lnTo>
                    <a:pt x="3224" y="1295"/>
                  </a:lnTo>
                  <a:lnTo>
                    <a:pt x="3028" y="977"/>
                  </a:lnTo>
                  <a:lnTo>
                    <a:pt x="2735" y="1197"/>
                  </a:lnTo>
                  <a:lnTo>
                    <a:pt x="2442" y="1417"/>
                  </a:lnTo>
                  <a:lnTo>
                    <a:pt x="2174" y="1637"/>
                  </a:lnTo>
                  <a:lnTo>
                    <a:pt x="1905" y="1881"/>
                  </a:lnTo>
                  <a:lnTo>
                    <a:pt x="1661" y="2150"/>
                  </a:lnTo>
                  <a:lnTo>
                    <a:pt x="1417" y="2418"/>
                  </a:lnTo>
                  <a:lnTo>
                    <a:pt x="1197" y="2711"/>
                  </a:lnTo>
                  <a:lnTo>
                    <a:pt x="1001" y="3029"/>
                  </a:lnTo>
                  <a:lnTo>
                    <a:pt x="1319" y="3200"/>
                  </a:lnTo>
                  <a:lnTo>
                    <a:pt x="1392" y="3273"/>
                  </a:lnTo>
                  <a:lnTo>
                    <a:pt x="1441" y="3346"/>
                  </a:lnTo>
                  <a:lnTo>
                    <a:pt x="1441" y="3444"/>
                  </a:lnTo>
                  <a:lnTo>
                    <a:pt x="1417" y="3542"/>
                  </a:lnTo>
                  <a:lnTo>
                    <a:pt x="1368" y="3590"/>
                  </a:lnTo>
                  <a:lnTo>
                    <a:pt x="1319" y="3639"/>
                  </a:lnTo>
                  <a:lnTo>
                    <a:pt x="1246" y="3664"/>
                  </a:lnTo>
                  <a:lnTo>
                    <a:pt x="1123" y="3664"/>
                  </a:lnTo>
                  <a:lnTo>
                    <a:pt x="1075" y="3639"/>
                  </a:lnTo>
                  <a:lnTo>
                    <a:pt x="757" y="3444"/>
                  </a:lnTo>
                  <a:lnTo>
                    <a:pt x="586" y="3761"/>
                  </a:lnTo>
                  <a:lnTo>
                    <a:pt x="464" y="4079"/>
                  </a:lnTo>
                  <a:lnTo>
                    <a:pt x="342" y="4421"/>
                  </a:lnTo>
                  <a:lnTo>
                    <a:pt x="220" y="4763"/>
                  </a:lnTo>
                  <a:lnTo>
                    <a:pt x="147" y="5129"/>
                  </a:lnTo>
                  <a:lnTo>
                    <a:pt x="73" y="5471"/>
                  </a:lnTo>
                  <a:lnTo>
                    <a:pt x="24" y="5837"/>
                  </a:lnTo>
                  <a:lnTo>
                    <a:pt x="0" y="6228"/>
                  </a:lnTo>
                  <a:lnTo>
                    <a:pt x="659" y="6228"/>
                  </a:lnTo>
                  <a:lnTo>
                    <a:pt x="757" y="6277"/>
                  </a:lnTo>
                  <a:lnTo>
                    <a:pt x="806" y="6375"/>
                  </a:lnTo>
                  <a:lnTo>
                    <a:pt x="806" y="6472"/>
                  </a:lnTo>
                  <a:lnTo>
                    <a:pt x="806" y="6546"/>
                  </a:lnTo>
                  <a:lnTo>
                    <a:pt x="757" y="6643"/>
                  </a:lnTo>
                  <a:lnTo>
                    <a:pt x="659" y="6692"/>
                  </a:lnTo>
                  <a:lnTo>
                    <a:pt x="562" y="6717"/>
                  </a:lnTo>
                  <a:lnTo>
                    <a:pt x="0" y="6717"/>
                  </a:lnTo>
                  <a:lnTo>
                    <a:pt x="24" y="7083"/>
                  </a:lnTo>
                  <a:lnTo>
                    <a:pt x="73" y="7449"/>
                  </a:lnTo>
                  <a:lnTo>
                    <a:pt x="147" y="7791"/>
                  </a:lnTo>
                  <a:lnTo>
                    <a:pt x="220" y="8158"/>
                  </a:lnTo>
                  <a:lnTo>
                    <a:pt x="342" y="8500"/>
                  </a:lnTo>
                  <a:lnTo>
                    <a:pt x="464" y="8841"/>
                  </a:lnTo>
                  <a:lnTo>
                    <a:pt x="586" y="9159"/>
                  </a:lnTo>
                  <a:lnTo>
                    <a:pt x="757" y="9476"/>
                  </a:lnTo>
                  <a:lnTo>
                    <a:pt x="1075" y="9305"/>
                  </a:lnTo>
                  <a:lnTo>
                    <a:pt x="1172" y="9257"/>
                  </a:lnTo>
                  <a:lnTo>
                    <a:pt x="1270" y="9281"/>
                  </a:lnTo>
                  <a:lnTo>
                    <a:pt x="1343" y="9305"/>
                  </a:lnTo>
                  <a:lnTo>
                    <a:pt x="1417" y="9379"/>
                  </a:lnTo>
                  <a:lnTo>
                    <a:pt x="1441" y="9476"/>
                  </a:lnTo>
                  <a:lnTo>
                    <a:pt x="1441" y="9574"/>
                  </a:lnTo>
                  <a:lnTo>
                    <a:pt x="1392" y="9647"/>
                  </a:lnTo>
                  <a:lnTo>
                    <a:pt x="1319" y="9721"/>
                  </a:lnTo>
                  <a:lnTo>
                    <a:pt x="1001" y="9892"/>
                  </a:lnTo>
                  <a:lnTo>
                    <a:pt x="1197" y="10209"/>
                  </a:lnTo>
                  <a:lnTo>
                    <a:pt x="1417" y="10502"/>
                  </a:lnTo>
                  <a:lnTo>
                    <a:pt x="1661" y="10771"/>
                  </a:lnTo>
                  <a:lnTo>
                    <a:pt x="1905" y="11040"/>
                  </a:lnTo>
                  <a:lnTo>
                    <a:pt x="2174" y="11284"/>
                  </a:lnTo>
                  <a:lnTo>
                    <a:pt x="2442" y="11504"/>
                  </a:lnTo>
                  <a:lnTo>
                    <a:pt x="2735" y="11723"/>
                  </a:lnTo>
                  <a:lnTo>
                    <a:pt x="3028" y="11943"/>
                  </a:lnTo>
                  <a:lnTo>
                    <a:pt x="3224" y="11626"/>
                  </a:lnTo>
                  <a:lnTo>
                    <a:pt x="3273" y="11552"/>
                  </a:lnTo>
                  <a:lnTo>
                    <a:pt x="3370" y="11504"/>
                  </a:lnTo>
                  <a:lnTo>
                    <a:pt x="3468" y="11504"/>
                  </a:lnTo>
                  <a:lnTo>
                    <a:pt x="3541" y="11528"/>
                  </a:lnTo>
                  <a:lnTo>
                    <a:pt x="3615" y="11601"/>
                  </a:lnTo>
                  <a:lnTo>
                    <a:pt x="3663" y="11675"/>
                  </a:lnTo>
                  <a:lnTo>
                    <a:pt x="3663" y="11772"/>
                  </a:lnTo>
                  <a:lnTo>
                    <a:pt x="3639" y="11870"/>
                  </a:lnTo>
                  <a:lnTo>
                    <a:pt x="3444" y="12187"/>
                  </a:lnTo>
                  <a:lnTo>
                    <a:pt x="3761" y="12334"/>
                  </a:lnTo>
                  <a:lnTo>
                    <a:pt x="4103" y="12480"/>
                  </a:lnTo>
                  <a:lnTo>
                    <a:pt x="4445" y="12603"/>
                  </a:lnTo>
                  <a:lnTo>
                    <a:pt x="4787" y="12700"/>
                  </a:lnTo>
                  <a:lnTo>
                    <a:pt x="5129" y="12798"/>
                  </a:lnTo>
                  <a:lnTo>
                    <a:pt x="5495" y="12847"/>
                  </a:lnTo>
                  <a:lnTo>
                    <a:pt x="5862" y="12896"/>
                  </a:lnTo>
                  <a:lnTo>
                    <a:pt x="6228" y="12920"/>
                  </a:lnTo>
                  <a:lnTo>
                    <a:pt x="6228" y="12358"/>
                  </a:lnTo>
                  <a:lnTo>
                    <a:pt x="6252" y="12261"/>
                  </a:lnTo>
                  <a:lnTo>
                    <a:pt x="6301" y="12187"/>
                  </a:lnTo>
                  <a:lnTo>
                    <a:pt x="6374" y="12139"/>
                  </a:lnTo>
                  <a:lnTo>
                    <a:pt x="6472" y="12114"/>
                  </a:lnTo>
                  <a:lnTo>
                    <a:pt x="6570" y="12139"/>
                  </a:lnTo>
                  <a:lnTo>
                    <a:pt x="6643" y="12187"/>
                  </a:lnTo>
                  <a:lnTo>
                    <a:pt x="6692" y="12261"/>
                  </a:lnTo>
                  <a:lnTo>
                    <a:pt x="6716" y="12358"/>
                  </a:lnTo>
                  <a:lnTo>
                    <a:pt x="6716" y="12920"/>
                  </a:lnTo>
                  <a:lnTo>
                    <a:pt x="7083" y="12896"/>
                  </a:lnTo>
                  <a:lnTo>
                    <a:pt x="7449" y="12847"/>
                  </a:lnTo>
                  <a:lnTo>
                    <a:pt x="7815" y="12798"/>
                  </a:lnTo>
                  <a:lnTo>
                    <a:pt x="8157" y="12700"/>
                  </a:lnTo>
                  <a:lnTo>
                    <a:pt x="8499" y="12603"/>
                  </a:lnTo>
                  <a:lnTo>
                    <a:pt x="8841" y="12480"/>
                  </a:lnTo>
                  <a:lnTo>
                    <a:pt x="9183" y="12334"/>
                  </a:lnTo>
                  <a:lnTo>
                    <a:pt x="9501" y="12187"/>
                  </a:lnTo>
                  <a:lnTo>
                    <a:pt x="9305" y="11870"/>
                  </a:lnTo>
                  <a:lnTo>
                    <a:pt x="9281" y="11772"/>
                  </a:lnTo>
                  <a:lnTo>
                    <a:pt x="9281" y="11675"/>
                  </a:lnTo>
                  <a:lnTo>
                    <a:pt x="9330" y="11601"/>
                  </a:lnTo>
                  <a:lnTo>
                    <a:pt x="9403" y="11528"/>
                  </a:lnTo>
                  <a:lnTo>
                    <a:pt x="9476" y="11504"/>
                  </a:lnTo>
                  <a:lnTo>
                    <a:pt x="9574" y="11504"/>
                  </a:lnTo>
                  <a:lnTo>
                    <a:pt x="9672" y="11552"/>
                  </a:lnTo>
                  <a:lnTo>
                    <a:pt x="9720" y="11626"/>
                  </a:lnTo>
                  <a:lnTo>
                    <a:pt x="9916" y="11943"/>
                  </a:lnTo>
                  <a:lnTo>
                    <a:pt x="10209" y="11723"/>
                  </a:lnTo>
                  <a:lnTo>
                    <a:pt x="10502" y="11504"/>
                  </a:lnTo>
                  <a:lnTo>
                    <a:pt x="10771" y="11284"/>
                  </a:lnTo>
                  <a:lnTo>
                    <a:pt x="11039" y="11040"/>
                  </a:lnTo>
                  <a:lnTo>
                    <a:pt x="11283" y="10771"/>
                  </a:lnTo>
                  <a:lnTo>
                    <a:pt x="11528" y="10502"/>
                  </a:lnTo>
                  <a:lnTo>
                    <a:pt x="11747" y="10209"/>
                  </a:lnTo>
                  <a:lnTo>
                    <a:pt x="11943" y="9892"/>
                  </a:lnTo>
                  <a:lnTo>
                    <a:pt x="11625" y="9721"/>
                  </a:lnTo>
                  <a:lnTo>
                    <a:pt x="11552" y="9647"/>
                  </a:lnTo>
                  <a:lnTo>
                    <a:pt x="11503" y="9574"/>
                  </a:lnTo>
                  <a:lnTo>
                    <a:pt x="11503" y="9476"/>
                  </a:lnTo>
                  <a:lnTo>
                    <a:pt x="11528" y="9379"/>
                  </a:lnTo>
                  <a:lnTo>
                    <a:pt x="11601" y="9305"/>
                  </a:lnTo>
                  <a:lnTo>
                    <a:pt x="11674" y="9281"/>
                  </a:lnTo>
                  <a:lnTo>
                    <a:pt x="11772" y="9257"/>
                  </a:lnTo>
                  <a:lnTo>
                    <a:pt x="11870" y="9305"/>
                  </a:lnTo>
                  <a:lnTo>
                    <a:pt x="12187" y="9476"/>
                  </a:lnTo>
                  <a:lnTo>
                    <a:pt x="12358" y="9159"/>
                  </a:lnTo>
                  <a:lnTo>
                    <a:pt x="12480" y="8841"/>
                  </a:lnTo>
                  <a:lnTo>
                    <a:pt x="12602" y="8500"/>
                  </a:lnTo>
                  <a:lnTo>
                    <a:pt x="12724" y="8158"/>
                  </a:lnTo>
                  <a:lnTo>
                    <a:pt x="12798" y="7791"/>
                  </a:lnTo>
                  <a:lnTo>
                    <a:pt x="12871" y="7449"/>
                  </a:lnTo>
                  <a:lnTo>
                    <a:pt x="12920" y="7083"/>
                  </a:lnTo>
                  <a:lnTo>
                    <a:pt x="12944" y="6717"/>
                  </a:lnTo>
                  <a:lnTo>
                    <a:pt x="12382" y="6717"/>
                  </a:lnTo>
                  <a:lnTo>
                    <a:pt x="12285" y="6692"/>
                  </a:lnTo>
                  <a:lnTo>
                    <a:pt x="12187" y="6643"/>
                  </a:lnTo>
                  <a:lnTo>
                    <a:pt x="12138" y="6546"/>
                  </a:lnTo>
                  <a:lnTo>
                    <a:pt x="12138" y="6472"/>
                  </a:lnTo>
                  <a:lnTo>
                    <a:pt x="12138" y="6375"/>
                  </a:lnTo>
                  <a:lnTo>
                    <a:pt x="12187" y="6277"/>
                  </a:lnTo>
                  <a:lnTo>
                    <a:pt x="12285" y="6228"/>
                  </a:lnTo>
                  <a:lnTo>
                    <a:pt x="12944" y="6228"/>
                  </a:lnTo>
                  <a:lnTo>
                    <a:pt x="12920" y="5837"/>
                  </a:lnTo>
                  <a:lnTo>
                    <a:pt x="12871" y="5471"/>
                  </a:lnTo>
                  <a:lnTo>
                    <a:pt x="12798" y="5129"/>
                  </a:lnTo>
                  <a:lnTo>
                    <a:pt x="12724" y="4763"/>
                  </a:lnTo>
                  <a:lnTo>
                    <a:pt x="12602" y="4421"/>
                  </a:lnTo>
                  <a:lnTo>
                    <a:pt x="12480" y="4079"/>
                  </a:lnTo>
                  <a:lnTo>
                    <a:pt x="12358" y="3761"/>
                  </a:lnTo>
                  <a:lnTo>
                    <a:pt x="12187" y="3444"/>
                  </a:lnTo>
                  <a:lnTo>
                    <a:pt x="11870" y="3639"/>
                  </a:lnTo>
                  <a:lnTo>
                    <a:pt x="11821" y="3664"/>
                  </a:lnTo>
                  <a:lnTo>
                    <a:pt x="11699" y="3664"/>
                  </a:lnTo>
                  <a:lnTo>
                    <a:pt x="11625" y="3639"/>
                  </a:lnTo>
                  <a:lnTo>
                    <a:pt x="11577" y="3590"/>
                  </a:lnTo>
                  <a:lnTo>
                    <a:pt x="11528" y="3542"/>
                  </a:lnTo>
                  <a:lnTo>
                    <a:pt x="11503" y="3444"/>
                  </a:lnTo>
                  <a:lnTo>
                    <a:pt x="11503" y="3346"/>
                  </a:lnTo>
                  <a:lnTo>
                    <a:pt x="11552" y="3273"/>
                  </a:lnTo>
                  <a:lnTo>
                    <a:pt x="11625" y="3200"/>
                  </a:lnTo>
                  <a:lnTo>
                    <a:pt x="11943" y="3029"/>
                  </a:lnTo>
                  <a:lnTo>
                    <a:pt x="11747" y="2711"/>
                  </a:lnTo>
                  <a:lnTo>
                    <a:pt x="11528" y="2418"/>
                  </a:lnTo>
                  <a:lnTo>
                    <a:pt x="11283" y="2150"/>
                  </a:lnTo>
                  <a:lnTo>
                    <a:pt x="11039" y="1881"/>
                  </a:lnTo>
                  <a:lnTo>
                    <a:pt x="10771" y="1637"/>
                  </a:lnTo>
                  <a:lnTo>
                    <a:pt x="10502" y="1417"/>
                  </a:lnTo>
                  <a:lnTo>
                    <a:pt x="10209" y="1197"/>
                  </a:lnTo>
                  <a:lnTo>
                    <a:pt x="9916" y="977"/>
                  </a:lnTo>
                  <a:lnTo>
                    <a:pt x="9720" y="1295"/>
                  </a:lnTo>
                  <a:lnTo>
                    <a:pt x="9696" y="1368"/>
                  </a:lnTo>
                  <a:lnTo>
                    <a:pt x="9647" y="1392"/>
                  </a:lnTo>
                  <a:lnTo>
                    <a:pt x="9574" y="1417"/>
                  </a:lnTo>
                  <a:lnTo>
                    <a:pt x="9452" y="1417"/>
                  </a:lnTo>
                  <a:lnTo>
                    <a:pt x="9403" y="1392"/>
                  </a:lnTo>
                  <a:lnTo>
                    <a:pt x="9330" y="1344"/>
                  </a:lnTo>
                  <a:lnTo>
                    <a:pt x="9281" y="1246"/>
                  </a:lnTo>
                  <a:lnTo>
                    <a:pt x="9281" y="1148"/>
                  </a:lnTo>
                  <a:lnTo>
                    <a:pt x="9305" y="1050"/>
                  </a:lnTo>
                  <a:lnTo>
                    <a:pt x="9501" y="733"/>
                  </a:lnTo>
                  <a:lnTo>
                    <a:pt x="9183" y="586"/>
                  </a:lnTo>
                  <a:lnTo>
                    <a:pt x="8841" y="440"/>
                  </a:lnTo>
                  <a:lnTo>
                    <a:pt x="8499" y="318"/>
                  </a:lnTo>
                  <a:lnTo>
                    <a:pt x="8157" y="220"/>
                  </a:lnTo>
                  <a:lnTo>
                    <a:pt x="7815" y="122"/>
                  </a:lnTo>
                  <a:lnTo>
                    <a:pt x="7449" y="74"/>
                  </a:lnTo>
                  <a:lnTo>
                    <a:pt x="7083" y="25"/>
                  </a:lnTo>
                  <a:lnTo>
                    <a:pt x="6716" y="0"/>
                  </a:lnTo>
                  <a:lnTo>
                    <a:pt x="6716" y="562"/>
                  </a:lnTo>
                  <a:lnTo>
                    <a:pt x="6692" y="660"/>
                  </a:lnTo>
                  <a:lnTo>
                    <a:pt x="6643" y="733"/>
                  </a:lnTo>
                  <a:lnTo>
                    <a:pt x="6570" y="782"/>
                  </a:lnTo>
                  <a:lnTo>
                    <a:pt x="6472" y="806"/>
                  </a:lnTo>
                  <a:lnTo>
                    <a:pt x="6374" y="782"/>
                  </a:lnTo>
                  <a:lnTo>
                    <a:pt x="6301" y="733"/>
                  </a:lnTo>
                  <a:lnTo>
                    <a:pt x="6252" y="660"/>
                  </a:lnTo>
                  <a:lnTo>
                    <a:pt x="6228" y="562"/>
                  </a:lnTo>
                  <a:lnTo>
                    <a:pt x="6228"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4" name="Google Shape;1074;p48"/>
          <p:cNvGrpSpPr/>
          <p:nvPr/>
        </p:nvGrpSpPr>
        <p:grpSpPr>
          <a:xfrm>
            <a:off x="358968" y="914538"/>
            <a:ext cx="347107" cy="420111"/>
            <a:chOff x="584925" y="922575"/>
            <a:chExt cx="415200" cy="502525"/>
          </a:xfrm>
        </p:grpSpPr>
        <p:sp>
          <p:nvSpPr>
            <p:cNvPr id="1075" name="Google Shape;1075;p48"/>
            <p:cNvSpPr/>
            <p:nvPr/>
          </p:nvSpPr>
          <p:spPr>
            <a:xfrm>
              <a:off x="584925" y="961025"/>
              <a:ext cx="378575" cy="464075"/>
            </a:xfrm>
            <a:custGeom>
              <a:avLst/>
              <a:gdLst/>
              <a:ahLst/>
              <a:cxnLst/>
              <a:rect l="l" t="t" r="r" b="b"/>
              <a:pathLst>
                <a:path w="15143" h="18563" extrusionOk="0">
                  <a:moveTo>
                    <a:pt x="782" y="1"/>
                  </a:moveTo>
                  <a:lnTo>
                    <a:pt x="635" y="25"/>
                  </a:lnTo>
                  <a:lnTo>
                    <a:pt x="489" y="50"/>
                  </a:lnTo>
                  <a:lnTo>
                    <a:pt x="342" y="123"/>
                  </a:lnTo>
                  <a:lnTo>
                    <a:pt x="220" y="196"/>
                  </a:lnTo>
                  <a:lnTo>
                    <a:pt x="122" y="294"/>
                  </a:lnTo>
                  <a:lnTo>
                    <a:pt x="73" y="416"/>
                  </a:lnTo>
                  <a:lnTo>
                    <a:pt x="24" y="563"/>
                  </a:lnTo>
                  <a:lnTo>
                    <a:pt x="0" y="709"/>
                  </a:lnTo>
                  <a:lnTo>
                    <a:pt x="0" y="17708"/>
                  </a:lnTo>
                  <a:lnTo>
                    <a:pt x="24" y="17879"/>
                  </a:lnTo>
                  <a:lnTo>
                    <a:pt x="73" y="18025"/>
                  </a:lnTo>
                  <a:lnTo>
                    <a:pt x="122" y="18172"/>
                  </a:lnTo>
                  <a:lnTo>
                    <a:pt x="220" y="18294"/>
                  </a:lnTo>
                  <a:lnTo>
                    <a:pt x="342" y="18416"/>
                  </a:lnTo>
                  <a:lnTo>
                    <a:pt x="489" y="18489"/>
                  </a:lnTo>
                  <a:lnTo>
                    <a:pt x="635" y="18538"/>
                  </a:lnTo>
                  <a:lnTo>
                    <a:pt x="782" y="18562"/>
                  </a:lnTo>
                  <a:lnTo>
                    <a:pt x="14361" y="18562"/>
                  </a:lnTo>
                  <a:lnTo>
                    <a:pt x="14507" y="18538"/>
                  </a:lnTo>
                  <a:lnTo>
                    <a:pt x="14654" y="18489"/>
                  </a:lnTo>
                  <a:lnTo>
                    <a:pt x="14800" y="18416"/>
                  </a:lnTo>
                  <a:lnTo>
                    <a:pt x="14923" y="18294"/>
                  </a:lnTo>
                  <a:lnTo>
                    <a:pt x="15020" y="18172"/>
                  </a:lnTo>
                  <a:lnTo>
                    <a:pt x="15069" y="18025"/>
                  </a:lnTo>
                  <a:lnTo>
                    <a:pt x="15118" y="17879"/>
                  </a:lnTo>
                  <a:lnTo>
                    <a:pt x="15142" y="17708"/>
                  </a:lnTo>
                  <a:lnTo>
                    <a:pt x="15142" y="17586"/>
                  </a:lnTo>
                  <a:lnTo>
                    <a:pt x="1759" y="17586"/>
                  </a:lnTo>
                  <a:lnTo>
                    <a:pt x="1612" y="17561"/>
                  </a:lnTo>
                  <a:lnTo>
                    <a:pt x="1465" y="17512"/>
                  </a:lnTo>
                  <a:lnTo>
                    <a:pt x="1319" y="17439"/>
                  </a:lnTo>
                  <a:lnTo>
                    <a:pt x="1197" y="17317"/>
                  </a:lnTo>
                  <a:lnTo>
                    <a:pt x="1099" y="17195"/>
                  </a:lnTo>
                  <a:lnTo>
                    <a:pt x="1050" y="17048"/>
                  </a:lnTo>
                  <a:lnTo>
                    <a:pt x="1001" y="16902"/>
                  </a:lnTo>
                  <a:lnTo>
                    <a:pt x="977" y="16731"/>
                  </a:lnTo>
                  <a:lnTo>
                    <a:pt x="977"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48"/>
            <p:cNvSpPr/>
            <p:nvPr/>
          </p:nvSpPr>
          <p:spPr>
            <a:xfrm>
              <a:off x="621550" y="922575"/>
              <a:ext cx="378575" cy="464050"/>
            </a:xfrm>
            <a:custGeom>
              <a:avLst/>
              <a:gdLst/>
              <a:ahLst/>
              <a:cxnLst/>
              <a:rect l="l" t="t" r="r" b="b"/>
              <a:pathLst>
                <a:path w="15143" h="18562" extrusionOk="0">
                  <a:moveTo>
                    <a:pt x="13140" y="6472"/>
                  </a:moveTo>
                  <a:lnTo>
                    <a:pt x="13238" y="6497"/>
                  </a:lnTo>
                  <a:lnTo>
                    <a:pt x="13311" y="6546"/>
                  </a:lnTo>
                  <a:lnTo>
                    <a:pt x="13360" y="6619"/>
                  </a:lnTo>
                  <a:lnTo>
                    <a:pt x="13384" y="6717"/>
                  </a:lnTo>
                  <a:lnTo>
                    <a:pt x="13360" y="6814"/>
                  </a:lnTo>
                  <a:lnTo>
                    <a:pt x="13311" y="6888"/>
                  </a:lnTo>
                  <a:lnTo>
                    <a:pt x="13238" y="6936"/>
                  </a:lnTo>
                  <a:lnTo>
                    <a:pt x="13140" y="6961"/>
                  </a:lnTo>
                  <a:lnTo>
                    <a:pt x="2003" y="6961"/>
                  </a:lnTo>
                  <a:lnTo>
                    <a:pt x="1905" y="6936"/>
                  </a:lnTo>
                  <a:lnTo>
                    <a:pt x="1832" y="6888"/>
                  </a:lnTo>
                  <a:lnTo>
                    <a:pt x="1783" y="6814"/>
                  </a:lnTo>
                  <a:lnTo>
                    <a:pt x="1759" y="6717"/>
                  </a:lnTo>
                  <a:lnTo>
                    <a:pt x="1783" y="6619"/>
                  </a:lnTo>
                  <a:lnTo>
                    <a:pt x="1832" y="6546"/>
                  </a:lnTo>
                  <a:lnTo>
                    <a:pt x="1905" y="6497"/>
                  </a:lnTo>
                  <a:lnTo>
                    <a:pt x="2003" y="6472"/>
                  </a:lnTo>
                  <a:close/>
                  <a:moveTo>
                    <a:pt x="13238" y="8793"/>
                  </a:moveTo>
                  <a:lnTo>
                    <a:pt x="13311" y="8866"/>
                  </a:lnTo>
                  <a:lnTo>
                    <a:pt x="13360" y="8939"/>
                  </a:lnTo>
                  <a:lnTo>
                    <a:pt x="13384" y="9037"/>
                  </a:lnTo>
                  <a:lnTo>
                    <a:pt x="13360" y="9135"/>
                  </a:lnTo>
                  <a:lnTo>
                    <a:pt x="13311" y="9208"/>
                  </a:lnTo>
                  <a:lnTo>
                    <a:pt x="13238" y="9257"/>
                  </a:lnTo>
                  <a:lnTo>
                    <a:pt x="13140" y="9281"/>
                  </a:lnTo>
                  <a:lnTo>
                    <a:pt x="2003" y="9281"/>
                  </a:lnTo>
                  <a:lnTo>
                    <a:pt x="1905" y="9257"/>
                  </a:lnTo>
                  <a:lnTo>
                    <a:pt x="1832" y="9208"/>
                  </a:lnTo>
                  <a:lnTo>
                    <a:pt x="1783" y="9135"/>
                  </a:lnTo>
                  <a:lnTo>
                    <a:pt x="1759" y="9037"/>
                  </a:lnTo>
                  <a:lnTo>
                    <a:pt x="1783" y="8939"/>
                  </a:lnTo>
                  <a:lnTo>
                    <a:pt x="1832" y="8866"/>
                  </a:lnTo>
                  <a:lnTo>
                    <a:pt x="1905" y="8793"/>
                  </a:lnTo>
                  <a:close/>
                  <a:moveTo>
                    <a:pt x="13140" y="11088"/>
                  </a:moveTo>
                  <a:lnTo>
                    <a:pt x="13238" y="11113"/>
                  </a:lnTo>
                  <a:lnTo>
                    <a:pt x="13311" y="11162"/>
                  </a:lnTo>
                  <a:lnTo>
                    <a:pt x="13360" y="11235"/>
                  </a:lnTo>
                  <a:lnTo>
                    <a:pt x="13384" y="11333"/>
                  </a:lnTo>
                  <a:lnTo>
                    <a:pt x="13360" y="11430"/>
                  </a:lnTo>
                  <a:lnTo>
                    <a:pt x="13311" y="11504"/>
                  </a:lnTo>
                  <a:lnTo>
                    <a:pt x="13238" y="11552"/>
                  </a:lnTo>
                  <a:lnTo>
                    <a:pt x="13140" y="11577"/>
                  </a:lnTo>
                  <a:lnTo>
                    <a:pt x="2003" y="11577"/>
                  </a:lnTo>
                  <a:lnTo>
                    <a:pt x="1905" y="11552"/>
                  </a:lnTo>
                  <a:lnTo>
                    <a:pt x="1832" y="11504"/>
                  </a:lnTo>
                  <a:lnTo>
                    <a:pt x="1783" y="11430"/>
                  </a:lnTo>
                  <a:lnTo>
                    <a:pt x="1759" y="11333"/>
                  </a:lnTo>
                  <a:lnTo>
                    <a:pt x="1783" y="11235"/>
                  </a:lnTo>
                  <a:lnTo>
                    <a:pt x="1832" y="11162"/>
                  </a:lnTo>
                  <a:lnTo>
                    <a:pt x="1905" y="11113"/>
                  </a:lnTo>
                  <a:lnTo>
                    <a:pt x="2003" y="11088"/>
                  </a:lnTo>
                  <a:close/>
                  <a:moveTo>
                    <a:pt x="8255" y="13409"/>
                  </a:moveTo>
                  <a:lnTo>
                    <a:pt x="8353" y="13433"/>
                  </a:lnTo>
                  <a:lnTo>
                    <a:pt x="8426" y="13482"/>
                  </a:lnTo>
                  <a:lnTo>
                    <a:pt x="8475" y="13555"/>
                  </a:lnTo>
                  <a:lnTo>
                    <a:pt x="8500" y="13653"/>
                  </a:lnTo>
                  <a:lnTo>
                    <a:pt x="8475" y="13750"/>
                  </a:lnTo>
                  <a:lnTo>
                    <a:pt x="8426" y="13824"/>
                  </a:lnTo>
                  <a:lnTo>
                    <a:pt x="8353" y="13873"/>
                  </a:lnTo>
                  <a:lnTo>
                    <a:pt x="8255" y="13897"/>
                  </a:lnTo>
                  <a:lnTo>
                    <a:pt x="2003" y="13897"/>
                  </a:lnTo>
                  <a:lnTo>
                    <a:pt x="1905" y="13873"/>
                  </a:lnTo>
                  <a:lnTo>
                    <a:pt x="1832" y="13824"/>
                  </a:lnTo>
                  <a:lnTo>
                    <a:pt x="1783" y="13750"/>
                  </a:lnTo>
                  <a:lnTo>
                    <a:pt x="1759" y="13653"/>
                  </a:lnTo>
                  <a:lnTo>
                    <a:pt x="1783" y="13555"/>
                  </a:lnTo>
                  <a:lnTo>
                    <a:pt x="1832" y="13482"/>
                  </a:lnTo>
                  <a:lnTo>
                    <a:pt x="1905" y="13433"/>
                  </a:lnTo>
                  <a:lnTo>
                    <a:pt x="2003" y="13409"/>
                  </a:lnTo>
                  <a:close/>
                  <a:moveTo>
                    <a:pt x="635" y="0"/>
                  </a:moveTo>
                  <a:lnTo>
                    <a:pt x="489" y="49"/>
                  </a:lnTo>
                  <a:lnTo>
                    <a:pt x="342" y="122"/>
                  </a:lnTo>
                  <a:lnTo>
                    <a:pt x="220" y="220"/>
                  </a:lnTo>
                  <a:lnTo>
                    <a:pt x="123" y="342"/>
                  </a:lnTo>
                  <a:lnTo>
                    <a:pt x="74" y="464"/>
                  </a:lnTo>
                  <a:lnTo>
                    <a:pt x="25" y="611"/>
                  </a:lnTo>
                  <a:lnTo>
                    <a:pt x="0" y="782"/>
                  </a:lnTo>
                  <a:lnTo>
                    <a:pt x="0" y="17780"/>
                  </a:lnTo>
                  <a:lnTo>
                    <a:pt x="25" y="17927"/>
                  </a:lnTo>
                  <a:lnTo>
                    <a:pt x="74" y="18073"/>
                  </a:lnTo>
                  <a:lnTo>
                    <a:pt x="123" y="18195"/>
                  </a:lnTo>
                  <a:lnTo>
                    <a:pt x="220" y="18318"/>
                  </a:lnTo>
                  <a:lnTo>
                    <a:pt x="342" y="18415"/>
                  </a:lnTo>
                  <a:lnTo>
                    <a:pt x="489" y="18489"/>
                  </a:lnTo>
                  <a:lnTo>
                    <a:pt x="635" y="18537"/>
                  </a:lnTo>
                  <a:lnTo>
                    <a:pt x="782" y="18562"/>
                  </a:lnTo>
                  <a:lnTo>
                    <a:pt x="14361" y="18562"/>
                  </a:lnTo>
                  <a:lnTo>
                    <a:pt x="14508" y="18537"/>
                  </a:lnTo>
                  <a:lnTo>
                    <a:pt x="14654" y="18489"/>
                  </a:lnTo>
                  <a:lnTo>
                    <a:pt x="14801" y="18415"/>
                  </a:lnTo>
                  <a:lnTo>
                    <a:pt x="14923" y="18318"/>
                  </a:lnTo>
                  <a:lnTo>
                    <a:pt x="15021" y="18195"/>
                  </a:lnTo>
                  <a:lnTo>
                    <a:pt x="15069" y="18073"/>
                  </a:lnTo>
                  <a:lnTo>
                    <a:pt x="15118" y="17927"/>
                  </a:lnTo>
                  <a:lnTo>
                    <a:pt x="15143" y="17780"/>
                  </a:lnTo>
                  <a:lnTo>
                    <a:pt x="15143" y="3859"/>
                  </a:lnTo>
                  <a:lnTo>
                    <a:pt x="12554" y="3859"/>
                  </a:lnTo>
                  <a:lnTo>
                    <a:pt x="12285" y="3835"/>
                  </a:lnTo>
                  <a:lnTo>
                    <a:pt x="12065" y="3761"/>
                  </a:lnTo>
                  <a:lnTo>
                    <a:pt x="11846" y="3639"/>
                  </a:lnTo>
                  <a:lnTo>
                    <a:pt x="11650" y="3468"/>
                  </a:lnTo>
                  <a:lnTo>
                    <a:pt x="11504" y="3297"/>
                  </a:lnTo>
                  <a:lnTo>
                    <a:pt x="11382" y="3078"/>
                  </a:lnTo>
                  <a:lnTo>
                    <a:pt x="11308" y="2833"/>
                  </a:lnTo>
                  <a:lnTo>
                    <a:pt x="11284" y="2589"/>
                  </a:lnTo>
                  <a:lnTo>
                    <a:pt x="11284"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48"/>
            <p:cNvSpPr/>
            <p:nvPr/>
          </p:nvSpPr>
          <p:spPr>
            <a:xfrm>
              <a:off x="915850" y="922575"/>
              <a:ext cx="84275" cy="84275"/>
            </a:xfrm>
            <a:custGeom>
              <a:avLst/>
              <a:gdLst/>
              <a:ahLst/>
              <a:cxnLst/>
              <a:rect l="l" t="t" r="r" b="b"/>
              <a:pathLst>
                <a:path w="3371" h="3371" extrusionOk="0">
                  <a:moveTo>
                    <a:pt x="0" y="0"/>
                  </a:moveTo>
                  <a:lnTo>
                    <a:pt x="0" y="2589"/>
                  </a:lnTo>
                  <a:lnTo>
                    <a:pt x="0" y="2736"/>
                  </a:lnTo>
                  <a:lnTo>
                    <a:pt x="49" y="2882"/>
                  </a:lnTo>
                  <a:lnTo>
                    <a:pt x="122" y="3029"/>
                  </a:lnTo>
                  <a:lnTo>
                    <a:pt x="220" y="3126"/>
                  </a:lnTo>
                  <a:lnTo>
                    <a:pt x="342" y="3224"/>
                  </a:lnTo>
                  <a:lnTo>
                    <a:pt x="464" y="3297"/>
                  </a:lnTo>
                  <a:lnTo>
                    <a:pt x="611" y="3346"/>
                  </a:lnTo>
                  <a:lnTo>
                    <a:pt x="782" y="3371"/>
                  </a:lnTo>
                  <a:lnTo>
                    <a:pt x="3371" y="3371"/>
                  </a:lnTo>
                  <a:lnTo>
                    <a:pt x="0"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8" name="Google Shape;1078;p48"/>
          <p:cNvGrpSpPr/>
          <p:nvPr/>
        </p:nvGrpSpPr>
        <p:grpSpPr>
          <a:xfrm>
            <a:off x="912275" y="904841"/>
            <a:ext cx="367547" cy="437980"/>
            <a:chOff x="1246775" y="910975"/>
            <a:chExt cx="439650" cy="523900"/>
          </a:xfrm>
        </p:grpSpPr>
        <p:sp>
          <p:nvSpPr>
            <p:cNvPr id="1079" name="Google Shape;1079;p48"/>
            <p:cNvSpPr/>
            <p:nvPr/>
          </p:nvSpPr>
          <p:spPr>
            <a:xfrm>
              <a:off x="1246775" y="970800"/>
              <a:ext cx="378575" cy="464075"/>
            </a:xfrm>
            <a:custGeom>
              <a:avLst/>
              <a:gdLst/>
              <a:ahLst/>
              <a:cxnLst/>
              <a:rect l="l" t="t" r="r" b="b"/>
              <a:pathLst>
                <a:path w="15143" h="18563" extrusionOk="0">
                  <a:moveTo>
                    <a:pt x="782" y="1"/>
                  </a:moveTo>
                  <a:lnTo>
                    <a:pt x="636" y="25"/>
                  </a:lnTo>
                  <a:lnTo>
                    <a:pt x="489" y="50"/>
                  </a:lnTo>
                  <a:lnTo>
                    <a:pt x="343" y="123"/>
                  </a:lnTo>
                  <a:lnTo>
                    <a:pt x="220" y="221"/>
                  </a:lnTo>
                  <a:lnTo>
                    <a:pt x="123" y="318"/>
                  </a:lnTo>
                  <a:lnTo>
                    <a:pt x="74" y="465"/>
                  </a:lnTo>
                  <a:lnTo>
                    <a:pt x="25" y="587"/>
                  </a:lnTo>
                  <a:lnTo>
                    <a:pt x="1" y="758"/>
                  </a:lnTo>
                  <a:lnTo>
                    <a:pt x="1" y="17756"/>
                  </a:lnTo>
                  <a:lnTo>
                    <a:pt x="25" y="17903"/>
                  </a:lnTo>
                  <a:lnTo>
                    <a:pt x="74" y="18049"/>
                  </a:lnTo>
                  <a:lnTo>
                    <a:pt x="123" y="18196"/>
                  </a:lnTo>
                  <a:lnTo>
                    <a:pt x="220" y="18318"/>
                  </a:lnTo>
                  <a:lnTo>
                    <a:pt x="343" y="18416"/>
                  </a:lnTo>
                  <a:lnTo>
                    <a:pt x="489" y="18489"/>
                  </a:lnTo>
                  <a:lnTo>
                    <a:pt x="636" y="18538"/>
                  </a:lnTo>
                  <a:lnTo>
                    <a:pt x="782" y="18562"/>
                  </a:lnTo>
                  <a:lnTo>
                    <a:pt x="14361" y="18562"/>
                  </a:lnTo>
                  <a:lnTo>
                    <a:pt x="14508" y="18538"/>
                  </a:lnTo>
                  <a:lnTo>
                    <a:pt x="14654" y="18489"/>
                  </a:lnTo>
                  <a:lnTo>
                    <a:pt x="14801" y="18416"/>
                  </a:lnTo>
                  <a:lnTo>
                    <a:pt x="14923" y="18318"/>
                  </a:lnTo>
                  <a:lnTo>
                    <a:pt x="15021" y="18196"/>
                  </a:lnTo>
                  <a:lnTo>
                    <a:pt x="15070" y="18049"/>
                  </a:lnTo>
                  <a:lnTo>
                    <a:pt x="15118" y="17903"/>
                  </a:lnTo>
                  <a:lnTo>
                    <a:pt x="15143" y="17756"/>
                  </a:lnTo>
                  <a:lnTo>
                    <a:pt x="15143" y="16608"/>
                  </a:lnTo>
                  <a:lnTo>
                    <a:pt x="2736" y="16608"/>
                  </a:lnTo>
                  <a:lnTo>
                    <a:pt x="2589" y="16584"/>
                  </a:lnTo>
                  <a:lnTo>
                    <a:pt x="2443" y="16535"/>
                  </a:lnTo>
                  <a:lnTo>
                    <a:pt x="2296" y="16462"/>
                  </a:lnTo>
                  <a:lnTo>
                    <a:pt x="2174" y="16364"/>
                  </a:lnTo>
                  <a:lnTo>
                    <a:pt x="2077" y="16242"/>
                  </a:lnTo>
                  <a:lnTo>
                    <a:pt x="2028" y="16096"/>
                  </a:lnTo>
                  <a:lnTo>
                    <a:pt x="1979" y="15949"/>
                  </a:lnTo>
                  <a:lnTo>
                    <a:pt x="1954" y="15802"/>
                  </a:lnTo>
                  <a:lnTo>
                    <a:pt x="1954"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48"/>
            <p:cNvSpPr/>
            <p:nvPr/>
          </p:nvSpPr>
          <p:spPr>
            <a:xfrm>
              <a:off x="1307825" y="910975"/>
              <a:ext cx="378600" cy="464050"/>
            </a:xfrm>
            <a:custGeom>
              <a:avLst/>
              <a:gdLst/>
              <a:ahLst/>
              <a:cxnLst/>
              <a:rect l="l" t="t" r="r" b="b"/>
              <a:pathLst>
                <a:path w="15144" h="18562" extrusionOk="0">
                  <a:moveTo>
                    <a:pt x="782" y="0"/>
                  </a:moveTo>
                  <a:lnTo>
                    <a:pt x="636" y="25"/>
                  </a:lnTo>
                  <a:lnTo>
                    <a:pt x="489" y="74"/>
                  </a:lnTo>
                  <a:lnTo>
                    <a:pt x="343" y="147"/>
                  </a:lnTo>
                  <a:lnTo>
                    <a:pt x="221" y="244"/>
                  </a:lnTo>
                  <a:lnTo>
                    <a:pt x="123" y="342"/>
                  </a:lnTo>
                  <a:lnTo>
                    <a:pt x="74" y="489"/>
                  </a:lnTo>
                  <a:lnTo>
                    <a:pt x="25" y="635"/>
                  </a:lnTo>
                  <a:lnTo>
                    <a:pt x="1" y="782"/>
                  </a:lnTo>
                  <a:lnTo>
                    <a:pt x="1" y="17780"/>
                  </a:lnTo>
                  <a:lnTo>
                    <a:pt x="25" y="17951"/>
                  </a:lnTo>
                  <a:lnTo>
                    <a:pt x="74" y="18098"/>
                  </a:lnTo>
                  <a:lnTo>
                    <a:pt x="123" y="18220"/>
                  </a:lnTo>
                  <a:lnTo>
                    <a:pt x="221" y="18342"/>
                  </a:lnTo>
                  <a:lnTo>
                    <a:pt x="343" y="18440"/>
                  </a:lnTo>
                  <a:lnTo>
                    <a:pt x="489" y="18513"/>
                  </a:lnTo>
                  <a:lnTo>
                    <a:pt x="636" y="18562"/>
                  </a:lnTo>
                  <a:lnTo>
                    <a:pt x="14508" y="18562"/>
                  </a:lnTo>
                  <a:lnTo>
                    <a:pt x="14655" y="18513"/>
                  </a:lnTo>
                  <a:lnTo>
                    <a:pt x="14801" y="18440"/>
                  </a:lnTo>
                  <a:lnTo>
                    <a:pt x="14923" y="18342"/>
                  </a:lnTo>
                  <a:lnTo>
                    <a:pt x="15021" y="18220"/>
                  </a:lnTo>
                  <a:lnTo>
                    <a:pt x="15070" y="18098"/>
                  </a:lnTo>
                  <a:lnTo>
                    <a:pt x="15119" y="17951"/>
                  </a:lnTo>
                  <a:lnTo>
                    <a:pt x="15143" y="17780"/>
                  </a:lnTo>
                  <a:lnTo>
                    <a:pt x="15143" y="3859"/>
                  </a:lnTo>
                  <a:lnTo>
                    <a:pt x="12554" y="3859"/>
                  </a:lnTo>
                  <a:lnTo>
                    <a:pt x="12286" y="3835"/>
                  </a:lnTo>
                  <a:lnTo>
                    <a:pt x="12066" y="3761"/>
                  </a:lnTo>
                  <a:lnTo>
                    <a:pt x="11846" y="3664"/>
                  </a:lnTo>
                  <a:lnTo>
                    <a:pt x="11651" y="3493"/>
                  </a:lnTo>
                  <a:lnTo>
                    <a:pt x="11504" y="3297"/>
                  </a:lnTo>
                  <a:lnTo>
                    <a:pt x="11382" y="3102"/>
                  </a:lnTo>
                  <a:lnTo>
                    <a:pt x="11309" y="2858"/>
                  </a:lnTo>
                  <a:lnTo>
                    <a:pt x="11284" y="2589"/>
                  </a:lnTo>
                  <a:lnTo>
                    <a:pt x="11284"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48"/>
            <p:cNvSpPr/>
            <p:nvPr/>
          </p:nvSpPr>
          <p:spPr>
            <a:xfrm>
              <a:off x="1602125" y="910975"/>
              <a:ext cx="84300" cy="84275"/>
            </a:xfrm>
            <a:custGeom>
              <a:avLst/>
              <a:gdLst/>
              <a:ahLst/>
              <a:cxnLst/>
              <a:rect l="l" t="t" r="r" b="b"/>
              <a:pathLst>
                <a:path w="3372" h="3371" extrusionOk="0">
                  <a:moveTo>
                    <a:pt x="1" y="0"/>
                  </a:moveTo>
                  <a:lnTo>
                    <a:pt x="1" y="2589"/>
                  </a:lnTo>
                  <a:lnTo>
                    <a:pt x="1" y="2760"/>
                  </a:lnTo>
                  <a:lnTo>
                    <a:pt x="50" y="2907"/>
                  </a:lnTo>
                  <a:lnTo>
                    <a:pt x="123" y="3029"/>
                  </a:lnTo>
                  <a:lnTo>
                    <a:pt x="221" y="3151"/>
                  </a:lnTo>
                  <a:lnTo>
                    <a:pt x="343" y="3249"/>
                  </a:lnTo>
                  <a:lnTo>
                    <a:pt x="465" y="3322"/>
                  </a:lnTo>
                  <a:lnTo>
                    <a:pt x="611" y="3371"/>
                  </a:lnTo>
                  <a:lnTo>
                    <a:pt x="3371" y="3371"/>
                  </a:lnTo>
                  <a:lnTo>
                    <a:pt x="1"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2" name="Google Shape;1082;p48"/>
          <p:cNvGrpSpPr/>
          <p:nvPr/>
        </p:nvGrpSpPr>
        <p:grpSpPr>
          <a:xfrm>
            <a:off x="1480400" y="975274"/>
            <a:ext cx="358351" cy="298118"/>
            <a:chOff x="1926350" y="995225"/>
            <a:chExt cx="428650" cy="356600"/>
          </a:xfrm>
        </p:grpSpPr>
        <p:sp>
          <p:nvSpPr>
            <p:cNvPr id="1083" name="Google Shape;1083;p48"/>
            <p:cNvSpPr/>
            <p:nvPr/>
          </p:nvSpPr>
          <p:spPr>
            <a:xfrm>
              <a:off x="1926350" y="1298075"/>
              <a:ext cx="208225" cy="53750"/>
            </a:xfrm>
            <a:custGeom>
              <a:avLst/>
              <a:gdLst/>
              <a:ahLst/>
              <a:cxnLst/>
              <a:rect l="l" t="t" r="r" b="b"/>
              <a:pathLst>
                <a:path w="8329" h="2150" extrusionOk="0">
                  <a:moveTo>
                    <a:pt x="0" y="0"/>
                  </a:moveTo>
                  <a:lnTo>
                    <a:pt x="0" y="489"/>
                  </a:lnTo>
                  <a:lnTo>
                    <a:pt x="25" y="635"/>
                  </a:lnTo>
                  <a:lnTo>
                    <a:pt x="74" y="758"/>
                  </a:lnTo>
                  <a:lnTo>
                    <a:pt x="147" y="855"/>
                  </a:lnTo>
                  <a:lnTo>
                    <a:pt x="245" y="953"/>
                  </a:lnTo>
                  <a:lnTo>
                    <a:pt x="391" y="1026"/>
                  </a:lnTo>
                  <a:lnTo>
                    <a:pt x="562" y="1051"/>
                  </a:lnTo>
                  <a:lnTo>
                    <a:pt x="733" y="1026"/>
                  </a:lnTo>
                  <a:lnTo>
                    <a:pt x="1295" y="855"/>
                  </a:lnTo>
                  <a:lnTo>
                    <a:pt x="1661" y="782"/>
                  </a:lnTo>
                  <a:lnTo>
                    <a:pt x="2076" y="684"/>
                  </a:lnTo>
                  <a:lnTo>
                    <a:pt x="2540" y="611"/>
                  </a:lnTo>
                  <a:lnTo>
                    <a:pt x="3029" y="562"/>
                  </a:lnTo>
                  <a:lnTo>
                    <a:pt x="3591" y="513"/>
                  </a:lnTo>
                  <a:lnTo>
                    <a:pt x="4177" y="489"/>
                  </a:lnTo>
                  <a:lnTo>
                    <a:pt x="4616" y="513"/>
                  </a:lnTo>
                  <a:lnTo>
                    <a:pt x="5032" y="538"/>
                  </a:lnTo>
                  <a:lnTo>
                    <a:pt x="5422" y="611"/>
                  </a:lnTo>
                  <a:lnTo>
                    <a:pt x="5789" y="684"/>
                  </a:lnTo>
                  <a:lnTo>
                    <a:pt x="6131" y="782"/>
                  </a:lnTo>
                  <a:lnTo>
                    <a:pt x="6448" y="880"/>
                  </a:lnTo>
                  <a:lnTo>
                    <a:pt x="6717" y="1002"/>
                  </a:lnTo>
                  <a:lnTo>
                    <a:pt x="6985" y="1124"/>
                  </a:lnTo>
                  <a:lnTo>
                    <a:pt x="7205" y="1246"/>
                  </a:lnTo>
                  <a:lnTo>
                    <a:pt x="7425" y="1393"/>
                  </a:lnTo>
                  <a:lnTo>
                    <a:pt x="7791" y="1661"/>
                  </a:lnTo>
                  <a:lnTo>
                    <a:pt x="8084" y="1930"/>
                  </a:lnTo>
                  <a:lnTo>
                    <a:pt x="8329" y="2150"/>
                  </a:lnTo>
                  <a:lnTo>
                    <a:pt x="8329" y="1661"/>
                  </a:lnTo>
                  <a:lnTo>
                    <a:pt x="8084" y="1441"/>
                  </a:lnTo>
                  <a:lnTo>
                    <a:pt x="7791" y="1173"/>
                  </a:lnTo>
                  <a:lnTo>
                    <a:pt x="7425" y="904"/>
                  </a:lnTo>
                  <a:lnTo>
                    <a:pt x="7205" y="758"/>
                  </a:lnTo>
                  <a:lnTo>
                    <a:pt x="6985" y="635"/>
                  </a:lnTo>
                  <a:lnTo>
                    <a:pt x="6717" y="513"/>
                  </a:lnTo>
                  <a:lnTo>
                    <a:pt x="6448" y="391"/>
                  </a:lnTo>
                  <a:lnTo>
                    <a:pt x="6131" y="294"/>
                  </a:lnTo>
                  <a:lnTo>
                    <a:pt x="5789" y="196"/>
                  </a:lnTo>
                  <a:lnTo>
                    <a:pt x="5422" y="123"/>
                  </a:lnTo>
                  <a:lnTo>
                    <a:pt x="5032" y="49"/>
                  </a:lnTo>
                  <a:lnTo>
                    <a:pt x="4616" y="25"/>
                  </a:lnTo>
                  <a:lnTo>
                    <a:pt x="4177" y="0"/>
                  </a:lnTo>
                  <a:lnTo>
                    <a:pt x="3591" y="25"/>
                  </a:lnTo>
                  <a:lnTo>
                    <a:pt x="3029" y="74"/>
                  </a:lnTo>
                  <a:lnTo>
                    <a:pt x="2540" y="123"/>
                  </a:lnTo>
                  <a:lnTo>
                    <a:pt x="2076" y="196"/>
                  </a:lnTo>
                  <a:lnTo>
                    <a:pt x="1661" y="294"/>
                  </a:lnTo>
                  <a:lnTo>
                    <a:pt x="1295" y="367"/>
                  </a:lnTo>
                  <a:lnTo>
                    <a:pt x="733" y="538"/>
                  </a:lnTo>
                  <a:lnTo>
                    <a:pt x="562" y="562"/>
                  </a:lnTo>
                  <a:lnTo>
                    <a:pt x="391" y="538"/>
                  </a:lnTo>
                  <a:lnTo>
                    <a:pt x="245" y="465"/>
                  </a:lnTo>
                  <a:lnTo>
                    <a:pt x="147" y="367"/>
                  </a:lnTo>
                  <a:lnTo>
                    <a:pt x="74" y="269"/>
                  </a:lnTo>
                  <a:lnTo>
                    <a:pt x="25" y="147"/>
                  </a:lnTo>
                  <a:lnTo>
                    <a:pt x="0"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48"/>
            <p:cNvSpPr/>
            <p:nvPr/>
          </p:nvSpPr>
          <p:spPr>
            <a:xfrm>
              <a:off x="2146775" y="1298075"/>
              <a:ext cx="208225" cy="53750"/>
            </a:xfrm>
            <a:custGeom>
              <a:avLst/>
              <a:gdLst/>
              <a:ahLst/>
              <a:cxnLst/>
              <a:rect l="l" t="t" r="r" b="b"/>
              <a:pathLst>
                <a:path w="8329" h="2150" extrusionOk="0">
                  <a:moveTo>
                    <a:pt x="4152" y="0"/>
                  </a:moveTo>
                  <a:lnTo>
                    <a:pt x="3712" y="25"/>
                  </a:lnTo>
                  <a:lnTo>
                    <a:pt x="3297" y="49"/>
                  </a:lnTo>
                  <a:lnTo>
                    <a:pt x="2907" y="123"/>
                  </a:lnTo>
                  <a:lnTo>
                    <a:pt x="2540" y="196"/>
                  </a:lnTo>
                  <a:lnTo>
                    <a:pt x="2198" y="294"/>
                  </a:lnTo>
                  <a:lnTo>
                    <a:pt x="1881" y="391"/>
                  </a:lnTo>
                  <a:lnTo>
                    <a:pt x="1612" y="513"/>
                  </a:lnTo>
                  <a:lnTo>
                    <a:pt x="1343" y="635"/>
                  </a:lnTo>
                  <a:lnTo>
                    <a:pt x="1124" y="758"/>
                  </a:lnTo>
                  <a:lnTo>
                    <a:pt x="904" y="904"/>
                  </a:lnTo>
                  <a:lnTo>
                    <a:pt x="537" y="1173"/>
                  </a:lnTo>
                  <a:lnTo>
                    <a:pt x="244" y="1441"/>
                  </a:lnTo>
                  <a:lnTo>
                    <a:pt x="0" y="1661"/>
                  </a:lnTo>
                  <a:lnTo>
                    <a:pt x="0" y="2150"/>
                  </a:lnTo>
                  <a:lnTo>
                    <a:pt x="244" y="1930"/>
                  </a:lnTo>
                  <a:lnTo>
                    <a:pt x="537" y="1661"/>
                  </a:lnTo>
                  <a:lnTo>
                    <a:pt x="904" y="1393"/>
                  </a:lnTo>
                  <a:lnTo>
                    <a:pt x="1124" y="1246"/>
                  </a:lnTo>
                  <a:lnTo>
                    <a:pt x="1343" y="1124"/>
                  </a:lnTo>
                  <a:lnTo>
                    <a:pt x="1612" y="1002"/>
                  </a:lnTo>
                  <a:lnTo>
                    <a:pt x="1881" y="880"/>
                  </a:lnTo>
                  <a:lnTo>
                    <a:pt x="2198" y="782"/>
                  </a:lnTo>
                  <a:lnTo>
                    <a:pt x="2540" y="684"/>
                  </a:lnTo>
                  <a:lnTo>
                    <a:pt x="2907" y="611"/>
                  </a:lnTo>
                  <a:lnTo>
                    <a:pt x="3297" y="538"/>
                  </a:lnTo>
                  <a:lnTo>
                    <a:pt x="3712" y="513"/>
                  </a:lnTo>
                  <a:lnTo>
                    <a:pt x="4152" y="489"/>
                  </a:lnTo>
                  <a:lnTo>
                    <a:pt x="4738" y="513"/>
                  </a:lnTo>
                  <a:lnTo>
                    <a:pt x="5300" y="562"/>
                  </a:lnTo>
                  <a:lnTo>
                    <a:pt x="5788" y="611"/>
                  </a:lnTo>
                  <a:lnTo>
                    <a:pt x="6252" y="684"/>
                  </a:lnTo>
                  <a:lnTo>
                    <a:pt x="6668" y="782"/>
                  </a:lnTo>
                  <a:lnTo>
                    <a:pt x="7034" y="855"/>
                  </a:lnTo>
                  <a:lnTo>
                    <a:pt x="7596" y="1026"/>
                  </a:lnTo>
                  <a:lnTo>
                    <a:pt x="7767" y="1051"/>
                  </a:lnTo>
                  <a:lnTo>
                    <a:pt x="7938" y="1026"/>
                  </a:lnTo>
                  <a:lnTo>
                    <a:pt x="8084" y="953"/>
                  </a:lnTo>
                  <a:lnTo>
                    <a:pt x="8182" y="855"/>
                  </a:lnTo>
                  <a:lnTo>
                    <a:pt x="8255" y="758"/>
                  </a:lnTo>
                  <a:lnTo>
                    <a:pt x="8304" y="635"/>
                  </a:lnTo>
                  <a:lnTo>
                    <a:pt x="8328" y="489"/>
                  </a:lnTo>
                  <a:lnTo>
                    <a:pt x="8328" y="0"/>
                  </a:lnTo>
                  <a:lnTo>
                    <a:pt x="8304" y="147"/>
                  </a:lnTo>
                  <a:lnTo>
                    <a:pt x="8255" y="269"/>
                  </a:lnTo>
                  <a:lnTo>
                    <a:pt x="8182" y="367"/>
                  </a:lnTo>
                  <a:lnTo>
                    <a:pt x="8084" y="465"/>
                  </a:lnTo>
                  <a:lnTo>
                    <a:pt x="7938" y="538"/>
                  </a:lnTo>
                  <a:lnTo>
                    <a:pt x="7767" y="562"/>
                  </a:lnTo>
                  <a:lnTo>
                    <a:pt x="7596" y="538"/>
                  </a:lnTo>
                  <a:lnTo>
                    <a:pt x="7034" y="367"/>
                  </a:lnTo>
                  <a:lnTo>
                    <a:pt x="6668" y="294"/>
                  </a:lnTo>
                  <a:lnTo>
                    <a:pt x="6252" y="196"/>
                  </a:lnTo>
                  <a:lnTo>
                    <a:pt x="5788" y="123"/>
                  </a:lnTo>
                  <a:lnTo>
                    <a:pt x="5300" y="74"/>
                  </a:lnTo>
                  <a:lnTo>
                    <a:pt x="4738" y="25"/>
                  </a:lnTo>
                  <a:lnTo>
                    <a:pt x="4152"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48"/>
            <p:cNvSpPr/>
            <p:nvPr/>
          </p:nvSpPr>
          <p:spPr>
            <a:xfrm>
              <a:off x="1926350" y="995225"/>
              <a:ext cx="208225" cy="332175"/>
            </a:xfrm>
            <a:custGeom>
              <a:avLst/>
              <a:gdLst/>
              <a:ahLst/>
              <a:cxnLst/>
              <a:rect l="l" t="t" r="r" b="b"/>
              <a:pathLst>
                <a:path w="8329" h="13287" extrusionOk="0">
                  <a:moveTo>
                    <a:pt x="4177" y="1"/>
                  </a:moveTo>
                  <a:lnTo>
                    <a:pt x="3591" y="25"/>
                  </a:lnTo>
                  <a:lnTo>
                    <a:pt x="3029" y="74"/>
                  </a:lnTo>
                  <a:lnTo>
                    <a:pt x="2467" y="196"/>
                  </a:lnTo>
                  <a:lnTo>
                    <a:pt x="1905" y="343"/>
                  </a:lnTo>
                  <a:lnTo>
                    <a:pt x="1393" y="538"/>
                  </a:lnTo>
                  <a:lnTo>
                    <a:pt x="929" y="758"/>
                  </a:lnTo>
                  <a:lnTo>
                    <a:pt x="513" y="978"/>
                  </a:lnTo>
                  <a:lnTo>
                    <a:pt x="342" y="1124"/>
                  </a:lnTo>
                  <a:lnTo>
                    <a:pt x="196" y="1246"/>
                  </a:lnTo>
                  <a:lnTo>
                    <a:pt x="123" y="1319"/>
                  </a:lnTo>
                  <a:lnTo>
                    <a:pt x="49" y="1442"/>
                  </a:lnTo>
                  <a:lnTo>
                    <a:pt x="25" y="1539"/>
                  </a:lnTo>
                  <a:lnTo>
                    <a:pt x="0" y="1661"/>
                  </a:lnTo>
                  <a:lnTo>
                    <a:pt x="0" y="11626"/>
                  </a:lnTo>
                  <a:lnTo>
                    <a:pt x="25" y="11773"/>
                  </a:lnTo>
                  <a:lnTo>
                    <a:pt x="74" y="11895"/>
                  </a:lnTo>
                  <a:lnTo>
                    <a:pt x="147" y="11992"/>
                  </a:lnTo>
                  <a:lnTo>
                    <a:pt x="245" y="12090"/>
                  </a:lnTo>
                  <a:lnTo>
                    <a:pt x="391" y="12163"/>
                  </a:lnTo>
                  <a:lnTo>
                    <a:pt x="562" y="12188"/>
                  </a:lnTo>
                  <a:lnTo>
                    <a:pt x="733" y="12163"/>
                  </a:lnTo>
                  <a:lnTo>
                    <a:pt x="1295" y="11992"/>
                  </a:lnTo>
                  <a:lnTo>
                    <a:pt x="1661" y="11919"/>
                  </a:lnTo>
                  <a:lnTo>
                    <a:pt x="2076" y="11821"/>
                  </a:lnTo>
                  <a:lnTo>
                    <a:pt x="2540" y="11748"/>
                  </a:lnTo>
                  <a:lnTo>
                    <a:pt x="3029" y="11699"/>
                  </a:lnTo>
                  <a:lnTo>
                    <a:pt x="3591" y="11650"/>
                  </a:lnTo>
                  <a:lnTo>
                    <a:pt x="4177" y="11626"/>
                  </a:lnTo>
                  <a:lnTo>
                    <a:pt x="4616" y="11650"/>
                  </a:lnTo>
                  <a:lnTo>
                    <a:pt x="5032" y="11675"/>
                  </a:lnTo>
                  <a:lnTo>
                    <a:pt x="5422" y="11748"/>
                  </a:lnTo>
                  <a:lnTo>
                    <a:pt x="5789" y="11821"/>
                  </a:lnTo>
                  <a:lnTo>
                    <a:pt x="6131" y="11919"/>
                  </a:lnTo>
                  <a:lnTo>
                    <a:pt x="6448" y="12017"/>
                  </a:lnTo>
                  <a:lnTo>
                    <a:pt x="6717" y="12139"/>
                  </a:lnTo>
                  <a:lnTo>
                    <a:pt x="6985" y="12261"/>
                  </a:lnTo>
                  <a:lnTo>
                    <a:pt x="7205" y="12383"/>
                  </a:lnTo>
                  <a:lnTo>
                    <a:pt x="7425" y="12530"/>
                  </a:lnTo>
                  <a:lnTo>
                    <a:pt x="7791" y="12798"/>
                  </a:lnTo>
                  <a:lnTo>
                    <a:pt x="8084" y="13067"/>
                  </a:lnTo>
                  <a:lnTo>
                    <a:pt x="8329" y="13287"/>
                  </a:lnTo>
                  <a:lnTo>
                    <a:pt x="8329" y="2199"/>
                  </a:lnTo>
                  <a:lnTo>
                    <a:pt x="8329" y="2101"/>
                  </a:lnTo>
                  <a:lnTo>
                    <a:pt x="8280" y="1979"/>
                  </a:lnTo>
                  <a:lnTo>
                    <a:pt x="8231" y="1881"/>
                  </a:lnTo>
                  <a:lnTo>
                    <a:pt x="8158" y="1808"/>
                  </a:lnTo>
                  <a:lnTo>
                    <a:pt x="8036" y="1686"/>
                  </a:lnTo>
                  <a:lnTo>
                    <a:pt x="7767" y="1442"/>
                  </a:lnTo>
                  <a:lnTo>
                    <a:pt x="7449" y="1173"/>
                  </a:lnTo>
                  <a:lnTo>
                    <a:pt x="7083" y="904"/>
                  </a:lnTo>
                  <a:lnTo>
                    <a:pt x="6644" y="611"/>
                  </a:lnTo>
                  <a:lnTo>
                    <a:pt x="6375" y="489"/>
                  </a:lnTo>
                  <a:lnTo>
                    <a:pt x="6131" y="367"/>
                  </a:lnTo>
                  <a:lnTo>
                    <a:pt x="5838" y="269"/>
                  </a:lnTo>
                  <a:lnTo>
                    <a:pt x="5544" y="172"/>
                  </a:lnTo>
                  <a:lnTo>
                    <a:pt x="5227" y="98"/>
                  </a:lnTo>
                  <a:lnTo>
                    <a:pt x="4885" y="49"/>
                  </a:lnTo>
                  <a:lnTo>
                    <a:pt x="4543"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48"/>
            <p:cNvSpPr/>
            <p:nvPr/>
          </p:nvSpPr>
          <p:spPr>
            <a:xfrm>
              <a:off x="2146775" y="995225"/>
              <a:ext cx="208225" cy="332175"/>
            </a:xfrm>
            <a:custGeom>
              <a:avLst/>
              <a:gdLst/>
              <a:ahLst/>
              <a:cxnLst/>
              <a:rect l="l" t="t" r="r" b="b"/>
              <a:pathLst>
                <a:path w="8329" h="13287" extrusionOk="0">
                  <a:moveTo>
                    <a:pt x="3786" y="1"/>
                  </a:moveTo>
                  <a:lnTo>
                    <a:pt x="3444" y="49"/>
                  </a:lnTo>
                  <a:lnTo>
                    <a:pt x="3102" y="98"/>
                  </a:lnTo>
                  <a:lnTo>
                    <a:pt x="2784" y="172"/>
                  </a:lnTo>
                  <a:lnTo>
                    <a:pt x="2491" y="269"/>
                  </a:lnTo>
                  <a:lnTo>
                    <a:pt x="2198" y="367"/>
                  </a:lnTo>
                  <a:lnTo>
                    <a:pt x="1954" y="489"/>
                  </a:lnTo>
                  <a:lnTo>
                    <a:pt x="1685" y="611"/>
                  </a:lnTo>
                  <a:lnTo>
                    <a:pt x="1246" y="904"/>
                  </a:lnTo>
                  <a:lnTo>
                    <a:pt x="879" y="1173"/>
                  </a:lnTo>
                  <a:lnTo>
                    <a:pt x="562" y="1442"/>
                  </a:lnTo>
                  <a:lnTo>
                    <a:pt x="293" y="1686"/>
                  </a:lnTo>
                  <a:lnTo>
                    <a:pt x="171" y="1808"/>
                  </a:lnTo>
                  <a:lnTo>
                    <a:pt x="98" y="1881"/>
                  </a:lnTo>
                  <a:lnTo>
                    <a:pt x="49" y="1979"/>
                  </a:lnTo>
                  <a:lnTo>
                    <a:pt x="0" y="2101"/>
                  </a:lnTo>
                  <a:lnTo>
                    <a:pt x="0" y="2199"/>
                  </a:lnTo>
                  <a:lnTo>
                    <a:pt x="0" y="13287"/>
                  </a:lnTo>
                  <a:lnTo>
                    <a:pt x="244" y="13067"/>
                  </a:lnTo>
                  <a:lnTo>
                    <a:pt x="537" y="12798"/>
                  </a:lnTo>
                  <a:lnTo>
                    <a:pt x="904" y="12530"/>
                  </a:lnTo>
                  <a:lnTo>
                    <a:pt x="1124" y="12383"/>
                  </a:lnTo>
                  <a:lnTo>
                    <a:pt x="1343" y="12261"/>
                  </a:lnTo>
                  <a:lnTo>
                    <a:pt x="1612" y="12139"/>
                  </a:lnTo>
                  <a:lnTo>
                    <a:pt x="1881" y="12017"/>
                  </a:lnTo>
                  <a:lnTo>
                    <a:pt x="2198" y="11919"/>
                  </a:lnTo>
                  <a:lnTo>
                    <a:pt x="2540" y="11821"/>
                  </a:lnTo>
                  <a:lnTo>
                    <a:pt x="2907" y="11748"/>
                  </a:lnTo>
                  <a:lnTo>
                    <a:pt x="3297" y="11675"/>
                  </a:lnTo>
                  <a:lnTo>
                    <a:pt x="3712" y="11650"/>
                  </a:lnTo>
                  <a:lnTo>
                    <a:pt x="4152" y="11626"/>
                  </a:lnTo>
                  <a:lnTo>
                    <a:pt x="4738" y="11650"/>
                  </a:lnTo>
                  <a:lnTo>
                    <a:pt x="5300" y="11699"/>
                  </a:lnTo>
                  <a:lnTo>
                    <a:pt x="5788" y="11748"/>
                  </a:lnTo>
                  <a:lnTo>
                    <a:pt x="6252" y="11821"/>
                  </a:lnTo>
                  <a:lnTo>
                    <a:pt x="6668" y="11919"/>
                  </a:lnTo>
                  <a:lnTo>
                    <a:pt x="7034" y="11992"/>
                  </a:lnTo>
                  <a:lnTo>
                    <a:pt x="7596" y="12163"/>
                  </a:lnTo>
                  <a:lnTo>
                    <a:pt x="7767" y="12188"/>
                  </a:lnTo>
                  <a:lnTo>
                    <a:pt x="7938" y="12163"/>
                  </a:lnTo>
                  <a:lnTo>
                    <a:pt x="8084" y="12090"/>
                  </a:lnTo>
                  <a:lnTo>
                    <a:pt x="8182" y="11992"/>
                  </a:lnTo>
                  <a:lnTo>
                    <a:pt x="8255" y="11895"/>
                  </a:lnTo>
                  <a:lnTo>
                    <a:pt x="8304" y="11773"/>
                  </a:lnTo>
                  <a:lnTo>
                    <a:pt x="8328" y="11626"/>
                  </a:lnTo>
                  <a:lnTo>
                    <a:pt x="8328" y="1661"/>
                  </a:lnTo>
                  <a:lnTo>
                    <a:pt x="8304" y="1539"/>
                  </a:lnTo>
                  <a:lnTo>
                    <a:pt x="8280" y="1442"/>
                  </a:lnTo>
                  <a:lnTo>
                    <a:pt x="8206" y="1319"/>
                  </a:lnTo>
                  <a:lnTo>
                    <a:pt x="8133" y="1246"/>
                  </a:lnTo>
                  <a:lnTo>
                    <a:pt x="7987" y="1124"/>
                  </a:lnTo>
                  <a:lnTo>
                    <a:pt x="7816" y="978"/>
                  </a:lnTo>
                  <a:lnTo>
                    <a:pt x="7400" y="758"/>
                  </a:lnTo>
                  <a:lnTo>
                    <a:pt x="6936" y="538"/>
                  </a:lnTo>
                  <a:lnTo>
                    <a:pt x="6423" y="343"/>
                  </a:lnTo>
                  <a:lnTo>
                    <a:pt x="5862" y="196"/>
                  </a:lnTo>
                  <a:lnTo>
                    <a:pt x="5300" y="74"/>
                  </a:lnTo>
                  <a:lnTo>
                    <a:pt x="4738" y="25"/>
                  </a:lnTo>
                  <a:lnTo>
                    <a:pt x="4152"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87" name="Google Shape;1087;p48"/>
          <p:cNvSpPr/>
          <p:nvPr/>
        </p:nvSpPr>
        <p:spPr>
          <a:xfrm>
            <a:off x="2048085" y="950288"/>
            <a:ext cx="350200" cy="348152"/>
          </a:xfrm>
          <a:custGeom>
            <a:avLst/>
            <a:gdLst/>
            <a:ahLst/>
            <a:cxnLst/>
            <a:rect l="l" t="t" r="r" b="b"/>
            <a:pathLst>
              <a:path w="16756" h="16658" extrusionOk="0">
                <a:moveTo>
                  <a:pt x="13287" y="2565"/>
                </a:moveTo>
                <a:lnTo>
                  <a:pt x="13482" y="2590"/>
                </a:lnTo>
                <a:lnTo>
                  <a:pt x="13653" y="2663"/>
                </a:lnTo>
                <a:lnTo>
                  <a:pt x="13800" y="2736"/>
                </a:lnTo>
                <a:lnTo>
                  <a:pt x="13922" y="2858"/>
                </a:lnTo>
                <a:lnTo>
                  <a:pt x="14069" y="3005"/>
                </a:lnTo>
                <a:lnTo>
                  <a:pt x="14142" y="3176"/>
                </a:lnTo>
                <a:lnTo>
                  <a:pt x="14191" y="3371"/>
                </a:lnTo>
                <a:lnTo>
                  <a:pt x="14215" y="3567"/>
                </a:lnTo>
                <a:lnTo>
                  <a:pt x="14191" y="3738"/>
                </a:lnTo>
                <a:lnTo>
                  <a:pt x="14142" y="3884"/>
                </a:lnTo>
                <a:lnTo>
                  <a:pt x="14069" y="4055"/>
                </a:lnTo>
                <a:lnTo>
                  <a:pt x="13922" y="4202"/>
                </a:lnTo>
                <a:lnTo>
                  <a:pt x="13800" y="4348"/>
                </a:lnTo>
                <a:lnTo>
                  <a:pt x="13653" y="4446"/>
                </a:lnTo>
                <a:lnTo>
                  <a:pt x="13482" y="4495"/>
                </a:lnTo>
                <a:lnTo>
                  <a:pt x="13067" y="4495"/>
                </a:lnTo>
                <a:lnTo>
                  <a:pt x="12896" y="4446"/>
                </a:lnTo>
                <a:lnTo>
                  <a:pt x="12725" y="4348"/>
                </a:lnTo>
                <a:lnTo>
                  <a:pt x="12554" y="4202"/>
                </a:lnTo>
                <a:lnTo>
                  <a:pt x="12481" y="4055"/>
                </a:lnTo>
                <a:lnTo>
                  <a:pt x="12408" y="3884"/>
                </a:lnTo>
                <a:lnTo>
                  <a:pt x="12359" y="3738"/>
                </a:lnTo>
                <a:lnTo>
                  <a:pt x="12359" y="3567"/>
                </a:lnTo>
                <a:lnTo>
                  <a:pt x="12359" y="3371"/>
                </a:lnTo>
                <a:lnTo>
                  <a:pt x="12408" y="3176"/>
                </a:lnTo>
                <a:lnTo>
                  <a:pt x="12481" y="3005"/>
                </a:lnTo>
                <a:lnTo>
                  <a:pt x="12554" y="2858"/>
                </a:lnTo>
                <a:lnTo>
                  <a:pt x="12725" y="2736"/>
                </a:lnTo>
                <a:lnTo>
                  <a:pt x="12896" y="2663"/>
                </a:lnTo>
                <a:lnTo>
                  <a:pt x="13067" y="2590"/>
                </a:lnTo>
                <a:lnTo>
                  <a:pt x="13287" y="2565"/>
                </a:lnTo>
                <a:close/>
                <a:moveTo>
                  <a:pt x="10845" y="1"/>
                </a:moveTo>
                <a:lnTo>
                  <a:pt x="10527" y="25"/>
                </a:lnTo>
                <a:lnTo>
                  <a:pt x="10210" y="74"/>
                </a:lnTo>
                <a:lnTo>
                  <a:pt x="9868" y="172"/>
                </a:lnTo>
                <a:lnTo>
                  <a:pt x="9477" y="318"/>
                </a:lnTo>
                <a:lnTo>
                  <a:pt x="9184" y="489"/>
                </a:lnTo>
                <a:lnTo>
                  <a:pt x="8891" y="660"/>
                </a:lnTo>
                <a:lnTo>
                  <a:pt x="8622" y="831"/>
                </a:lnTo>
                <a:lnTo>
                  <a:pt x="8525" y="953"/>
                </a:lnTo>
                <a:lnTo>
                  <a:pt x="8427" y="1051"/>
                </a:lnTo>
                <a:lnTo>
                  <a:pt x="416" y="8866"/>
                </a:lnTo>
                <a:lnTo>
                  <a:pt x="270" y="9086"/>
                </a:lnTo>
                <a:lnTo>
                  <a:pt x="123" y="9355"/>
                </a:lnTo>
                <a:lnTo>
                  <a:pt x="25" y="9624"/>
                </a:lnTo>
                <a:lnTo>
                  <a:pt x="1" y="9746"/>
                </a:lnTo>
                <a:lnTo>
                  <a:pt x="1" y="9917"/>
                </a:lnTo>
                <a:lnTo>
                  <a:pt x="1" y="10039"/>
                </a:lnTo>
                <a:lnTo>
                  <a:pt x="25" y="10136"/>
                </a:lnTo>
                <a:lnTo>
                  <a:pt x="123" y="10381"/>
                </a:lnTo>
                <a:lnTo>
                  <a:pt x="270" y="10625"/>
                </a:lnTo>
                <a:lnTo>
                  <a:pt x="416" y="10869"/>
                </a:lnTo>
                <a:lnTo>
                  <a:pt x="5911" y="16242"/>
                </a:lnTo>
                <a:lnTo>
                  <a:pt x="6009" y="16340"/>
                </a:lnTo>
                <a:lnTo>
                  <a:pt x="6131" y="16438"/>
                </a:lnTo>
                <a:lnTo>
                  <a:pt x="6253" y="16511"/>
                </a:lnTo>
                <a:lnTo>
                  <a:pt x="6400" y="16560"/>
                </a:lnTo>
                <a:lnTo>
                  <a:pt x="6522" y="16609"/>
                </a:lnTo>
                <a:lnTo>
                  <a:pt x="6668" y="16633"/>
                </a:lnTo>
                <a:lnTo>
                  <a:pt x="6961" y="16657"/>
                </a:lnTo>
                <a:lnTo>
                  <a:pt x="7206" y="16633"/>
                </a:lnTo>
                <a:lnTo>
                  <a:pt x="7474" y="16560"/>
                </a:lnTo>
                <a:lnTo>
                  <a:pt x="7596" y="16511"/>
                </a:lnTo>
                <a:lnTo>
                  <a:pt x="7719" y="16438"/>
                </a:lnTo>
                <a:lnTo>
                  <a:pt x="7816" y="16340"/>
                </a:lnTo>
                <a:lnTo>
                  <a:pt x="7914" y="16242"/>
                </a:lnTo>
                <a:lnTo>
                  <a:pt x="15803" y="8427"/>
                </a:lnTo>
                <a:lnTo>
                  <a:pt x="15974" y="8183"/>
                </a:lnTo>
                <a:lnTo>
                  <a:pt x="16169" y="7938"/>
                </a:lnTo>
                <a:lnTo>
                  <a:pt x="16242" y="7792"/>
                </a:lnTo>
                <a:lnTo>
                  <a:pt x="16340" y="7645"/>
                </a:lnTo>
                <a:lnTo>
                  <a:pt x="16389" y="7474"/>
                </a:lnTo>
                <a:lnTo>
                  <a:pt x="16438" y="7279"/>
                </a:lnTo>
                <a:lnTo>
                  <a:pt x="16584" y="6961"/>
                </a:lnTo>
                <a:lnTo>
                  <a:pt x="16682" y="6644"/>
                </a:lnTo>
                <a:lnTo>
                  <a:pt x="16731" y="6326"/>
                </a:lnTo>
                <a:lnTo>
                  <a:pt x="16755" y="6009"/>
                </a:lnTo>
                <a:lnTo>
                  <a:pt x="16755" y="1491"/>
                </a:lnTo>
                <a:lnTo>
                  <a:pt x="16731" y="1173"/>
                </a:lnTo>
                <a:lnTo>
                  <a:pt x="16706" y="1051"/>
                </a:lnTo>
                <a:lnTo>
                  <a:pt x="16657" y="905"/>
                </a:lnTo>
                <a:lnTo>
                  <a:pt x="16609" y="782"/>
                </a:lnTo>
                <a:lnTo>
                  <a:pt x="16535" y="660"/>
                </a:lnTo>
                <a:lnTo>
                  <a:pt x="16438" y="538"/>
                </a:lnTo>
                <a:lnTo>
                  <a:pt x="16340" y="416"/>
                </a:lnTo>
                <a:lnTo>
                  <a:pt x="16144" y="270"/>
                </a:lnTo>
                <a:lnTo>
                  <a:pt x="15900" y="123"/>
                </a:lnTo>
                <a:lnTo>
                  <a:pt x="15632" y="50"/>
                </a:lnTo>
                <a:lnTo>
                  <a:pt x="15509"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48"/>
          <p:cNvSpPr/>
          <p:nvPr/>
        </p:nvSpPr>
        <p:spPr>
          <a:xfrm>
            <a:off x="2612156" y="967656"/>
            <a:ext cx="349155" cy="313437"/>
          </a:xfrm>
          <a:custGeom>
            <a:avLst/>
            <a:gdLst/>
            <a:ahLst/>
            <a:cxnLst/>
            <a:rect l="l" t="t" r="r" b="b"/>
            <a:pathLst>
              <a:path w="16706" h="14997" extrusionOk="0">
                <a:moveTo>
                  <a:pt x="4299" y="0"/>
                </a:moveTo>
                <a:lnTo>
                  <a:pt x="3859" y="25"/>
                </a:lnTo>
                <a:lnTo>
                  <a:pt x="3444" y="74"/>
                </a:lnTo>
                <a:lnTo>
                  <a:pt x="3029" y="196"/>
                </a:lnTo>
                <a:lnTo>
                  <a:pt x="2614" y="342"/>
                </a:lnTo>
                <a:lnTo>
                  <a:pt x="2247" y="513"/>
                </a:lnTo>
                <a:lnTo>
                  <a:pt x="1905" y="733"/>
                </a:lnTo>
                <a:lnTo>
                  <a:pt x="1563" y="977"/>
                </a:lnTo>
                <a:lnTo>
                  <a:pt x="1270" y="1246"/>
                </a:lnTo>
                <a:lnTo>
                  <a:pt x="977" y="1563"/>
                </a:lnTo>
                <a:lnTo>
                  <a:pt x="733" y="1881"/>
                </a:lnTo>
                <a:lnTo>
                  <a:pt x="513" y="2247"/>
                </a:lnTo>
                <a:lnTo>
                  <a:pt x="342" y="2614"/>
                </a:lnTo>
                <a:lnTo>
                  <a:pt x="196" y="3004"/>
                </a:lnTo>
                <a:lnTo>
                  <a:pt x="98" y="3420"/>
                </a:lnTo>
                <a:lnTo>
                  <a:pt x="25" y="3859"/>
                </a:lnTo>
                <a:lnTo>
                  <a:pt x="0" y="4299"/>
                </a:lnTo>
                <a:lnTo>
                  <a:pt x="0" y="4592"/>
                </a:lnTo>
                <a:lnTo>
                  <a:pt x="25" y="4885"/>
                </a:lnTo>
                <a:lnTo>
                  <a:pt x="122" y="5447"/>
                </a:lnTo>
                <a:lnTo>
                  <a:pt x="245" y="6008"/>
                </a:lnTo>
                <a:lnTo>
                  <a:pt x="440" y="6546"/>
                </a:lnTo>
                <a:lnTo>
                  <a:pt x="660" y="7059"/>
                </a:lnTo>
                <a:lnTo>
                  <a:pt x="928" y="7547"/>
                </a:lnTo>
                <a:lnTo>
                  <a:pt x="1197" y="8011"/>
                </a:lnTo>
                <a:lnTo>
                  <a:pt x="1515" y="8475"/>
                </a:lnTo>
                <a:lnTo>
                  <a:pt x="1856" y="8915"/>
                </a:lnTo>
                <a:lnTo>
                  <a:pt x="2198" y="9330"/>
                </a:lnTo>
                <a:lnTo>
                  <a:pt x="2565" y="9745"/>
                </a:lnTo>
                <a:lnTo>
                  <a:pt x="2931" y="10136"/>
                </a:lnTo>
                <a:lnTo>
                  <a:pt x="3639" y="10869"/>
                </a:lnTo>
                <a:lnTo>
                  <a:pt x="4299" y="11528"/>
                </a:lnTo>
                <a:lnTo>
                  <a:pt x="4861" y="12065"/>
                </a:lnTo>
                <a:lnTo>
                  <a:pt x="5496" y="12627"/>
                </a:lnTo>
                <a:lnTo>
                  <a:pt x="6839" y="13775"/>
                </a:lnTo>
                <a:lnTo>
                  <a:pt x="7913" y="14654"/>
                </a:lnTo>
                <a:lnTo>
                  <a:pt x="8353" y="14996"/>
                </a:lnTo>
                <a:lnTo>
                  <a:pt x="8793" y="14654"/>
                </a:lnTo>
                <a:lnTo>
                  <a:pt x="9843" y="13799"/>
                </a:lnTo>
                <a:lnTo>
                  <a:pt x="11186" y="12651"/>
                </a:lnTo>
                <a:lnTo>
                  <a:pt x="11821" y="12090"/>
                </a:lnTo>
                <a:lnTo>
                  <a:pt x="12407" y="11528"/>
                </a:lnTo>
                <a:lnTo>
                  <a:pt x="13067" y="10869"/>
                </a:lnTo>
                <a:lnTo>
                  <a:pt x="13775" y="10136"/>
                </a:lnTo>
                <a:lnTo>
                  <a:pt x="14141" y="9745"/>
                </a:lnTo>
                <a:lnTo>
                  <a:pt x="14508" y="9330"/>
                </a:lnTo>
                <a:lnTo>
                  <a:pt x="14850" y="8915"/>
                </a:lnTo>
                <a:lnTo>
                  <a:pt x="15191" y="8475"/>
                </a:lnTo>
                <a:lnTo>
                  <a:pt x="15509" y="8011"/>
                </a:lnTo>
                <a:lnTo>
                  <a:pt x="15778" y="7547"/>
                </a:lnTo>
                <a:lnTo>
                  <a:pt x="16046" y="7059"/>
                </a:lnTo>
                <a:lnTo>
                  <a:pt x="16266" y="6546"/>
                </a:lnTo>
                <a:lnTo>
                  <a:pt x="16461" y="6008"/>
                </a:lnTo>
                <a:lnTo>
                  <a:pt x="16584" y="5447"/>
                </a:lnTo>
                <a:lnTo>
                  <a:pt x="16681" y="4885"/>
                </a:lnTo>
                <a:lnTo>
                  <a:pt x="16706" y="4592"/>
                </a:lnTo>
                <a:lnTo>
                  <a:pt x="16706" y="4299"/>
                </a:lnTo>
                <a:lnTo>
                  <a:pt x="16681" y="3859"/>
                </a:lnTo>
                <a:lnTo>
                  <a:pt x="16608" y="3420"/>
                </a:lnTo>
                <a:lnTo>
                  <a:pt x="16510" y="3004"/>
                </a:lnTo>
                <a:lnTo>
                  <a:pt x="16364" y="2614"/>
                </a:lnTo>
                <a:lnTo>
                  <a:pt x="16193" y="2247"/>
                </a:lnTo>
                <a:lnTo>
                  <a:pt x="15973" y="1881"/>
                </a:lnTo>
                <a:lnTo>
                  <a:pt x="15729" y="1563"/>
                </a:lnTo>
                <a:lnTo>
                  <a:pt x="15436" y="1246"/>
                </a:lnTo>
                <a:lnTo>
                  <a:pt x="15143" y="977"/>
                </a:lnTo>
                <a:lnTo>
                  <a:pt x="14801" y="733"/>
                </a:lnTo>
                <a:lnTo>
                  <a:pt x="14459" y="513"/>
                </a:lnTo>
                <a:lnTo>
                  <a:pt x="14092" y="342"/>
                </a:lnTo>
                <a:lnTo>
                  <a:pt x="13677" y="196"/>
                </a:lnTo>
                <a:lnTo>
                  <a:pt x="13262" y="74"/>
                </a:lnTo>
                <a:lnTo>
                  <a:pt x="12847" y="25"/>
                </a:lnTo>
                <a:lnTo>
                  <a:pt x="12407" y="0"/>
                </a:lnTo>
                <a:lnTo>
                  <a:pt x="12065" y="0"/>
                </a:lnTo>
                <a:lnTo>
                  <a:pt x="11723" y="49"/>
                </a:lnTo>
                <a:lnTo>
                  <a:pt x="11381" y="122"/>
                </a:lnTo>
                <a:lnTo>
                  <a:pt x="11064" y="196"/>
                </a:lnTo>
                <a:lnTo>
                  <a:pt x="10746" y="318"/>
                </a:lnTo>
                <a:lnTo>
                  <a:pt x="10453" y="464"/>
                </a:lnTo>
                <a:lnTo>
                  <a:pt x="10160" y="611"/>
                </a:lnTo>
                <a:lnTo>
                  <a:pt x="9892" y="806"/>
                </a:lnTo>
                <a:lnTo>
                  <a:pt x="9647" y="1002"/>
                </a:lnTo>
                <a:lnTo>
                  <a:pt x="9403" y="1221"/>
                </a:lnTo>
                <a:lnTo>
                  <a:pt x="9183" y="1466"/>
                </a:lnTo>
                <a:lnTo>
                  <a:pt x="8964" y="1710"/>
                </a:lnTo>
                <a:lnTo>
                  <a:pt x="8793" y="1979"/>
                </a:lnTo>
                <a:lnTo>
                  <a:pt x="8622" y="2272"/>
                </a:lnTo>
                <a:lnTo>
                  <a:pt x="8475" y="2565"/>
                </a:lnTo>
                <a:lnTo>
                  <a:pt x="8353" y="2858"/>
                </a:lnTo>
                <a:lnTo>
                  <a:pt x="8231" y="2565"/>
                </a:lnTo>
                <a:lnTo>
                  <a:pt x="8084" y="2272"/>
                </a:lnTo>
                <a:lnTo>
                  <a:pt x="7913" y="1979"/>
                </a:lnTo>
                <a:lnTo>
                  <a:pt x="7742" y="1710"/>
                </a:lnTo>
                <a:lnTo>
                  <a:pt x="7523" y="1466"/>
                </a:lnTo>
                <a:lnTo>
                  <a:pt x="7303" y="1221"/>
                </a:lnTo>
                <a:lnTo>
                  <a:pt x="7059" y="1002"/>
                </a:lnTo>
                <a:lnTo>
                  <a:pt x="6814" y="806"/>
                </a:lnTo>
                <a:lnTo>
                  <a:pt x="6546" y="611"/>
                </a:lnTo>
                <a:lnTo>
                  <a:pt x="6253" y="464"/>
                </a:lnTo>
                <a:lnTo>
                  <a:pt x="5960" y="318"/>
                </a:lnTo>
                <a:lnTo>
                  <a:pt x="5642" y="196"/>
                </a:lnTo>
                <a:lnTo>
                  <a:pt x="5325" y="122"/>
                </a:lnTo>
                <a:lnTo>
                  <a:pt x="4983" y="49"/>
                </a:lnTo>
                <a:lnTo>
                  <a:pt x="4641"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48"/>
          <p:cNvSpPr/>
          <p:nvPr/>
        </p:nvSpPr>
        <p:spPr>
          <a:xfrm>
            <a:off x="3180804" y="970206"/>
            <a:ext cx="338956" cy="308317"/>
          </a:xfrm>
          <a:custGeom>
            <a:avLst/>
            <a:gdLst/>
            <a:ahLst/>
            <a:cxnLst/>
            <a:rect l="l" t="t" r="r" b="b"/>
            <a:pathLst>
              <a:path w="16218" h="14752" extrusionOk="0">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48"/>
          <p:cNvSpPr/>
          <p:nvPr/>
        </p:nvSpPr>
        <p:spPr>
          <a:xfrm>
            <a:off x="3755576" y="973258"/>
            <a:ext cx="316510" cy="302214"/>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91" name="Google Shape;1091;p48"/>
          <p:cNvGrpSpPr/>
          <p:nvPr/>
        </p:nvGrpSpPr>
        <p:grpSpPr>
          <a:xfrm>
            <a:off x="4302631" y="952827"/>
            <a:ext cx="349155" cy="349657"/>
            <a:chOff x="5302225" y="968375"/>
            <a:chExt cx="417650" cy="418250"/>
          </a:xfrm>
        </p:grpSpPr>
        <p:sp>
          <p:nvSpPr>
            <p:cNvPr id="1092" name="Google Shape;1092;p48"/>
            <p:cNvSpPr/>
            <p:nvPr/>
          </p:nvSpPr>
          <p:spPr>
            <a:xfrm>
              <a:off x="5333350" y="991575"/>
              <a:ext cx="152075" cy="155100"/>
            </a:xfrm>
            <a:custGeom>
              <a:avLst/>
              <a:gdLst/>
              <a:ahLst/>
              <a:cxnLst/>
              <a:rect l="l" t="t" r="r" b="b"/>
              <a:pathLst>
                <a:path w="6083" h="6204" extrusionOk="0">
                  <a:moveTo>
                    <a:pt x="2541" y="0"/>
                  </a:moveTo>
                  <a:lnTo>
                    <a:pt x="2468" y="25"/>
                  </a:lnTo>
                  <a:lnTo>
                    <a:pt x="2443" y="147"/>
                  </a:lnTo>
                  <a:lnTo>
                    <a:pt x="2101" y="1807"/>
                  </a:lnTo>
                  <a:lnTo>
                    <a:pt x="2052" y="1930"/>
                  </a:lnTo>
                  <a:lnTo>
                    <a:pt x="1979" y="2052"/>
                  </a:lnTo>
                  <a:lnTo>
                    <a:pt x="1857" y="2174"/>
                  </a:lnTo>
                  <a:lnTo>
                    <a:pt x="1735" y="2223"/>
                  </a:lnTo>
                  <a:lnTo>
                    <a:pt x="123" y="2760"/>
                  </a:lnTo>
                  <a:lnTo>
                    <a:pt x="25" y="2833"/>
                  </a:lnTo>
                  <a:lnTo>
                    <a:pt x="1" y="2882"/>
                  </a:lnTo>
                  <a:lnTo>
                    <a:pt x="25" y="2955"/>
                  </a:lnTo>
                  <a:lnTo>
                    <a:pt x="99" y="3029"/>
                  </a:lnTo>
                  <a:lnTo>
                    <a:pt x="1588" y="3859"/>
                  </a:lnTo>
                  <a:lnTo>
                    <a:pt x="1711" y="3932"/>
                  </a:lnTo>
                  <a:lnTo>
                    <a:pt x="1808" y="4054"/>
                  </a:lnTo>
                  <a:lnTo>
                    <a:pt x="1857" y="4201"/>
                  </a:lnTo>
                  <a:lnTo>
                    <a:pt x="1882" y="4323"/>
                  </a:lnTo>
                  <a:lnTo>
                    <a:pt x="1906" y="6033"/>
                  </a:lnTo>
                  <a:lnTo>
                    <a:pt x="1930" y="6130"/>
                  </a:lnTo>
                  <a:lnTo>
                    <a:pt x="1979" y="6204"/>
                  </a:lnTo>
                  <a:lnTo>
                    <a:pt x="2052" y="6204"/>
                  </a:lnTo>
                  <a:lnTo>
                    <a:pt x="2126" y="6130"/>
                  </a:lnTo>
                  <a:lnTo>
                    <a:pt x="3371" y="4982"/>
                  </a:lnTo>
                  <a:lnTo>
                    <a:pt x="3493" y="4885"/>
                  </a:lnTo>
                  <a:lnTo>
                    <a:pt x="3640" y="4836"/>
                  </a:lnTo>
                  <a:lnTo>
                    <a:pt x="3787" y="4836"/>
                  </a:lnTo>
                  <a:lnTo>
                    <a:pt x="3933" y="4860"/>
                  </a:lnTo>
                  <a:lnTo>
                    <a:pt x="5545" y="5349"/>
                  </a:lnTo>
                  <a:lnTo>
                    <a:pt x="5667" y="5373"/>
                  </a:lnTo>
                  <a:lnTo>
                    <a:pt x="5716" y="5349"/>
                  </a:lnTo>
                  <a:lnTo>
                    <a:pt x="5740" y="5275"/>
                  </a:lnTo>
                  <a:lnTo>
                    <a:pt x="5716" y="5178"/>
                  </a:lnTo>
                  <a:lnTo>
                    <a:pt x="5008" y="3615"/>
                  </a:lnTo>
                  <a:lnTo>
                    <a:pt x="4959" y="3493"/>
                  </a:lnTo>
                  <a:lnTo>
                    <a:pt x="4959" y="3346"/>
                  </a:lnTo>
                  <a:lnTo>
                    <a:pt x="4983" y="3200"/>
                  </a:lnTo>
                  <a:lnTo>
                    <a:pt x="5057" y="3077"/>
                  </a:lnTo>
                  <a:lnTo>
                    <a:pt x="6033" y="1685"/>
                  </a:lnTo>
                  <a:lnTo>
                    <a:pt x="6082" y="1588"/>
                  </a:lnTo>
                  <a:lnTo>
                    <a:pt x="6082" y="1514"/>
                  </a:lnTo>
                  <a:lnTo>
                    <a:pt x="6009" y="1465"/>
                  </a:lnTo>
                  <a:lnTo>
                    <a:pt x="5911" y="1465"/>
                  </a:lnTo>
                  <a:lnTo>
                    <a:pt x="4202" y="1661"/>
                  </a:lnTo>
                  <a:lnTo>
                    <a:pt x="4080" y="1661"/>
                  </a:lnTo>
                  <a:lnTo>
                    <a:pt x="3933" y="1612"/>
                  </a:lnTo>
                  <a:lnTo>
                    <a:pt x="3811" y="1539"/>
                  </a:lnTo>
                  <a:lnTo>
                    <a:pt x="3713" y="1441"/>
                  </a:lnTo>
                  <a:lnTo>
                    <a:pt x="2687" y="73"/>
                  </a:lnTo>
                  <a:lnTo>
                    <a:pt x="2614"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48"/>
            <p:cNvSpPr/>
            <p:nvPr/>
          </p:nvSpPr>
          <p:spPr>
            <a:xfrm>
              <a:off x="5302225" y="968375"/>
              <a:ext cx="417650" cy="418250"/>
            </a:xfrm>
            <a:custGeom>
              <a:avLst/>
              <a:gdLst/>
              <a:ahLst/>
              <a:cxnLst/>
              <a:rect l="l" t="t" r="r" b="b"/>
              <a:pathLst>
                <a:path w="16706" h="16730" extrusionOk="0">
                  <a:moveTo>
                    <a:pt x="10331" y="0"/>
                  </a:moveTo>
                  <a:lnTo>
                    <a:pt x="10747" y="513"/>
                  </a:lnTo>
                  <a:lnTo>
                    <a:pt x="10942" y="782"/>
                  </a:lnTo>
                  <a:lnTo>
                    <a:pt x="11137" y="1050"/>
                  </a:lnTo>
                  <a:lnTo>
                    <a:pt x="11284" y="1343"/>
                  </a:lnTo>
                  <a:lnTo>
                    <a:pt x="11455" y="1636"/>
                  </a:lnTo>
                  <a:lnTo>
                    <a:pt x="11577" y="1929"/>
                  </a:lnTo>
                  <a:lnTo>
                    <a:pt x="11723" y="2223"/>
                  </a:lnTo>
                  <a:lnTo>
                    <a:pt x="11821" y="2540"/>
                  </a:lnTo>
                  <a:lnTo>
                    <a:pt x="11919" y="2858"/>
                  </a:lnTo>
                  <a:lnTo>
                    <a:pt x="12017" y="3199"/>
                  </a:lnTo>
                  <a:lnTo>
                    <a:pt x="12090" y="3517"/>
                  </a:lnTo>
                  <a:lnTo>
                    <a:pt x="12139" y="3859"/>
                  </a:lnTo>
                  <a:lnTo>
                    <a:pt x="12187" y="4201"/>
                  </a:lnTo>
                  <a:lnTo>
                    <a:pt x="12212" y="4543"/>
                  </a:lnTo>
                  <a:lnTo>
                    <a:pt x="12212" y="4909"/>
                  </a:lnTo>
                  <a:lnTo>
                    <a:pt x="12212" y="5275"/>
                  </a:lnTo>
                  <a:lnTo>
                    <a:pt x="12187" y="5642"/>
                  </a:lnTo>
                  <a:lnTo>
                    <a:pt x="12139" y="6008"/>
                  </a:lnTo>
                  <a:lnTo>
                    <a:pt x="12065" y="6374"/>
                  </a:lnTo>
                  <a:lnTo>
                    <a:pt x="11992" y="6741"/>
                  </a:lnTo>
                  <a:lnTo>
                    <a:pt x="11894" y="7083"/>
                  </a:lnTo>
                  <a:lnTo>
                    <a:pt x="11772" y="7425"/>
                  </a:lnTo>
                  <a:lnTo>
                    <a:pt x="11650" y="7742"/>
                  </a:lnTo>
                  <a:lnTo>
                    <a:pt x="11504" y="8084"/>
                  </a:lnTo>
                  <a:lnTo>
                    <a:pt x="11333" y="8402"/>
                  </a:lnTo>
                  <a:lnTo>
                    <a:pt x="11162" y="8695"/>
                  </a:lnTo>
                  <a:lnTo>
                    <a:pt x="10966" y="8988"/>
                  </a:lnTo>
                  <a:lnTo>
                    <a:pt x="10771" y="9281"/>
                  </a:lnTo>
                  <a:lnTo>
                    <a:pt x="10551" y="9549"/>
                  </a:lnTo>
                  <a:lnTo>
                    <a:pt x="10307" y="9818"/>
                  </a:lnTo>
                  <a:lnTo>
                    <a:pt x="10063" y="10087"/>
                  </a:lnTo>
                  <a:lnTo>
                    <a:pt x="9818" y="10331"/>
                  </a:lnTo>
                  <a:lnTo>
                    <a:pt x="9550" y="10551"/>
                  </a:lnTo>
                  <a:lnTo>
                    <a:pt x="9281" y="10771"/>
                  </a:lnTo>
                  <a:lnTo>
                    <a:pt x="8988" y="10966"/>
                  </a:lnTo>
                  <a:lnTo>
                    <a:pt x="8695" y="11161"/>
                  </a:lnTo>
                  <a:lnTo>
                    <a:pt x="8377" y="11332"/>
                  </a:lnTo>
                  <a:lnTo>
                    <a:pt x="8060" y="11503"/>
                  </a:lnTo>
                  <a:lnTo>
                    <a:pt x="7742" y="11650"/>
                  </a:lnTo>
                  <a:lnTo>
                    <a:pt x="7401" y="11772"/>
                  </a:lnTo>
                  <a:lnTo>
                    <a:pt x="7059" y="11894"/>
                  </a:lnTo>
                  <a:lnTo>
                    <a:pt x="6717" y="11992"/>
                  </a:lnTo>
                  <a:lnTo>
                    <a:pt x="6375" y="12065"/>
                  </a:lnTo>
                  <a:lnTo>
                    <a:pt x="6008" y="12138"/>
                  </a:lnTo>
                  <a:lnTo>
                    <a:pt x="5642" y="12187"/>
                  </a:lnTo>
                  <a:lnTo>
                    <a:pt x="5276" y="12212"/>
                  </a:lnTo>
                  <a:lnTo>
                    <a:pt x="4885" y="12236"/>
                  </a:lnTo>
                  <a:lnTo>
                    <a:pt x="4543" y="12212"/>
                  </a:lnTo>
                  <a:lnTo>
                    <a:pt x="4201" y="12187"/>
                  </a:lnTo>
                  <a:lnTo>
                    <a:pt x="3859" y="12163"/>
                  </a:lnTo>
                  <a:lnTo>
                    <a:pt x="3517" y="12089"/>
                  </a:lnTo>
                  <a:lnTo>
                    <a:pt x="3175" y="12016"/>
                  </a:lnTo>
                  <a:lnTo>
                    <a:pt x="2858" y="11943"/>
                  </a:lnTo>
                  <a:lnTo>
                    <a:pt x="2540" y="11845"/>
                  </a:lnTo>
                  <a:lnTo>
                    <a:pt x="2223" y="11723"/>
                  </a:lnTo>
                  <a:lnTo>
                    <a:pt x="1905" y="11601"/>
                  </a:lnTo>
                  <a:lnTo>
                    <a:pt x="1612" y="11454"/>
                  </a:lnTo>
                  <a:lnTo>
                    <a:pt x="1319" y="11308"/>
                  </a:lnTo>
                  <a:lnTo>
                    <a:pt x="1051" y="11137"/>
                  </a:lnTo>
                  <a:lnTo>
                    <a:pt x="757" y="10966"/>
                  </a:lnTo>
                  <a:lnTo>
                    <a:pt x="489" y="10771"/>
                  </a:lnTo>
                  <a:lnTo>
                    <a:pt x="0" y="10355"/>
                  </a:lnTo>
                  <a:lnTo>
                    <a:pt x="98" y="10697"/>
                  </a:lnTo>
                  <a:lnTo>
                    <a:pt x="196" y="11015"/>
                  </a:lnTo>
                  <a:lnTo>
                    <a:pt x="464" y="11674"/>
                  </a:lnTo>
                  <a:lnTo>
                    <a:pt x="757" y="12309"/>
                  </a:lnTo>
                  <a:lnTo>
                    <a:pt x="1124" y="12895"/>
                  </a:lnTo>
                  <a:lnTo>
                    <a:pt x="1515" y="13457"/>
                  </a:lnTo>
                  <a:lnTo>
                    <a:pt x="1979" y="13970"/>
                  </a:lnTo>
                  <a:lnTo>
                    <a:pt x="2443" y="14458"/>
                  </a:lnTo>
                  <a:lnTo>
                    <a:pt x="2980" y="14898"/>
                  </a:lnTo>
                  <a:lnTo>
                    <a:pt x="3542" y="15313"/>
                  </a:lnTo>
                  <a:lnTo>
                    <a:pt x="4128" y="15680"/>
                  </a:lnTo>
                  <a:lnTo>
                    <a:pt x="4738" y="15973"/>
                  </a:lnTo>
                  <a:lnTo>
                    <a:pt x="5398" y="16241"/>
                  </a:lnTo>
                  <a:lnTo>
                    <a:pt x="5740" y="16339"/>
                  </a:lnTo>
                  <a:lnTo>
                    <a:pt x="6082" y="16437"/>
                  </a:lnTo>
                  <a:lnTo>
                    <a:pt x="6424" y="16534"/>
                  </a:lnTo>
                  <a:lnTo>
                    <a:pt x="6766" y="16608"/>
                  </a:lnTo>
                  <a:lnTo>
                    <a:pt x="7132" y="16657"/>
                  </a:lnTo>
                  <a:lnTo>
                    <a:pt x="7474" y="16681"/>
                  </a:lnTo>
                  <a:lnTo>
                    <a:pt x="7840" y="16705"/>
                  </a:lnTo>
                  <a:lnTo>
                    <a:pt x="8231" y="16730"/>
                  </a:lnTo>
                  <a:lnTo>
                    <a:pt x="8646" y="16705"/>
                  </a:lnTo>
                  <a:lnTo>
                    <a:pt x="9086" y="16681"/>
                  </a:lnTo>
                  <a:lnTo>
                    <a:pt x="9501" y="16632"/>
                  </a:lnTo>
                  <a:lnTo>
                    <a:pt x="9941" y="16559"/>
                  </a:lnTo>
                  <a:lnTo>
                    <a:pt x="10331" y="16461"/>
                  </a:lnTo>
                  <a:lnTo>
                    <a:pt x="10747" y="16339"/>
                  </a:lnTo>
                  <a:lnTo>
                    <a:pt x="11137" y="16217"/>
                  </a:lnTo>
                  <a:lnTo>
                    <a:pt x="11528" y="16046"/>
                  </a:lnTo>
                  <a:lnTo>
                    <a:pt x="11894" y="15875"/>
                  </a:lnTo>
                  <a:lnTo>
                    <a:pt x="12261" y="15704"/>
                  </a:lnTo>
                  <a:lnTo>
                    <a:pt x="12627" y="15484"/>
                  </a:lnTo>
                  <a:lnTo>
                    <a:pt x="12969" y="15264"/>
                  </a:lnTo>
                  <a:lnTo>
                    <a:pt x="13311" y="15045"/>
                  </a:lnTo>
                  <a:lnTo>
                    <a:pt x="13628" y="14776"/>
                  </a:lnTo>
                  <a:lnTo>
                    <a:pt x="13922" y="14507"/>
                  </a:lnTo>
                  <a:lnTo>
                    <a:pt x="14215" y="14239"/>
                  </a:lnTo>
                  <a:lnTo>
                    <a:pt x="14508" y="13946"/>
                  </a:lnTo>
                  <a:lnTo>
                    <a:pt x="14776" y="13628"/>
                  </a:lnTo>
                  <a:lnTo>
                    <a:pt x="15021" y="13311"/>
                  </a:lnTo>
                  <a:lnTo>
                    <a:pt x="15265" y="12969"/>
                  </a:lnTo>
                  <a:lnTo>
                    <a:pt x="15485" y="12627"/>
                  </a:lnTo>
                  <a:lnTo>
                    <a:pt x="15680" y="12285"/>
                  </a:lnTo>
                  <a:lnTo>
                    <a:pt x="15875" y="11918"/>
                  </a:lnTo>
                  <a:lnTo>
                    <a:pt x="16046" y="11528"/>
                  </a:lnTo>
                  <a:lnTo>
                    <a:pt x="16193" y="11161"/>
                  </a:lnTo>
                  <a:lnTo>
                    <a:pt x="16339" y="10746"/>
                  </a:lnTo>
                  <a:lnTo>
                    <a:pt x="16437" y="10355"/>
                  </a:lnTo>
                  <a:lnTo>
                    <a:pt x="16535" y="9940"/>
                  </a:lnTo>
                  <a:lnTo>
                    <a:pt x="16608" y="9525"/>
                  </a:lnTo>
                  <a:lnTo>
                    <a:pt x="16657" y="9085"/>
                  </a:lnTo>
                  <a:lnTo>
                    <a:pt x="16706" y="8670"/>
                  </a:lnTo>
                  <a:lnTo>
                    <a:pt x="16706" y="8231"/>
                  </a:lnTo>
                  <a:lnTo>
                    <a:pt x="16706" y="7864"/>
                  </a:lnTo>
                  <a:lnTo>
                    <a:pt x="16681" y="7498"/>
                  </a:lnTo>
                  <a:lnTo>
                    <a:pt x="16632" y="7132"/>
                  </a:lnTo>
                  <a:lnTo>
                    <a:pt x="16584" y="6790"/>
                  </a:lnTo>
                  <a:lnTo>
                    <a:pt x="16510" y="6423"/>
                  </a:lnTo>
                  <a:lnTo>
                    <a:pt x="16437" y="6081"/>
                  </a:lnTo>
                  <a:lnTo>
                    <a:pt x="16339" y="5739"/>
                  </a:lnTo>
                  <a:lnTo>
                    <a:pt x="16242" y="5398"/>
                  </a:lnTo>
                  <a:lnTo>
                    <a:pt x="15973" y="4763"/>
                  </a:lnTo>
                  <a:lnTo>
                    <a:pt x="15656" y="4128"/>
                  </a:lnTo>
                  <a:lnTo>
                    <a:pt x="15314" y="3541"/>
                  </a:lnTo>
                  <a:lnTo>
                    <a:pt x="14898" y="2980"/>
                  </a:lnTo>
                  <a:lnTo>
                    <a:pt x="14459" y="2467"/>
                  </a:lnTo>
                  <a:lnTo>
                    <a:pt x="13970" y="1978"/>
                  </a:lnTo>
                  <a:lnTo>
                    <a:pt x="13433" y="1539"/>
                  </a:lnTo>
                  <a:lnTo>
                    <a:pt x="12871" y="1123"/>
                  </a:lnTo>
                  <a:lnTo>
                    <a:pt x="12285" y="782"/>
                  </a:lnTo>
                  <a:lnTo>
                    <a:pt x="11675" y="464"/>
                  </a:lnTo>
                  <a:lnTo>
                    <a:pt x="11015" y="220"/>
                  </a:lnTo>
                  <a:lnTo>
                    <a:pt x="10673" y="98"/>
                  </a:lnTo>
                  <a:lnTo>
                    <a:pt x="10331"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4" name="Google Shape;1094;p48"/>
          <p:cNvGrpSpPr/>
          <p:nvPr/>
        </p:nvGrpSpPr>
        <p:grpSpPr>
          <a:xfrm>
            <a:off x="4824295" y="913514"/>
            <a:ext cx="432881" cy="421637"/>
            <a:chOff x="5926225" y="921350"/>
            <a:chExt cx="517800" cy="504350"/>
          </a:xfrm>
        </p:grpSpPr>
        <p:sp>
          <p:nvSpPr>
            <p:cNvPr id="1095" name="Google Shape;1095;p48"/>
            <p:cNvSpPr/>
            <p:nvPr/>
          </p:nvSpPr>
          <p:spPr>
            <a:xfrm>
              <a:off x="5926225" y="921350"/>
              <a:ext cx="517800" cy="504350"/>
            </a:xfrm>
            <a:custGeom>
              <a:avLst/>
              <a:gdLst/>
              <a:ahLst/>
              <a:cxnLst/>
              <a:rect l="l" t="t" r="r" b="b"/>
              <a:pathLst>
                <a:path w="20712" h="20174" extrusionOk="0">
                  <a:moveTo>
                    <a:pt x="10356" y="2858"/>
                  </a:moveTo>
                  <a:lnTo>
                    <a:pt x="10722" y="2882"/>
                  </a:lnTo>
                  <a:lnTo>
                    <a:pt x="11089" y="2907"/>
                  </a:lnTo>
                  <a:lnTo>
                    <a:pt x="11455" y="2956"/>
                  </a:lnTo>
                  <a:lnTo>
                    <a:pt x="11821" y="3004"/>
                  </a:lnTo>
                  <a:lnTo>
                    <a:pt x="12163" y="3102"/>
                  </a:lnTo>
                  <a:lnTo>
                    <a:pt x="12505" y="3200"/>
                  </a:lnTo>
                  <a:lnTo>
                    <a:pt x="12847" y="3298"/>
                  </a:lnTo>
                  <a:lnTo>
                    <a:pt x="13165" y="3444"/>
                  </a:lnTo>
                  <a:lnTo>
                    <a:pt x="13482" y="3591"/>
                  </a:lnTo>
                  <a:lnTo>
                    <a:pt x="13800" y="3737"/>
                  </a:lnTo>
                  <a:lnTo>
                    <a:pt x="14093" y="3908"/>
                  </a:lnTo>
                  <a:lnTo>
                    <a:pt x="14386" y="4104"/>
                  </a:lnTo>
                  <a:lnTo>
                    <a:pt x="14679" y="4299"/>
                  </a:lnTo>
                  <a:lnTo>
                    <a:pt x="14948" y="4519"/>
                  </a:lnTo>
                  <a:lnTo>
                    <a:pt x="15216" y="4739"/>
                  </a:lnTo>
                  <a:lnTo>
                    <a:pt x="15460" y="4983"/>
                  </a:lnTo>
                  <a:lnTo>
                    <a:pt x="15705" y="5227"/>
                  </a:lnTo>
                  <a:lnTo>
                    <a:pt x="15925" y="5496"/>
                  </a:lnTo>
                  <a:lnTo>
                    <a:pt x="16144" y="5764"/>
                  </a:lnTo>
                  <a:lnTo>
                    <a:pt x="16340" y="6057"/>
                  </a:lnTo>
                  <a:lnTo>
                    <a:pt x="16535" y="6350"/>
                  </a:lnTo>
                  <a:lnTo>
                    <a:pt x="16706" y="6644"/>
                  </a:lnTo>
                  <a:lnTo>
                    <a:pt x="16853" y="6961"/>
                  </a:lnTo>
                  <a:lnTo>
                    <a:pt x="16999" y="7279"/>
                  </a:lnTo>
                  <a:lnTo>
                    <a:pt x="17146" y="7596"/>
                  </a:lnTo>
                  <a:lnTo>
                    <a:pt x="17243" y="7938"/>
                  </a:lnTo>
                  <a:lnTo>
                    <a:pt x="17341" y="8280"/>
                  </a:lnTo>
                  <a:lnTo>
                    <a:pt x="17439" y="8622"/>
                  </a:lnTo>
                  <a:lnTo>
                    <a:pt x="17488" y="8988"/>
                  </a:lnTo>
                  <a:lnTo>
                    <a:pt x="17536" y="9354"/>
                  </a:lnTo>
                  <a:lnTo>
                    <a:pt x="17561" y="9721"/>
                  </a:lnTo>
                  <a:lnTo>
                    <a:pt x="17585" y="10087"/>
                  </a:lnTo>
                  <a:lnTo>
                    <a:pt x="17561" y="10454"/>
                  </a:lnTo>
                  <a:lnTo>
                    <a:pt x="17536" y="10820"/>
                  </a:lnTo>
                  <a:lnTo>
                    <a:pt x="17488" y="11186"/>
                  </a:lnTo>
                  <a:lnTo>
                    <a:pt x="17439" y="11553"/>
                  </a:lnTo>
                  <a:lnTo>
                    <a:pt x="17341" y="11894"/>
                  </a:lnTo>
                  <a:lnTo>
                    <a:pt x="17243" y="12236"/>
                  </a:lnTo>
                  <a:lnTo>
                    <a:pt x="17146" y="12578"/>
                  </a:lnTo>
                  <a:lnTo>
                    <a:pt x="16999" y="12896"/>
                  </a:lnTo>
                  <a:lnTo>
                    <a:pt x="16853" y="13213"/>
                  </a:lnTo>
                  <a:lnTo>
                    <a:pt x="16706" y="13531"/>
                  </a:lnTo>
                  <a:lnTo>
                    <a:pt x="16535" y="13824"/>
                  </a:lnTo>
                  <a:lnTo>
                    <a:pt x="16340" y="14117"/>
                  </a:lnTo>
                  <a:lnTo>
                    <a:pt x="16144" y="14410"/>
                  </a:lnTo>
                  <a:lnTo>
                    <a:pt x="15925" y="14679"/>
                  </a:lnTo>
                  <a:lnTo>
                    <a:pt x="15705" y="14947"/>
                  </a:lnTo>
                  <a:lnTo>
                    <a:pt x="15460" y="15192"/>
                  </a:lnTo>
                  <a:lnTo>
                    <a:pt x="15216" y="15436"/>
                  </a:lnTo>
                  <a:lnTo>
                    <a:pt x="14948" y="15656"/>
                  </a:lnTo>
                  <a:lnTo>
                    <a:pt x="14679" y="15875"/>
                  </a:lnTo>
                  <a:lnTo>
                    <a:pt x="14386" y="16071"/>
                  </a:lnTo>
                  <a:lnTo>
                    <a:pt x="14093" y="16266"/>
                  </a:lnTo>
                  <a:lnTo>
                    <a:pt x="13800" y="16437"/>
                  </a:lnTo>
                  <a:lnTo>
                    <a:pt x="13482" y="16584"/>
                  </a:lnTo>
                  <a:lnTo>
                    <a:pt x="13165" y="16730"/>
                  </a:lnTo>
                  <a:lnTo>
                    <a:pt x="12847" y="16877"/>
                  </a:lnTo>
                  <a:lnTo>
                    <a:pt x="12505" y="16974"/>
                  </a:lnTo>
                  <a:lnTo>
                    <a:pt x="12163" y="17072"/>
                  </a:lnTo>
                  <a:lnTo>
                    <a:pt x="11821" y="17170"/>
                  </a:lnTo>
                  <a:lnTo>
                    <a:pt x="11455" y="17219"/>
                  </a:lnTo>
                  <a:lnTo>
                    <a:pt x="11089" y="17268"/>
                  </a:lnTo>
                  <a:lnTo>
                    <a:pt x="10722" y="17292"/>
                  </a:lnTo>
                  <a:lnTo>
                    <a:pt x="10356" y="17316"/>
                  </a:lnTo>
                  <a:lnTo>
                    <a:pt x="9990" y="17292"/>
                  </a:lnTo>
                  <a:lnTo>
                    <a:pt x="9623" y="17268"/>
                  </a:lnTo>
                  <a:lnTo>
                    <a:pt x="9257" y="17219"/>
                  </a:lnTo>
                  <a:lnTo>
                    <a:pt x="8891" y="17170"/>
                  </a:lnTo>
                  <a:lnTo>
                    <a:pt x="8549" y="17072"/>
                  </a:lnTo>
                  <a:lnTo>
                    <a:pt x="8207" y="16974"/>
                  </a:lnTo>
                  <a:lnTo>
                    <a:pt x="7865" y="16877"/>
                  </a:lnTo>
                  <a:lnTo>
                    <a:pt x="7547" y="16730"/>
                  </a:lnTo>
                  <a:lnTo>
                    <a:pt x="7230" y="16584"/>
                  </a:lnTo>
                  <a:lnTo>
                    <a:pt x="6912" y="16437"/>
                  </a:lnTo>
                  <a:lnTo>
                    <a:pt x="6619" y="16266"/>
                  </a:lnTo>
                  <a:lnTo>
                    <a:pt x="6326" y="16071"/>
                  </a:lnTo>
                  <a:lnTo>
                    <a:pt x="6033" y="15875"/>
                  </a:lnTo>
                  <a:lnTo>
                    <a:pt x="5765" y="15656"/>
                  </a:lnTo>
                  <a:lnTo>
                    <a:pt x="5496" y="15436"/>
                  </a:lnTo>
                  <a:lnTo>
                    <a:pt x="5252" y="15192"/>
                  </a:lnTo>
                  <a:lnTo>
                    <a:pt x="5007" y="14947"/>
                  </a:lnTo>
                  <a:lnTo>
                    <a:pt x="4788" y="14679"/>
                  </a:lnTo>
                  <a:lnTo>
                    <a:pt x="4568" y="14410"/>
                  </a:lnTo>
                  <a:lnTo>
                    <a:pt x="4372" y="14117"/>
                  </a:lnTo>
                  <a:lnTo>
                    <a:pt x="4177" y="13824"/>
                  </a:lnTo>
                  <a:lnTo>
                    <a:pt x="4006" y="13531"/>
                  </a:lnTo>
                  <a:lnTo>
                    <a:pt x="3860" y="13213"/>
                  </a:lnTo>
                  <a:lnTo>
                    <a:pt x="3713" y="12896"/>
                  </a:lnTo>
                  <a:lnTo>
                    <a:pt x="3566" y="12578"/>
                  </a:lnTo>
                  <a:lnTo>
                    <a:pt x="3469" y="12236"/>
                  </a:lnTo>
                  <a:lnTo>
                    <a:pt x="3371" y="11894"/>
                  </a:lnTo>
                  <a:lnTo>
                    <a:pt x="3273" y="11553"/>
                  </a:lnTo>
                  <a:lnTo>
                    <a:pt x="3225" y="11186"/>
                  </a:lnTo>
                  <a:lnTo>
                    <a:pt x="3176" y="10820"/>
                  </a:lnTo>
                  <a:lnTo>
                    <a:pt x="3151" y="10454"/>
                  </a:lnTo>
                  <a:lnTo>
                    <a:pt x="3127" y="10087"/>
                  </a:lnTo>
                  <a:lnTo>
                    <a:pt x="3151" y="9721"/>
                  </a:lnTo>
                  <a:lnTo>
                    <a:pt x="3176" y="9354"/>
                  </a:lnTo>
                  <a:lnTo>
                    <a:pt x="3225" y="8988"/>
                  </a:lnTo>
                  <a:lnTo>
                    <a:pt x="3273" y="8622"/>
                  </a:lnTo>
                  <a:lnTo>
                    <a:pt x="3371" y="8280"/>
                  </a:lnTo>
                  <a:lnTo>
                    <a:pt x="3469" y="7938"/>
                  </a:lnTo>
                  <a:lnTo>
                    <a:pt x="3566" y="7596"/>
                  </a:lnTo>
                  <a:lnTo>
                    <a:pt x="3713" y="7279"/>
                  </a:lnTo>
                  <a:lnTo>
                    <a:pt x="3860" y="6961"/>
                  </a:lnTo>
                  <a:lnTo>
                    <a:pt x="4006" y="6644"/>
                  </a:lnTo>
                  <a:lnTo>
                    <a:pt x="4177" y="6350"/>
                  </a:lnTo>
                  <a:lnTo>
                    <a:pt x="4372" y="6057"/>
                  </a:lnTo>
                  <a:lnTo>
                    <a:pt x="4568" y="5764"/>
                  </a:lnTo>
                  <a:lnTo>
                    <a:pt x="4788" y="5496"/>
                  </a:lnTo>
                  <a:lnTo>
                    <a:pt x="5007" y="5227"/>
                  </a:lnTo>
                  <a:lnTo>
                    <a:pt x="5252" y="4983"/>
                  </a:lnTo>
                  <a:lnTo>
                    <a:pt x="5496" y="4739"/>
                  </a:lnTo>
                  <a:lnTo>
                    <a:pt x="5765" y="4519"/>
                  </a:lnTo>
                  <a:lnTo>
                    <a:pt x="6033" y="4299"/>
                  </a:lnTo>
                  <a:lnTo>
                    <a:pt x="6326" y="4104"/>
                  </a:lnTo>
                  <a:lnTo>
                    <a:pt x="6619" y="3908"/>
                  </a:lnTo>
                  <a:lnTo>
                    <a:pt x="6912" y="3737"/>
                  </a:lnTo>
                  <a:lnTo>
                    <a:pt x="7230" y="3591"/>
                  </a:lnTo>
                  <a:lnTo>
                    <a:pt x="7547" y="3444"/>
                  </a:lnTo>
                  <a:lnTo>
                    <a:pt x="7865" y="3298"/>
                  </a:lnTo>
                  <a:lnTo>
                    <a:pt x="8207" y="3200"/>
                  </a:lnTo>
                  <a:lnTo>
                    <a:pt x="8549" y="3102"/>
                  </a:lnTo>
                  <a:lnTo>
                    <a:pt x="8891" y="3004"/>
                  </a:lnTo>
                  <a:lnTo>
                    <a:pt x="9257" y="2956"/>
                  </a:lnTo>
                  <a:lnTo>
                    <a:pt x="9623" y="2907"/>
                  </a:lnTo>
                  <a:lnTo>
                    <a:pt x="9990" y="2882"/>
                  </a:lnTo>
                  <a:lnTo>
                    <a:pt x="10356" y="2858"/>
                  </a:lnTo>
                  <a:close/>
                  <a:moveTo>
                    <a:pt x="8060" y="0"/>
                  </a:moveTo>
                  <a:lnTo>
                    <a:pt x="6717" y="2516"/>
                  </a:lnTo>
                  <a:lnTo>
                    <a:pt x="3908" y="2003"/>
                  </a:lnTo>
                  <a:lnTo>
                    <a:pt x="3786" y="4861"/>
                  </a:lnTo>
                  <a:lnTo>
                    <a:pt x="1026" y="5593"/>
                  </a:lnTo>
                  <a:lnTo>
                    <a:pt x="2174" y="8207"/>
                  </a:lnTo>
                  <a:lnTo>
                    <a:pt x="1" y="10087"/>
                  </a:lnTo>
                  <a:lnTo>
                    <a:pt x="2174" y="11968"/>
                  </a:lnTo>
                  <a:lnTo>
                    <a:pt x="1026" y="14581"/>
                  </a:lnTo>
                  <a:lnTo>
                    <a:pt x="3786" y="15314"/>
                  </a:lnTo>
                  <a:lnTo>
                    <a:pt x="3908" y="18171"/>
                  </a:lnTo>
                  <a:lnTo>
                    <a:pt x="6717" y="17658"/>
                  </a:lnTo>
                  <a:lnTo>
                    <a:pt x="8060" y="20174"/>
                  </a:lnTo>
                  <a:lnTo>
                    <a:pt x="10356" y="18489"/>
                  </a:lnTo>
                  <a:lnTo>
                    <a:pt x="12652" y="20174"/>
                  </a:lnTo>
                  <a:lnTo>
                    <a:pt x="13995" y="17658"/>
                  </a:lnTo>
                  <a:lnTo>
                    <a:pt x="16804" y="18171"/>
                  </a:lnTo>
                  <a:lnTo>
                    <a:pt x="16926" y="15314"/>
                  </a:lnTo>
                  <a:lnTo>
                    <a:pt x="19686" y="14581"/>
                  </a:lnTo>
                  <a:lnTo>
                    <a:pt x="18538" y="11968"/>
                  </a:lnTo>
                  <a:lnTo>
                    <a:pt x="20711" y="10087"/>
                  </a:lnTo>
                  <a:lnTo>
                    <a:pt x="18538" y="8207"/>
                  </a:lnTo>
                  <a:lnTo>
                    <a:pt x="19686" y="5593"/>
                  </a:lnTo>
                  <a:lnTo>
                    <a:pt x="16926" y="4861"/>
                  </a:lnTo>
                  <a:lnTo>
                    <a:pt x="16804" y="2003"/>
                  </a:lnTo>
                  <a:lnTo>
                    <a:pt x="13995" y="2516"/>
                  </a:lnTo>
                  <a:lnTo>
                    <a:pt x="12652" y="0"/>
                  </a:lnTo>
                  <a:lnTo>
                    <a:pt x="10356" y="1686"/>
                  </a:lnTo>
                  <a:lnTo>
                    <a:pt x="8060"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48"/>
            <p:cNvSpPr/>
            <p:nvPr/>
          </p:nvSpPr>
          <p:spPr>
            <a:xfrm>
              <a:off x="6016600" y="1005000"/>
              <a:ext cx="337050" cy="337050"/>
            </a:xfrm>
            <a:custGeom>
              <a:avLst/>
              <a:gdLst/>
              <a:ahLst/>
              <a:cxnLst/>
              <a:rect l="l" t="t" r="r" b="b"/>
              <a:pathLst>
                <a:path w="13482" h="13482" extrusionOk="0">
                  <a:moveTo>
                    <a:pt x="6741" y="0"/>
                  </a:moveTo>
                  <a:lnTo>
                    <a:pt x="6399" y="25"/>
                  </a:lnTo>
                  <a:lnTo>
                    <a:pt x="6057" y="49"/>
                  </a:lnTo>
                  <a:lnTo>
                    <a:pt x="5715" y="98"/>
                  </a:lnTo>
                  <a:lnTo>
                    <a:pt x="5398" y="147"/>
                  </a:lnTo>
                  <a:lnTo>
                    <a:pt x="5056" y="220"/>
                  </a:lnTo>
                  <a:lnTo>
                    <a:pt x="4738" y="318"/>
                  </a:lnTo>
                  <a:lnTo>
                    <a:pt x="4421" y="416"/>
                  </a:lnTo>
                  <a:lnTo>
                    <a:pt x="4128" y="538"/>
                  </a:lnTo>
                  <a:lnTo>
                    <a:pt x="3835" y="684"/>
                  </a:lnTo>
                  <a:lnTo>
                    <a:pt x="3542" y="831"/>
                  </a:lnTo>
                  <a:lnTo>
                    <a:pt x="3249" y="977"/>
                  </a:lnTo>
                  <a:lnTo>
                    <a:pt x="2980" y="1173"/>
                  </a:lnTo>
                  <a:lnTo>
                    <a:pt x="2711" y="1344"/>
                  </a:lnTo>
                  <a:lnTo>
                    <a:pt x="2467" y="1539"/>
                  </a:lnTo>
                  <a:lnTo>
                    <a:pt x="2223" y="1759"/>
                  </a:lnTo>
                  <a:lnTo>
                    <a:pt x="1979" y="1979"/>
                  </a:lnTo>
                  <a:lnTo>
                    <a:pt x="1759" y="2223"/>
                  </a:lnTo>
                  <a:lnTo>
                    <a:pt x="1539" y="2467"/>
                  </a:lnTo>
                  <a:lnTo>
                    <a:pt x="1344" y="2711"/>
                  </a:lnTo>
                  <a:lnTo>
                    <a:pt x="1173" y="2980"/>
                  </a:lnTo>
                  <a:lnTo>
                    <a:pt x="977" y="3249"/>
                  </a:lnTo>
                  <a:lnTo>
                    <a:pt x="831" y="3542"/>
                  </a:lnTo>
                  <a:lnTo>
                    <a:pt x="684" y="3835"/>
                  </a:lnTo>
                  <a:lnTo>
                    <a:pt x="538" y="4128"/>
                  </a:lnTo>
                  <a:lnTo>
                    <a:pt x="416" y="4421"/>
                  </a:lnTo>
                  <a:lnTo>
                    <a:pt x="318" y="4738"/>
                  </a:lnTo>
                  <a:lnTo>
                    <a:pt x="220" y="5056"/>
                  </a:lnTo>
                  <a:lnTo>
                    <a:pt x="147" y="5398"/>
                  </a:lnTo>
                  <a:lnTo>
                    <a:pt x="98" y="5715"/>
                  </a:lnTo>
                  <a:lnTo>
                    <a:pt x="49" y="6057"/>
                  </a:lnTo>
                  <a:lnTo>
                    <a:pt x="25" y="6399"/>
                  </a:lnTo>
                  <a:lnTo>
                    <a:pt x="0" y="6741"/>
                  </a:lnTo>
                  <a:lnTo>
                    <a:pt x="25" y="7083"/>
                  </a:lnTo>
                  <a:lnTo>
                    <a:pt x="49" y="7425"/>
                  </a:lnTo>
                  <a:lnTo>
                    <a:pt x="98" y="7767"/>
                  </a:lnTo>
                  <a:lnTo>
                    <a:pt x="147" y="8084"/>
                  </a:lnTo>
                  <a:lnTo>
                    <a:pt x="220" y="8426"/>
                  </a:lnTo>
                  <a:lnTo>
                    <a:pt x="318" y="8744"/>
                  </a:lnTo>
                  <a:lnTo>
                    <a:pt x="416" y="9061"/>
                  </a:lnTo>
                  <a:lnTo>
                    <a:pt x="538" y="9354"/>
                  </a:lnTo>
                  <a:lnTo>
                    <a:pt x="684" y="9648"/>
                  </a:lnTo>
                  <a:lnTo>
                    <a:pt x="831" y="9941"/>
                  </a:lnTo>
                  <a:lnTo>
                    <a:pt x="977" y="10234"/>
                  </a:lnTo>
                  <a:lnTo>
                    <a:pt x="1173" y="10502"/>
                  </a:lnTo>
                  <a:lnTo>
                    <a:pt x="1344" y="10771"/>
                  </a:lnTo>
                  <a:lnTo>
                    <a:pt x="1539" y="11015"/>
                  </a:lnTo>
                  <a:lnTo>
                    <a:pt x="1759" y="11259"/>
                  </a:lnTo>
                  <a:lnTo>
                    <a:pt x="1979" y="11504"/>
                  </a:lnTo>
                  <a:lnTo>
                    <a:pt x="2223" y="11723"/>
                  </a:lnTo>
                  <a:lnTo>
                    <a:pt x="2467" y="11943"/>
                  </a:lnTo>
                  <a:lnTo>
                    <a:pt x="2711" y="12139"/>
                  </a:lnTo>
                  <a:lnTo>
                    <a:pt x="2980" y="12310"/>
                  </a:lnTo>
                  <a:lnTo>
                    <a:pt x="3249" y="12505"/>
                  </a:lnTo>
                  <a:lnTo>
                    <a:pt x="3542" y="12652"/>
                  </a:lnTo>
                  <a:lnTo>
                    <a:pt x="3835" y="12798"/>
                  </a:lnTo>
                  <a:lnTo>
                    <a:pt x="4128" y="12945"/>
                  </a:lnTo>
                  <a:lnTo>
                    <a:pt x="4421" y="13067"/>
                  </a:lnTo>
                  <a:lnTo>
                    <a:pt x="4738" y="13164"/>
                  </a:lnTo>
                  <a:lnTo>
                    <a:pt x="5056" y="13262"/>
                  </a:lnTo>
                  <a:lnTo>
                    <a:pt x="5398" y="13335"/>
                  </a:lnTo>
                  <a:lnTo>
                    <a:pt x="5715" y="13384"/>
                  </a:lnTo>
                  <a:lnTo>
                    <a:pt x="6057" y="13433"/>
                  </a:lnTo>
                  <a:lnTo>
                    <a:pt x="6399" y="13458"/>
                  </a:lnTo>
                  <a:lnTo>
                    <a:pt x="6741" y="13482"/>
                  </a:lnTo>
                  <a:lnTo>
                    <a:pt x="7083" y="13458"/>
                  </a:lnTo>
                  <a:lnTo>
                    <a:pt x="7425" y="13433"/>
                  </a:lnTo>
                  <a:lnTo>
                    <a:pt x="7767" y="13384"/>
                  </a:lnTo>
                  <a:lnTo>
                    <a:pt x="8084" y="13335"/>
                  </a:lnTo>
                  <a:lnTo>
                    <a:pt x="8426" y="13262"/>
                  </a:lnTo>
                  <a:lnTo>
                    <a:pt x="8744" y="13164"/>
                  </a:lnTo>
                  <a:lnTo>
                    <a:pt x="9061" y="13067"/>
                  </a:lnTo>
                  <a:lnTo>
                    <a:pt x="9354" y="12945"/>
                  </a:lnTo>
                  <a:lnTo>
                    <a:pt x="9647" y="12798"/>
                  </a:lnTo>
                  <a:lnTo>
                    <a:pt x="9940" y="12652"/>
                  </a:lnTo>
                  <a:lnTo>
                    <a:pt x="10234" y="12505"/>
                  </a:lnTo>
                  <a:lnTo>
                    <a:pt x="10502" y="12310"/>
                  </a:lnTo>
                  <a:lnTo>
                    <a:pt x="10771" y="12139"/>
                  </a:lnTo>
                  <a:lnTo>
                    <a:pt x="11015" y="11943"/>
                  </a:lnTo>
                  <a:lnTo>
                    <a:pt x="11259" y="11723"/>
                  </a:lnTo>
                  <a:lnTo>
                    <a:pt x="11504" y="11504"/>
                  </a:lnTo>
                  <a:lnTo>
                    <a:pt x="11723" y="11259"/>
                  </a:lnTo>
                  <a:lnTo>
                    <a:pt x="11943" y="11015"/>
                  </a:lnTo>
                  <a:lnTo>
                    <a:pt x="12139" y="10771"/>
                  </a:lnTo>
                  <a:lnTo>
                    <a:pt x="12310" y="10502"/>
                  </a:lnTo>
                  <a:lnTo>
                    <a:pt x="12505" y="10234"/>
                  </a:lnTo>
                  <a:lnTo>
                    <a:pt x="12651" y="9941"/>
                  </a:lnTo>
                  <a:lnTo>
                    <a:pt x="12798" y="9648"/>
                  </a:lnTo>
                  <a:lnTo>
                    <a:pt x="12945" y="9354"/>
                  </a:lnTo>
                  <a:lnTo>
                    <a:pt x="13067" y="9061"/>
                  </a:lnTo>
                  <a:lnTo>
                    <a:pt x="13164" y="8744"/>
                  </a:lnTo>
                  <a:lnTo>
                    <a:pt x="13262" y="8426"/>
                  </a:lnTo>
                  <a:lnTo>
                    <a:pt x="13335" y="8084"/>
                  </a:lnTo>
                  <a:lnTo>
                    <a:pt x="13384" y="7767"/>
                  </a:lnTo>
                  <a:lnTo>
                    <a:pt x="13433" y="7425"/>
                  </a:lnTo>
                  <a:lnTo>
                    <a:pt x="13457" y="7083"/>
                  </a:lnTo>
                  <a:lnTo>
                    <a:pt x="13482" y="6741"/>
                  </a:lnTo>
                  <a:lnTo>
                    <a:pt x="13457" y="6399"/>
                  </a:lnTo>
                  <a:lnTo>
                    <a:pt x="13433" y="6057"/>
                  </a:lnTo>
                  <a:lnTo>
                    <a:pt x="13384" y="5715"/>
                  </a:lnTo>
                  <a:lnTo>
                    <a:pt x="13335" y="5398"/>
                  </a:lnTo>
                  <a:lnTo>
                    <a:pt x="13262" y="5056"/>
                  </a:lnTo>
                  <a:lnTo>
                    <a:pt x="13164" y="4738"/>
                  </a:lnTo>
                  <a:lnTo>
                    <a:pt x="13067" y="4421"/>
                  </a:lnTo>
                  <a:lnTo>
                    <a:pt x="12945" y="4128"/>
                  </a:lnTo>
                  <a:lnTo>
                    <a:pt x="12798" y="3835"/>
                  </a:lnTo>
                  <a:lnTo>
                    <a:pt x="12651" y="3542"/>
                  </a:lnTo>
                  <a:lnTo>
                    <a:pt x="12505" y="3249"/>
                  </a:lnTo>
                  <a:lnTo>
                    <a:pt x="12310" y="2980"/>
                  </a:lnTo>
                  <a:lnTo>
                    <a:pt x="12139" y="2711"/>
                  </a:lnTo>
                  <a:lnTo>
                    <a:pt x="11943" y="2467"/>
                  </a:lnTo>
                  <a:lnTo>
                    <a:pt x="11723" y="2223"/>
                  </a:lnTo>
                  <a:lnTo>
                    <a:pt x="11504" y="1979"/>
                  </a:lnTo>
                  <a:lnTo>
                    <a:pt x="11259" y="1759"/>
                  </a:lnTo>
                  <a:lnTo>
                    <a:pt x="11015" y="1539"/>
                  </a:lnTo>
                  <a:lnTo>
                    <a:pt x="10771" y="1344"/>
                  </a:lnTo>
                  <a:lnTo>
                    <a:pt x="10502" y="1173"/>
                  </a:lnTo>
                  <a:lnTo>
                    <a:pt x="10234" y="977"/>
                  </a:lnTo>
                  <a:lnTo>
                    <a:pt x="9940" y="831"/>
                  </a:lnTo>
                  <a:lnTo>
                    <a:pt x="9647" y="684"/>
                  </a:lnTo>
                  <a:lnTo>
                    <a:pt x="9354" y="538"/>
                  </a:lnTo>
                  <a:lnTo>
                    <a:pt x="9061" y="416"/>
                  </a:lnTo>
                  <a:lnTo>
                    <a:pt x="8744" y="318"/>
                  </a:lnTo>
                  <a:lnTo>
                    <a:pt x="8426" y="220"/>
                  </a:lnTo>
                  <a:lnTo>
                    <a:pt x="8084" y="147"/>
                  </a:lnTo>
                  <a:lnTo>
                    <a:pt x="7767" y="98"/>
                  </a:lnTo>
                  <a:lnTo>
                    <a:pt x="7425" y="49"/>
                  </a:lnTo>
                  <a:lnTo>
                    <a:pt x="7083" y="25"/>
                  </a:lnTo>
                  <a:lnTo>
                    <a:pt x="6741"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7" name="Google Shape;1097;p48"/>
          <p:cNvGrpSpPr/>
          <p:nvPr/>
        </p:nvGrpSpPr>
        <p:grpSpPr>
          <a:xfrm>
            <a:off x="5402118" y="921686"/>
            <a:ext cx="404290" cy="405314"/>
            <a:chOff x="6617400" y="931125"/>
            <a:chExt cx="483600" cy="484825"/>
          </a:xfrm>
        </p:grpSpPr>
        <p:sp>
          <p:nvSpPr>
            <p:cNvPr id="1098" name="Google Shape;1098;p48"/>
            <p:cNvSpPr/>
            <p:nvPr/>
          </p:nvSpPr>
          <p:spPr>
            <a:xfrm>
              <a:off x="6843925" y="1183900"/>
              <a:ext cx="121525" cy="232050"/>
            </a:xfrm>
            <a:custGeom>
              <a:avLst/>
              <a:gdLst/>
              <a:ahLst/>
              <a:cxnLst/>
              <a:rect l="l" t="t" r="r" b="b"/>
              <a:pathLst>
                <a:path w="4861" h="9282" extrusionOk="0">
                  <a:moveTo>
                    <a:pt x="1" y="0"/>
                  </a:moveTo>
                  <a:lnTo>
                    <a:pt x="1" y="6863"/>
                  </a:lnTo>
                  <a:lnTo>
                    <a:pt x="25" y="7107"/>
                  </a:lnTo>
                  <a:lnTo>
                    <a:pt x="49" y="7327"/>
                  </a:lnTo>
                  <a:lnTo>
                    <a:pt x="123" y="7572"/>
                  </a:lnTo>
                  <a:lnTo>
                    <a:pt x="196" y="7791"/>
                  </a:lnTo>
                  <a:lnTo>
                    <a:pt x="294" y="8011"/>
                  </a:lnTo>
                  <a:lnTo>
                    <a:pt x="416" y="8207"/>
                  </a:lnTo>
                  <a:lnTo>
                    <a:pt x="562" y="8402"/>
                  </a:lnTo>
                  <a:lnTo>
                    <a:pt x="709" y="8573"/>
                  </a:lnTo>
                  <a:lnTo>
                    <a:pt x="880" y="8719"/>
                  </a:lnTo>
                  <a:lnTo>
                    <a:pt x="1075" y="8866"/>
                  </a:lnTo>
                  <a:lnTo>
                    <a:pt x="1271" y="8988"/>
                  </a:lnTo>
                  <a:lnTo>
                    <a:pt x="1490" y="9086"/>
                  </a:lnTo>
                  <a:lnTo>
                    <a:pt x="1710" y="9159"/>
                  </a:lnTo>
                  <a:lnTo>
                    <a:pt x="1930" y="9232"/>
                  </a:lnTo>
                  <a:lnTo>
                    <a:pt x="2174" y="9257"/>
                  </a:lnTo>
                  <a:lnTo>
                    <a:pt x="2418" y="9281"/>
                  </a:lnTo>
                  <a:lnTo>
                    <a:pt x="2663" y="9257"/>
                  </a:lnTo>
                  <a:lnTo>
                    <a:pt x="2907" y="9232"/>
                  </a:lnTo>
                  <a:lnTo>
                    <a:pt x="3151" y="9159"/>
                  </a:lnTo>
                  <a:lnTo>
                    <a:pt x="3371" y="9086"/>
                  </a:lnTo>
                  <a:lnTo>
                    <a:pt x="3591" y="8988"/>
                  </a:lnTo>
                  <a:lnTo>
                    <a:pt x="3786" y="8866"/>
                  </a:lnTo>
                  <a:lnTo>
                    <a:pt x="3957" y="8719"/>
                  </a:lnTo>
                  <a:lnTo>
                    <a:pt x="4128" y="8573"/>
                  </a:lnTo>
                  <a:lnTo>
                    <a:pt x="4299" y="8402"/>
                  </a:lnTo>
                  <a:lnTo>
                    <a:pt x="4446" y="8207"/>
                  </a:lnTo>
                  <a:lnTo>
                    <a:pt x="4568" y="8011"/>
                  </a:lnTo>
                  <a:lnTo>
                    <a:pt x="4665" y="7791"/>
                  </a:lnTo>
                  <a:lnTo>
                    <a:pt x="4739" y="7572"/>
                  </a:lnTo>
                  <a:lnTo>
                    <a:pt x="4812" y="7327"/>
                  </a:lnTo>
                  <a:lnTo>
                    <a:pt x="4836" y="7107"/>
                  </a:lnTo>
                  <a:lnTo>
                    <a:pt x="4861" y="6863"/>
                  </a:lnTo>
                  <a:lnTo>
                    <a:pt x="4836" y="6717"/>
                  </a:lnTo>
                  <a:lnTo>
                    <a:pt x="4812" y="6619"/>
                  </a:lnTo>
                  <a:lnTo>
                    <a:pt x="4739" y="6521"/>
                  </a:lnTo>
                  <a:lnTo>
                    <a:pt x="4665" y="6424"/>
                  </a:lnTo>
                  <a:lnTo>
                    <a:pt x="4592" y="6350"/>
                  </a:lnTo>
                  <a:lnTo>
                    <a:pt x="4470" y="6302"/>
                  </a:lnTo>
                  <a:lnTo>
                    <a:pt x="4372" y="6253"/>
                  </a:lnTo>
                  <a:lnTo>
                    <a:pt x="4128" y="6253"/>
                  </a:lnTo>
                  <a:lnTo>
                    <a:pt x="4006" y="6302"/>
                  </a:lnTo>
                  <a:lnTo>
                    <a:pt x="3908" y="6350"/>
                  </a:lnTo>
                  <a:lnTo>
                    <a:pt x="3811" y="6424"/>
                  </a:lnTo>
                  <a:lnTo>
                    <a:pt x="3737" y="6521"/>
                  </a:lnTo>
                  <a:lnTo>
                    <a:pt x="3688" y="6619"/>
                  </a:lnTo>
                  <a:lnTo>
                    <a:pt x="3640" y="6717"/>
                  </a:lnTo>
                  <a:lnTo>
                    <a:pt x="3640" y="6863"/>
                  </a:lnTo>
                  <a:lnTo>
                    <a:pt x="3615" y="7083"/>
                  </a:lnTo>
                  <a:lnTo>
                    <a:pt x="3542" y="7327"/>
                  </a:lnTo>
                  <a:lnTo>
                    <a:pt x="3420" y="7523"/>
                  </a:lnTo>
                  <a:lnTo>
                    <a:pt x="3273" y="7718"/>
                  </a:lnTo>
                  <a:lnTo>
                    <a:pt x="3102" y="7865"/>
                  </a:lnTo>
                  <a:lnTo>
                    <a:pt x="2907" y="7962"/>
                  </a:lnTo>
                  <a:lnTo>
                    <a:pt x="2663" y="8036"/>
                  </a:lnTo>
                  <a:lnTo>
                    <a:pt x="2418" y="8060"/>
                  </a:lnTo>
                  <a:lnTo>
                    <a:pt x="2174" y="8036"/>
                  </a:lnTo>
                  <a:lnTo>
                    <a:pt x="1954" y="7962"/>
                  </a:lnTo>
                  <a:lnTo>
                    <a:pt x="1759" y="7865"/>
                  </a:lnTo>
                  <a:lnTo>
                    <a:pt x="1564" y="7718"/>
                  </a:lnTo>
                  <a:lnTo>
                    <a:pt x="1417" y="7523"/>
                  </a:lnTo>
                  <a:lnTo>
                    <a:pt x="1319" y="7327"/>
                  </a:lnTo>
                  <a:lnTo>
                    <a:pt x="1246" y="7083"/>
                  </a:lnTo>
                  <a:lnTo>
                    <a:pt x="1222" y="6863"/>
                  </a:lnTo>
                  <a:lnTo>
                    <a:pt x="1222" y="0"/>
                  </a:lnTo>
                  <a:lnTo>
                    <a:pt x="953" y="220"/>
                  </a:lnTo>
                  <a:lnTo>
                    <a:pt x="880" y="293"/>
                  </a:lnTo>
                  <a:lnTo>
                    <a:pt x="806" y="342"/>
                  </a:lnTo>
                  <a:lnTo>
                    <a:pt x="709" y="367"/>
                  </a:lnTo>
                  <a:lnTo>
                    <a:pt x="513" y="367"/>
                  </a:lnTo>
                  <a:lnTo>
                    <a:pt x="416" y="342"/>
                  </a:lnTo>
                  <a:lnTo>
                    <a:pt x="342" y="293"/>
                  </a:lnTo>
                  <a:lnTo>
                    <a:pt x="269" y="220"/>
                  </a:lnTo>
                  <a:lnTo>
                    <a:pt x="1"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48"/>
            <p:cNvSpPr/>
            <p:nvPr/>
          </p:nvSpPr>
          <p:spPr>
            <a:xfrm>
              <a:off x="6617400" y="931125"/>
              <a:ext cx="483600" cy="259500"/>
            </a:xfrm>
            <a:custGeom>
              <a:avLst/>
              <a:gdLst/>
              <a:ahLst/>
              <a:cxnLst/>
              <a:rect l="l" t="t" r="r" b="b"/>
              <a:pathLst>
                <a:path w="19344" h="10380" extrusionOk="0">
                  <a:moveTo>
                    <a:pt x="5252" y="9769"/>
                  </a:moveTo>
                  <a:lnTo>
                    <a:pt x="5252" y="9769"/>
                  </a:lnTo>
                  <a:lnTo>
                    <a:pt x="5252" y="9769"/>
                  </a:lnTo>
                  <a:close/>
                  <a:moveTo>
                    <a:pt x="9672" y="0"/>
                  </a:moveTo>
                  <a:lnTo>
                    <a:pt x="9550" y="25"/>
                  </a:lnTo>
                  <a:lnTo>
                    <a:pt x="9428" y="49"/>
                  </a:lnTo>
                  <a:lnTo>
                    <a:pt x="9330" y="122"/>
                  </a:lnTo>
                  <a:lnTo>
                    <a:pt x="9232" y="196"/>
                  </a:lnTo>
                  <a:lnTo>
                    <a:pt x="9159" y="269"/>
                  </a:lnTo>
                  <a:lnTo>
                    <a:pt x="9110" y="367"/>
                  </a:lnTo>
                  <a:lnTo>
                    <a:pt x="9086" y="489"/>
                  </a:lnTo>
                  <a:lnTo>
                    <a:pt x="9062" y="611"/>
                  </a:lnTo>
                  <a:lnTo>
                    <a:pt x="9062" y="1246"/>
                  </a:lnTo>
                  <a:lnTo>
                    <a:pt x="8622" y="1270"/>
                  </a:lnTo>
                  <a:lnTo>
                    <a:pt x="8182" y="1343"/>
                  </a:lnTo>
                  <a:lnTo>
                    <a:pt x="7767" y="1417"/>
                  </a:lnTo>
                  <a:lnTo>
                    <a:pt x="7328" y="1514"/>
                  </a:lnTo>
                  <a:lnTo>
                    <a:pt x="6912" y="1612"/>
                  </a:lnTo>
                  <a:lnTo>
                    <a:pt x="6497" y="1759"/>
                  </a:lnTo>
                  <a:lnTo>
                    <a:pt x="6082" y="1905"/>
                  </a:lnTo>
                  <a:lnTo>
                    <a:pt x="5691" y="2076"/>
                  </a:lnTo>
                  <a:lnTo>
                    <a:pt x="5300" y="2247"/>
                  </a:lnTo>
                  <a:lnTo>
                    <a:pt x="4910" y="2467"/>
                  </a:lnTo>
                  <a:lnTo>
                    <a:pt x="4543" y="2687"/>
                  </a:lnTo>
                  <a:lnTo>
                    <a:pt x="4177" y="2931"/>
                  </a:lnTo>
                  <a:lnTo>
                    <a:pt x="3811" y="3175"/>
                  </a:lnTo>
                  <a:lnTo>
                    <a:pt x="3469" y="3468"/>
                  </a:lnTo>
                  <a:lnTo>
                    <a:pt x="3151" y="3761"/>
                  </a:lnTo>
                  <a:lnTo>
                    <a:pt x="2834" y="4054"/>
                  </a:lnTo>
                  <a:lnTo>
                    <a:pt x="2516" y="4372"/>
                  </a:lnTo>
                  <a:lnTo>
                    <a:pt x="2223" y="4714"/>
                  </a:lnTo>
                  <a:lnTo>
                    <a:pt x="1930" y="5080"/>
                  </a:lnTo>
                  <a:lnTo>
                    <a:pt x="1686" y="5422"/>
                  </a:lnTo>
                  <a:lnTo>
                    <a:pt x="1442" y="5788"/>
                  </a:lnTo>
                  <a:lnTo>
                    <a:pt x="1222" y="6179"/>
                  </a:lnTo>
                  <a:lnTo>
                    <a:pt x="1002" y="6570"/>
                  </a:lnTo>
                  <a:lnTo>
                    <a:pt x="807" y="6961"/>
                  </a:lnTo>
                  <a:lnTo>
                    <a:pt x="660" y="7376"/>
                  </a:lnTo>
                  <a:lnTo>
                    <a:pt x="489" y="7791"/>
                  </a:lnTo>
                  <a:lnTo>
                    <a:pt x="367" y="8206"/>
                  </a:lnTo>
                  <a:lnTo>
                    <a:pt x="245" y="8622"/>
                  </a:lnTo>
                  <a:lnTo>
                    <a:pt x="172" y="9061"/>
                  </a:lnTo>
                  <a:lnTo>
                    <a:pt x="98" y="9501"/>
                  </a:lnTo>
                  <a:lnTo>
                    <a:pt x="25" y="9940"/>
                  </a:lnTo>
                  <a:lnTo>
                    <a:pt x="1" y="10380"/>
                  </a:lnTo>
                  <a:lnTo>
                    <a:pt x="196" y="10111"/>
                  </a:lnTo>
                  <a:lnTo>
                    <a:pt x="465" y="9867"/>
                  </a:lnTo>
                  <a:lnTo>
                    <a:pt x="758" y="9647"/>
                  </a:lnTo>
                  <a:lnTo>
                    <a:pt x="1075" y="9452"/>
                  </a:lnTo>
                  <a:lnTo>
                    <a:pt x="1442" y="9305"/>
                  </a:lnTo>
                  <a:lnTo>
                    <a:pt x="1808" y="9183"/>
                  </a:lnTo>
                  <a:lnTo>
                    <a:pt x="2223" y="9110"/>
                  </a:lnTo>
                  <a:lnTo>
                    <a:pt x="2638" y="9086"/>
                  </a:lnTo>
                  <a:lnTo>
                    <a:pt x="2956" y="9110"/>
                  </a:lnTo>
                  <a:lnTo>
                    <a:pt x="3249" y="9134"/>
                  </a:lnTo>
                  <a:lnTo>
                    <a:pt x="3542" y="9208"/>
                  </a:lnTo>
                  <a:lnTo>
                    <a:pt x="3811" y="9281"/>
                  </a:lnTo>
                  <a:lnTo>
                    <a:pt x="4079" y="9379"/>
                  </a:lnTo>
                  <a:lnTo>
                    <a:pt x="4323" y="9501"/>
                  </a:lnTo>
                  <a:lnTo>
                    <a:pt x="4543" y="9647"/>
                  </a:lnTo>
                  <a:lnTo>
                    <a:pt x="4763" y="9794"/>
                  </a:lnTo>
                  <a:lnTo>
                    <a:pt x="4812" y="9305"/>
                  </a:lnTo>
                  <a:lnTo>
                    <a:pt x="4934" y="8573"/>
                  </a:lnTo>
                  <a:lnTo>
                    <a:pt x="5007" y="8109"/>
                  </a:lnTo>
                  <a:lnTo>
                    <a:pt x="5129" y="7620"/>
                  </a:lnTo>
                  <a:lnTo>
                    <a:pt x="5276" y="7107"/>
                  </a:lnTo>
                  <a:lnTo>
                    <a:pt x="5447" y="6546"/>
                  </a:lnTo>
                  <a:lnTo>
                    <a:pt x="5642" y="5984"/>
                  </a:lnTo>
                  <a:lnTo>
                    <a:pt x="5887" y="5373"/>
                  </a:lnTo>
                  <a:lnTo>
                    <a:pt x="6180" y="4763"/>
                  </a:lnTo>
                  <a:lnTo>
                    <a:pt x="6522" y="4152"/>
                  </a:lnTo>
                  <a:lnTo>
                    <a:pt x="6888" y="3542"/>
                  </a:lnTo>
                  <a:lnTo>
                    <a:pt x="7303" y="2931"/>
                  </a:lnTo>
                  <a:lnTo>
                    <a:pt x="7792" y="2345"/>
                  </a:lnTo>
                  <a:lnTo>
                    <a:pt x="8329" y="1783"/>
                  </a:lnTo>
                  <a:lnTo>
                    <a:pt x="8402" y="1710"/>
                  </a:lnTo>
                  <a:lnTo>
                    <a:pt x="8597" y="1710"/>
                  </a:lnTo>
                  <a:lnTo>
                    <a:pt x="8671" y="1783"/>
                  </a:lnTo>
                  <a:lnTo>
                    <a:pt x="8720" y="1856"/>
                  </a:lnTo>
                  <a:lnTo>
                    <a:pt x="8744" y="1954"/>
                  </a:lnTo>
                  <a:lnTo>
                    <a:pt x="8720" y="2027"/>
                  </a:lnTo>
                  <a:lnTo>
                    <a:pt x="8671" y="2125"/>
                  </a:lnTo>
                  <a:lnTo>
                    <a:pt x="8182" y="2662"/>
                  </a:lnTo>
                  <a:lnTo>
                    <a:pt x="7718" y="3200"/>
                  </a:lnTo>
                  <a:lnTo>
                    <a:pt x="7328" y="3786"/>
                  </a:lnTo>
                  <a:lnTo>
                    <a:pt x="6961" y="4348"/>
                  </a:lnTo>
                  <a:lnTo>
                    <a:pt x="6668" y="4934"/>
                  </a:lnTo>
                  <a:lnTo>
                    <a:pt x="6375" y="5495"/>
                  </a:lnTo>
                  <a:lnTo>
                    <a:pt x="6155" y="6082"/>
                  </a:lnTo>
                  <a:lnTo>
                    <a:pt x="5960" y="6619"/>
                  </a:lnTo>
                  <a:lnTo>
                    <a:pt x="5789" y="7156"/>
                  </a:lnTo>
                  <a:lnTo>
                    <a:pt x="5642" y="7645"/>
                  </a:lnTo>
                  <a:lnTo>
                    <a:pt x="5520" y="8109"/>
                  </a:lnTo>
                  <a:lnTo>
                    <a:pt x="5423" y="8548"/>
                  </a:lnTo>
                  <a:lnTo>
                    <a:pt x="5300" y="9257"/>
                  </a:lnTo>
                  <a:lnTo>
                    <a:pt x="5252" y="9769"/>
                  </a:lnTo>
                  <a:lnTo>
                    <a:pt x="5471" y="9623"/>
                  </a:lnTo>
                  <a:lnTo>
                    <a:pt x="5691" y="9476"/>
                  </a:lnTo>
                  <a:lnTo>
                    <a:pt x="5935" y="9379"/>
                  </a:lnTo>
                  <a:lnTo>
                    <a:pt x="6180" y="9281"/>
                  </a:lnTo>
                  <a:lnTo>
                    <a:pt x="6448" y="9208"/>
                  </a:lnTo>
                  <a:lnTo>
                    <a:pt x="6741" y="9134"/>
                  </a:lnTo>
                  <a:lnTo>
                    <a:pt x="7034" y="9110"/>
                  </a:lnTo>
                  <a:lnTo>
                    <a:pt x="7328" y="9086"/>
                  </a:lnTo>
                  <a:lnTo>
                    <a:pt x="7645" y="9110"/>
                  </a:lnTo>
                  <a:lnTo>
                    <a:pt x="7938" y="9134"/>
                  </a:lnTo>
                  <a:lnTo>
                    <a:pt x="8207" y="9208"/>
                  </a:lnTo>
                  <a:lnTo>
                    <a:pt x="8475" y="9281"/>
                  </a:lnTo>
                  <a:lnTo>
                    <a:pt x="8744" y="9379"/>
                  </a:lnTo>
                  <a:lnTo>
                    <a:pt x="8988" y="9501"/>
                  </a:lnTo>
                  <a:lnTo>
                    <a:pt x="9208" y="9623"/>
                  </a:lnTo>
                  <a:lnTo>
                    <a:pt x="9428" y="9794"/>
                  </a:lnTo>
                  <a:lnTo>
                    <a:pt x="9428" y="1954"/>
                  </a:lnTo>
                  <a:lnTo>
                    <a:pt x="9452" y="1856"/>
                  </a:lnTo>
                  <a:lnTo>
                    <a:pt x="9501" y="1783"/>
                  </a:lnTo>
                  <a:lnTo>
                    <a:pt x="9574" y="1710"/>
                  </a:lnTo>
                  <a:lnTo>
                    <a:pt x="9770" y="1710"/>
                  </a:lnTo>
                  <a:lnTo>
                    <a:pt x="9843" y="1783"/>
                  </a:lnTo>
                  <a:lnTo>
                    <a:pt x="9892" y="1856"/>
                  </a:lnTo>
                  <a:lnTo>
                    <a:pt x="9916" y="1954"/>
                  </a:lnTo>
                  <a:lnTo>
                    <a:pt x="9916" y="9794"/>
                  </a:lnTo>
                  <a:lnTo>
                    <a:pt x="10136" y="9623"/>
                  </a:lnTo>
                  <a:lnTo>
                    <a:pt x="10356" y="9501"/>
                  </a:lnTo>
                  <a:lnTo>
                    <a:pt x="10600" y="9379"/>
                  </a:lnTo>
                  <a:lnTo>
                    <a:pt x="10869" y="9281"/>
                  </a:lnTo>
                  <a:lnTo>
                    <a:pt x="11137" y="9208"/>
                  </a:lnTo>
                  <a:lnTo>
                    <a:pt x="11406" y="9134"/>
                  </a:lnTo>
                  <a:lnTo>
                    <a:pt x="11699" y="9110"/>
                  </a:lnTo>
                  <a:lnTo>
                    <a:pt x="12017" y="9086"/>
                  </a:lnTo>
                  <a:lnTo>
                    <a:pt x="12310" y="9110"/>
                  </a:lnTo>
                  <a:lnTo>
                    <a:pt x="12603" y="9134"/>
                  </a:lnTo>
                  <a:lnTo>
                    <a:pt x="12896" y="9208"/>
                  </a:lnTo>
                  <a:lnTo>
                    <a:pt x="13165" y="9281"/>
                  </a:lnTo>
                  <a:lnTo>
                    <a:pt x="13409" y="9379"/>
                  </a:lnTo>
                  <a:lnTo>
                    <a:pt x="13653" y="9476"/>
                  </a:lnTo>
                  <a:lnTo>
                    <a:pt x="13873" y="9623"/>
                  </a:lnTo>
                  <a:lnTo>
                    <a:pt x="14093" y="9769"/>
                  </a:lnTo>
                  <a:lnTo>
                    <a:pt x="14019" y="9257"/>
                  </a:lnTo>
                  <a:lnTo>
                    <a:pt x="13897" y="8548"/>
                  </a:lnTo>
                  <a:lnTo>
                    <a:pt x="13824" y="8109"/>
                  </a:lnTo>
                  <a:lnTo>
                    <a:pt x="13702" y="7645"/>
                  </a:lnTo>
                  <a:lnTo>
                    <a:pt x="13555" y="7132"/>
                  </a:lnTo>
                  <a:lnTo>
                    <a:pt x="13384" y="6619"/>
                  </a:lnTo>
                  <a:lnTo>
                    <a:pt x="13189" y="6057"/>
                  </a:lnTo>
                  <a:lnTo>
                    <a:pt x="12945" y="5495"/>
                  </a:lnTo>
                  <a:lnTo>
                    <a:pt x="12676" y="4934"/>
                  </a:lnTo>
                  <a:lnTo>
                    <a:pt x="12359" y="4348"/>
                  </a:lnTo>
                  <a:lnTo>
                    <a:pt x="12017" y="3786"/>
                  </a:lnTo>
                  <a:lnTo>
                    <a:pt x="11626" y="3200"/>
                  </a:lnTo>
                  <a:lnTo>
                    <a:pt x="11162" y="2662"/>
                  </a:lnTo>
                  <a:lnTo>
                    <a:pt x="10673" y="2125"/>
                  </a:lnTo>
                  <a:lnTo>
                    <a:pt x="10625" y="2027"/>
                  </a:lnTo>
                  <a:lnTo>
                    <a:pt x="10600" y="1954"/>
                  </a:lnTo>
                  <a:lnTo>
                    <a:pt x="10625" y="1856"/>
                  </a:lnTo>
                  <a:lnTo>
                    <a:pt x="10673" y="1783"/>
                  </a:lnTo>
                  <a:lnTo>
                    <a:pt x="10747" y="1710"/>
                  </a:lnTo>
                  <a:lnTo>
                    <a:pt x="10942" y="1710"/>
                  </a:lnTo>
                  <a:lnTo>
                    <a:pt x="11015" y="1783"/>
                  </a:lnTo>
                  <a:lnTo>
                    <a:pt x="11553" y="2345"/>
                  </a:lnTo>
                  <a:lnTo>
                    <a:pt x="12017" y="2931"/>
                  </a:lnTo>
                  <a:lnTo>
                    <a:pt x="12456" y="3542"/>
                  </a:lnTo>
                  <a:lnTo>
                    <a:pt x="12823" y="4152"/>
                  </a:lnTo>
                  <a:lnTo>
                    <a:pt x="13165" y="4787"/>
                  </a:lnTo>
                  <a:lnTo>
                    <a:pt x="13458" y="5373"/>
                  </a:lnTo>
                  <a:lnTo>
                    <a:pt x="13702" y="5984"/>
                  </a:lnTo>
                  <a:lnTo>
                    <a:pt x="13897" y="6546"/>
                  </a:lnTo>
                  <a:lnTo>
                    <a:pt x="14068" y="7107"/>
                  </a:lnTo>
                  <a:lnTo>
                    <a:pt x="14215" y="7620"/>
                  </a:lnTo>
                  <a:lnTo>
                    <a:pt x="14337" y="8109"/>
                  </a:lnTo>
                  <a:lnTo>
                    <a:pt x="14410" y="8573"/>
                  </a:lnTo>
                  <a:lnTo>
                    <a:pt x="14532" y="9305"/>
                  </a:lnTo>
                  <a:lnTo>
                    <a:pt x="14581" y="9794"/>
                  </a:lnTo>
                  <a:lnTo>
                    <a:pt x="14801" y="9647"/>
                  </a:lnTo>
                  <a:lnTo>
                    <a:pt x="15021" y="9501"/>
                  </a:lnTo>
                  <a:lnTo>
                    <a:pt x="15265" y="9379"/>
                  </a:lnTo>
                  <a:lnTo>
                    <a:pt x="15534" y="9281"/>
                  </a:lnTo>
                  <a:lnTo>
                    <a:pt x="15802" y="9208"/>
                  </a:lnTo>
                  <a:lnTo>
                    <a:pt x="16095" y="9134"/>
                  </a:lnTo>
                  <a:lnTo>
                    <a:pt x="16388" y="9110"/>
                  </a:lnTo>
                  <a:lnTo>
                    <a:pt x="16706" y="9086"/>
                  </a:lnTo>
                  <a:lnTo>
                    <a:pt x="17121" y="9110"/>
                  </a:lnTo>
                  <a:lnTo>
                    <a:pt x="17536" y="9183"/>
                  </a:lnTo>
                  <a:lnTo>
                    <a:pt x="17903" y="9305"/>
                  </a:lnTo>
                  <a:lnTo>
                    <a:pt x="18269" y="9452"/>
                  </a:lnTo>
                  <a:lnTo>
                    <a:pt x="18587" y="9647"/>
                  </a:lnTo>
                  <a:lnTo>
                    <a:pt x="18880" y="9867"/>
                  </a:lnTo>
                  <a:lnTo>
                    <a:pt x="19148" y="10111"/>
                  </a:lnTo>
                  <a:lnTo>
                    <a:pt x="19344" y="10380"/>
                  </a:lnTo>
                  <a:lnTo>
                    <a:pt x="19319" y="9940"/>
                  </a:lnTo>
                  <a:lnTo>
                    <a:pt x="19246" y="9501"/>
                  </a:lnTo>
                  <a:lnTo>
                    <a:pt x="19173" y="9061"/>
                  </a:lnTo>
                  <a:lnTo>
                    <a:pt x="19099" y="8622"/>
                  </a:lnTo>
                  <a:lnTo>
                    <a:pt x="18977" y="8206"/>
                  </a:lnTo>
                  <a:lnTo>
                    <a:pt x="18855" y="7791"/>
                  </a:lnTo>
                  <a:lnTo>
                    <a:pt x="18684" y="7376"/>
                  </a:lnTo>
                  <a:lnTo>
                    <a:pt x="18538" y="6961"/>
                  </a:lnTo>
                  <a:lnTo>
                    <a:pt x="18342" y="6570"/>
                  </a:lnTo>
                  <a:lnTo>
                    <a:pt x="18122" y="6179"/>
                  </a:lnTo>
                  <a:lnTo>
                    <a:pt x="17903" y="5788"/>
                  </a:lnTo>
                  <a:lnTo>
                    <a:pt x="17658" y="5422"/>
                  </a:lnTo>
                  <a:lnTo>
                    <a:pt x="17414" y="5080"/>
                  </a:lnTo>
                  <a:lnTo>
                    <a:pt x="17121" y="4714"/>
                  </a:lnTo>
                  <a:lnTo>
                    <a:pt x="16828" y="4372"/>
                  </a:lnTo>
                  <a:lnTo>
                    <a:pt x="16511" y="4054"/>
                  </a:lnTo>
                  <a:lnTo>
                    <a:pt x="16193" y="3761"/>
                  </a:lnTo>
                  <a:lnTo>
                    <a:pt x="15876" y="3468"/>
                  </a:lnTo>
                  <a:lnTo>
                    <a:pt x="15534" y="3175"/>
                  </a:lnTo>
                  <a:lnTo>
                    <a:pt x="15167" y="2931"/>
                  </a:lnTo>
                  <a:lnTo>
                    <a:pt x="14801" y="2687"/>
                  </a:lnTo>
                  <a:lnTo>
                    <a:pt x="14435" y="2467"/>
                  </a:lnTo>
                  <a:lnTo>
                    <a:pt x="14044" y="2247"/>
                  </a:lnTo>
                  <a:lnTo>
                    <a:pt x="13653" y="2076"/>
                  </a:lnTo>
                  <a:lnTo>
                    <a:pt x="13262" y="1905"/>
                  </a:lnTo>
                  <a:lnTo>
                    <a:pt x="12847" y="1759"/>
                  </a:lnTo>
                  <a:lnTo>
                    <a:pt x="12432" y="1612"/>
                  </a:lnTo>
                  <a:lnTo>
                    <a:pt x="12017" y="1514"/>
                  </a:lnTo>
                  <a:lnTo>
                    <a:pt x="11577" y="1417"/>
                  </a:lnTo>
                  <a:lnTo>
                    <a:pt x="11162" y="1343"/>
                  </a:lnTo>
                  <a:lnTo>
                    <a:pt x="10722" y="1270"/>
                  </a:lnTo>
                  <a:lnTo>
                    <a:pt x="10283" y="1246"/>
                  </a:lnTo>
                  <a:lnTo>
                    <a:pt x="10283" y="611"/>
                  </a:lnTo>
                  <a:lnTo>
                    <a:pt x="10258" y="489"/>
                  </a:lnTo>
                  <a:lnTo>
                    <a:pt x="10234" y="367"/>
                  </a:lnTo>
                  <a:lnTo>
                    <a:pt x="10185" y="269"/>
                  </a:lnTo>
                  <a:lnTo>
                    <a:pt x="10112" y="196"/>
                  </a:lnTo>
                  <a:lnTo>
                    <a:pt x="10014" y="122"/>
                  </a:lnTo>
                  <a:lnTo>
                    <a:pt x="9916" y="49"/>
                  </a:lnTo>
                  <a:lnTo>
                    <a:pt x="9794" y="25"/>
                  </a:lnTo>
                  <a:lnTo>
                    <a:pt x="9672"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0" name="Google Shape;1100;p48"/>
          <p:cNvGrpSpPr/>
          <p:nvPr/>
        </p:nvGrpSpPr>
        <p:grpSpPr>
          <a:xfrm>
            <a:off x="337525" y="1551048"/>
            <a:ext cx="389994" cy="273623"/>
            <a:chOff x="559275" y="1683950"/>
            <a:chExt cx="466500" cy="327300"/>
          </a:xfrm>
        </p:grpSpPr>
        <p:sp>
          <p:nvSpPr>
            <p:cNvPr id="1101" name="Google Shape;1101;p48"/>
            <p:cNvSpPr/>
            <p:nvPr/>
          </p:nvSpPr>
          <p:spPr>
            <a:xfrm>
              <a:off x="559275" y="1683950"/>
              <a:ext cx="466500" cy="197850"/>
            </a:xfrm>
            <a:custGeom>
              <a:avLst/>
              <a:gdLst/>
              <a:ahLst/>
              <a:cxnLst/>
              <a:rect l="l" t="t" r="r" b="b"/>
              <a:pathLst>
                <a:path w="18660" h="7914" extrusionOk="0">
                  <a:moveTo>
                    <a:pt x="391" y="1"/>
                  </a:moveTo>
                  <a:lnTo>
                    <a:pt x="293" y="50"/>
                  </a:lnTo>
                  <a:lnTo>
                    <a:pt x="220" y="74"/>
                  </a:lnTo>
                  <a:lnTo>
                    <a:pt x="147" y="147"/>
                  </a:lnTo>
                  <a:lnTo>
                    <a:pt x="74" y="221"/>
                  </a:lnTo>
                  <a:lnTo>
                    <a:pt x="49" y="294"/>
                  </a:lnTo>
                  <a:lnTo>
                    <a:pt x="0" y="392"/>
                  </a:lnTo>
                  <a:lnTo>
                    <a:pt x="0" y="489"/>
                  </a:lnTo>
                  <a:lnTo>
                    <a:pt x="0" y="1173"/>
                  </a:lnTo>
                  <a:lnTo>
                    <a:pt x="9330" y="7914"/>
                  </a:lnTo>
                  <a:lnTo>
                    <a:pt x="18659" y="1173"/>
                  </a:lnTo>
                  <a:lnTo>
                    <a:pt x="18659" y="489"/>
                  </a:lnTo>
                  <a:lnTo>
                    <a:pt x="18659" y="392"/>
                  </a:lnTo>
                  <a:lnTo>
                    <a:pt x="18611" y="294"/>
                  </a:lnTo>
                  <a:lnTo>
                    <a:pt x="18586" y="221"/>
                  </a:lnTo>
                  <a:lnTo>
                    <a:pt x="18513" y="147"/>
                  </a:lnTo>
                  <a:lnTo>
                    <a:pt x="18440" y="74"/>
                  </a:lnTo>
                  <a:lnTo>
                    <a:pt x="18366" y="50"/>
                  </a:lnTo>
                  <a:lnTo>
                    <a:pt x="18269"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48"/>
            <p:cNvSpPr/>
            <p:nvPr/>
          </p:nvSpPr>
          <p:spPr>
            <a:xfrm>
              <a:off x="559275" y="1727925"/>
              <a:ext cx="466500" cy="283325"/>
            </a:xfrm>
            <a:custGeom>
              <a:avLst/>
              <a:gdLst/>
              <a:ahLst/>
              <a:cxnLst/>
              <a:rect l="l" t="t" r="r" b="b"/>
              <a:pathLst>
                <a:path w="18660" h="11333" extrusionOk="0">
                  <a:moveTo>
                    <a:pt x="0" y="0"/>
                  </a:moveTo>
                  <a:lnTo>
                    <a:pt x="0" y="10844"/>
                  </a:lnTo>
                  <a:lnTo>
                    <a:pt x="0" y="10917"/>
                  </a:lnTo>
                  <a:lnTo>
                    <a:pt x="5129" y="7230"/>
                  </a:lnTo>
                  <a:lnTo>
                    <a:pt x="5227" y="7181"/>
                  </a:lnTo>
                  <a:lnTo>
                    <a:pt x="5325" y="7181"/>
                  </a:lnTo>
                  <a:lnTo>
                    <a:pt x="5398" y="7205"/>
                  </a:lnTo>
                  <a:lnTo>
                    <a:pt x="5471" y="7278"/>
                  </a:lnTo>
                  <a:lnTo>
                    <a:pt x="5520" y="7376"/>
                  </a:lnTo>
                  <a:lnTo>
                    <a:pt x="5520" y="7474"/>
                  </a:lnTo>
                  <a:lnTo>
                    <a:pt x="5471" y="7547"/>
                  </a:lnTo>
                  <a:lnTo>
                    <a:pt x="5422" y="7620"/>
                  </a:lnTo>
                  <a:lnTo>
                    <a:pt x="318" y="11308"/>
                  </a:lnTo>
                  <a:lnTo>
                    <a:pt x="415" y="11333"/>
                  </a:lnTo>
                  <a:lnTo>
                    <a:pt x="18244" y="11333"/>
                  </a:lnTo>
                  <a:lnTo>
                    <a:pt x="18342" y="11308"/>
                  </a:lnTo>
                  <a:lnTo>
                    <a:pt x="13238" y="7620"/>
                  </a:lnTo>
                  <a:lnTo>
                    <a:pt x="13189" y="7547"/>
                  </a:lnTo>
                  <a:lnTo>
                    <a:pt x="13140" y="7474"/>
                  </a:lnTo>
                  <a:lnTo>
                    <a:pt x="13140" y="7376"/>
                  </a:lnTo>
                  <a:lnTo>
                    <a:pt x="13189" y="7278"/>
                  </a:lnTo>
                  <a:lnTo>
                    <a:pt x="13262" y="7205"/>
                  </a:lnTo>
                  <a:lnTo>
                    <a:pt x="13335" y="7181"/>
                  </a:lnTo>
                  <a:lnTo>
                    <a:pt x="13433" y="7181"/>
                  </a:lnTo>
                  <a:lnTo>
                    <a:pt x="13531" y="7230"/>
                  </a:lnTo>
                  <a:lnTo>
                    <a:pt x="18659" y="10917"/>
                  </a:lnTo>
                  <a:lnTo>
                    <a:pt x="18659" y="10844"/>
                  </a:lnTo>
                  <a:lnTo>
                    <a:pt x="18659" y="0"/>
                  </a:lnTo>
                  <a:lnTo>
                    <a:pt x="9476" y="6643"/>
                  </a:lnTo>
                  <a:lnTo>
                    <a:pt x="9403" y="6692"/>
                  </a:lnTo>
                  <a:lnTo>
                    <a:pt x="9257" y="6692"/>
                  </a:lnTo>
                  <a:lnTo>
                    <a:pt x="9183" y="6643"/>
                  </a:lnTo>
                  <a:lnTo>
                    <a:pt x="0"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3" name="Google Shape;1103;p48"/>
          <p:cNvGrpSpPr/>
          <p:nvPr/>
        </p:nvGrpSpPr>
        <p:grpSpPr>
          <a:xfrm>
            <a:off x="901052" y="1496958"/>
            <a:ext cx="389994" cy="381822"/>
            <a:chOff x="1233350" y="1619250"/>
            <a:chExt cx="466500" cy="456725"/>
          </a:xfrm>
        </p:grpSpPr>
        <p:sp>
          <p:nvSpPr>
            <p:cNvPr id="1104" name="Google Shape;1104;p48"/>
            <p:cNvSpPr/>
            <p:nvPr/>
          </p:nvSpPr>
          <p:spPr>
            <a:xfrm>
              <a:off x="1233350" y="1619250"/>
              <a:ext cx="466500" cy="456725"/>
            </a:xfrm>
            <a:custGeom>
              <a:avLst/>
              <a:gdLst/>
              <a:ahLst/>
              <a:cxnLst/>
              <a:rect l="l" t="t" r="r" b="b"/>
              <a:pathLst>
                <a:path w="18660" h="18269" extrusionOk="0">
                  <a:moveTo>
                    <a:pt x="14923" y="5080"/>
                  </a:moveTo>
                  <a:lnTo>
                    <a:pt x="14923" y="9037"/>
                  </a:lnTo>
                  <a:lnTo>
                    <a:pt x="17316" y="7913"/>
                  </a:lnTo>
                  <a:lnTo>
                    <a:pt x="9476" y="13579"/>
                  </a:lnTo>
                  <a:lnTo>
                    <a:pt x="9403" y="13604"/>
                  </a:lnTo>
                  <a:lnTo>
                    <a:pt x="9330" y="13628"/>
                  </a:lnTo>
                  <a:lnTo>
                    <a:pt x="9257" y="13604"/>
                  </a:lnTo>
                  <a:lnTo>
                    <a:pt x="9183" y="13579"/>
                  </a:lnTo>
                  <a:lnTo>
                    <a:pt x="1344" y="7913"/>
                  </a:lnTo>
                  <a:lnTo>
                    <a:pt x="3737" y="9037"/>
                  </a:lnTo>
                  <a:lnTo>
                    <a:pt x="3737" y="5080"/>
                  </a:lnTo>
                  <a:close/>
                  <a:moveTo>
                    <a:pt x="9330" y="0"/>
                  </a:moveTo>
                  <a:lnTo>
                    <a:pt x="0" y="6741"/>
                  </a:lnTo>
                  <a:lnTo>
                    <a:pt x="0" y="17780"/>
                  </a:lnTo>
                  <a:lnTo>
                    <a:pt x="0" y="17853"/>
                  </a:lnTo>
                  <a:lnTo>
                    <a:pt x="5129" y="14165"/>
                  </a:lnTo>
                  <a:lnTo>
                    <a:pt x="5227" y="14117"/>
                  </a:lnTo>
                  <a:lnTo>
                    <a:pt x="5325" y="14117"/>
                  </a:lnTo>
                  <a:lnTo>
                    <a:pt x="5398" y="14141"/>
                  </a:lnTo>
                  <a:lnTo>
                    <a:pt x="5471" y="14214"/>
                  </a:lnTo>
                  <a:lnTo>
                    <a:pt x="5520" y="14312"/>
                  </a:lnTo>
                  <a:lnTo>
                    <a:pt x="5520" y="14385"/>
                  </a:lnTo>
                  <a:lnTo>
                    <a:pt x="5471" y="14483"/>
                  </a:lnTo>
                  <a:lnTo>
                    <a:pt x="5422" y="14556"/>
                  </a:lnTo>
                  <a:lnTo>
                    <a:pt x="318" y="18244"/>
                  </a:lnTo>
                  <a:lnTo>
                    <a:pt x="416" y="18244"/>
                  </a:lnTo>
                  <a:lnTo>
                    <a:pt x="489" y="18268"/>
                  </a:lnTo>
                  <a:lnTo>
                    <a:pt x="18171" y="18268"/>
                  </a:lnTo>
                  <a:lnTo>
                    <a:pt x="18244" y="18244"/>
                  </a:lnTo>
                  <a:lnTo>
                    <a:pt x="18342" y="18244"/>
                  </a:lnTo>
                  <a:lnTo>
                    <a:pt x="13238" y="14556"/>
                  </a:lnTo>
                  <a:lnTo>
                    <a:pt x="13189" y="14483"/>
                  </a:lnTo>
                  <a:lnTo>
                    <a:pt x="13140" y="14385"/>
                  </a:lnTo>
                  <a:lnTo>
                    <a:pt x="13140" y="14312"/>
                  </a:lnTo>
                  <a:lnTo>
                    <a:pt x="13189" y="14214"/>
                  </a:lnTo>
                  <a:lnTo>
                    <a:pt x="13262" y="14141"/>
                  </a:lnTo>
                  <a:lnTo>
                    <a:pt x="13335" y="14117"/>
                  </a:lnTo>
                  <a:lnTo>
                    <a:pt x="13433" y="14117"/>
                  </a:lnTo>
                  <a:lnTo>
                    <a:pt x="13531" y="14165"/>
                  </a:lnTo>
                  <a:lnTo>
                    <a:pt x="18660" y="17853"/>
                  </a:lnTo>
                  <a:lnTo>
                    <a:pt x="18660" y="17780"/>
                  </a:lnTo>
                  <a:lnTo>
                    <a:pt x="18660" y="6741"/>
                  </a:lnTo>
                  <a:lnTo>
                    <a:pt x="9330"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48"/>
            <p:cNvSpPr/>
            <p:nvPr/>
          </p:nvSpPr>
          <p:spPr>
            <a:xfrm>
              <a:off x="1382325" y="1792025"/>
              <a:ext cx="168550" cy="12250"/>
            </a:xfrm>
            <a:custGeom>
              <a:avLst/>
              <a:gdLst/>
              <a:ahLst/>
              <a:cxnLst/>
              <a:rect l="l" t="t" r="r" b="b"/>
              <a:pathLst>
                <a:path w="6742" h="490" extrusionOk="0">
                  <a:moveTo>
                    <a:pt x="147" y="1"/>
                  </a:moveTo>
                  <a:lnTo>
                    <a:pt x="74" y="74"/>
                  </a:lnTo>
                  <a:lnTo>
                    <a:pt x="25" y="147"/>
                  </a:lnTo>
                  <a:lnTo>
                    <a:pt x="1" y="245"/>
                  </a:lnTo>
                  <a:lnTo>
                    <a:pt x="25" y="343"/>
                  </a:lnTo>
                  <a:lnTo>
                    <a:pt x="74" y="416"/>
                  </a:lnTo>
                  <a:lnTo>
                    <a:pt x="147" y="465"/>
                  </a:lnTo>
                  <a:lnTo>
                    <a:pt x="245" y="489"/>
                  </a:lnTo>
                  <a:lnTo>
                    <a:pt x="6497" y="489"/>
                  </a:lnTo>
                  <a:lnTo>
                    <a:pt x="6595" y="465"/>
                  </a:lnTo>
                  <a:lnTo>
                    <a:pt x="6668" y="416"/>
                  </a:lnTo>
                  <a:lnTo>
                    <a:pt x="6717" y="343"/>
                  </a:lnTo>
                  <a:lnTo>
                    <a:pt x="6741" y="245"/>
                  </a:lnTo>
                  <a:lnTo>
                    <a:pt x="6717" y="147"/>
                  </a:lnTo>
                  <a:lnTo>
                    <a:pt x="6668" y="74"/>
                  </a:lnTo>
                  <a:lnTo>
                    <a:pt x="6595"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48"/>
            <p:cNvSpPr/>
            <p:nvPr/>
          </p:nvSpPr>
          <p:spPr>
            <a:xfrm>
              <a:off x="1382325" y="1825000"/>
              <a:ext cx="168550" cy="12250"/>
            </a:xfrm>
            <a:custGeom>
              <a:avLst/>
              <a:gdLst/>
              <a:ahLst/>
              <a:cxnLst/>
              <a:rect l="l" t="t" r="r" b="b"/>
              <a:pathLst>
                <a:path w="6742" h="490" extrusionOk="0">
                  <a:moveTo>
                    <a:pt x="245" y="1"/>
                  </a:moveTo>
                  <a:lnTo>
                    <a:pt x="147" y="25"/>
                  </a:lnTo>
                  <a:lnTo>
                    <a:pt x="74" y="74"/>
                  </a:lnTo>
                  <a:lnTo>
                    <a:pt x="25" y="147"/>
                  </a:lnTo>
                  <a:lnTo>
                    <a:pt x="1" y="245"/>
                  </a:lnTo>
                  <a:lnTo>
                    <a:pt x="25" y="343"/>
                  </a:lnTo>
                  <a:lnTo>
                    <a:pt x="74" y="416"/>
                  </a:lnTo>
                  <a:lnTo>
                    <a:pt x="147" y="465"/>
                  </a:lnTo>
                  <a:lnTo>
                    <a:pt x="245" y="489"/>
                  </a:lnTo>
                  <a:lnTo>
                    <a:pt x="6497" y="489"/>
                  </a:lnTo>
                  <a:lnTo>
                    <a:pt x="6595" y="465"/>
                  </a:lnTo>
                  <a:lnTo>
                    <a:pt x="6668" y="416"/>
                  </a:lnTo>
                  <a:lnTo>
                    <a:pt x="6717" y="343"/>
                  </a:lnTo>
                  <a:lnTo>
                    <a:pt x="6741" y="245"/>
                  </a:lnTo>
                  <a:lnTo>
                    <a:pt x="6717" y="147"/>
                  </a:lnTo>
                  <a:lnTo>
                    <a:pt x="6668" y="74"/>
                  </a:lnTo>
                  <a:lnTo>
                    <a:pt x="6595" y="25"/>
                  </a:lnTo>
                  <a:lnTo>
                    <a:pt x="6497"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48"/>
            <p:cNvSpPr/>
            <p:nvPr/>
          </p:nvSpPr>
          <p:spPr>
            <a:xfrm>
              <a:off x="1382325" y="1858575"/>
              <a:ext cx="70850" cy="12250"/>
            </a:xfrm>
            <a:custGeom>
              <a:avLst/>
              <a:gdLst/>
              <a:ahLst/>
              <a:cxnLst/>
              <a:rect l="l" t="t" r="r" b="b"/>
              <a:pathLst>
                <a:path w="2834" h="490" extrusionOk="0">
                  <a:moveTo>
                    <a:pt x="245" y="1"/>
                  </a:moveTo>
                  <a:lnTo>
                    <a:pt x="147" y="25"/>
                  </a:lnTo>
                  <a:lnTo>
                    <a:pt x="74" y="74"/>
                  </a:lnTo>
                  <a:lnTo>
                    <a:pt x="25" y="147"/>
                  </a:lnTo>
                  <a:lnTo>
                    <a:pt x="1" y="245"/>
                  </a:lnTo>
                  <a:lnTo>
                    <a:pt x="25" y="343"/>
                  </a:lnTo>
                  <a:lnTo>
                    <a:pt x="74" y="416"/>
                  </a:lnTo>
                  <a:lnTo>
                    <a:pt x="147" y="465"/>
                  </a:lnTo>
                  <a:lnTo>
                    <a:pt x="245" y="489"/>
                  </a:lnTo>
                  <a:lnTo>
                    <a:pt x="2589" y="489"/>
                  </a:lnTo>
                  <a:lnTo>
                    <a:pt x="2687" y="465"/>
                  </a:lnTo>
                  <a:lnTo>
                    <a:pt x="2760" y="416"/>
                  </a:lnTo>
                  <a:lnTo>
                    <a:pt x="2809" y="343"/>
                  </a:lnTo>
                  <a:lnTo>
                    <a:pt x="2834" y="245"/>
                  </a:lnTo>
                  <a:lnTo>
                    <a:pt x="2809" y="147"/>
                  </a:lnTo>
                  <a:lnTo>
                    <a:pt x="2760" y="74"/>
                  </a:lnTo>
                  <a:lnTo>
                    <a:pt x="2687" y="25"/>
                  </a:lnTo>
                  <a:lnTo>
                    <a:pt x="2589"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8" name="Google Shape;1108;p48"/>
          <p:cNvGrpSpPr/>
          <p:nvPr/>
        </p:nvGrpSpPr>
        <p:grpSpPr>
          <a:xfrm>
            <a:off x="1476826" y="1505109"/>
            <a:ext cx="365499" cy="365499"/>
            <a:chOff x="1922075" y="1629000"/>
            <a:chExt cx="437200" cy="437200"/>
          </a:xfrm>
        </p:grpSpPr>
        <p:sp>
          <p:nvSpPr>
            <p:cNvPr id="1109" name="Google Shape;1109;p48"/>
            <p:cNvSpPr/>
            <p:nvPr/>
          </p:nvSpPr>
          <p:spPr>
            <a:xfrm>
              <a:off x="2208425" y="1629000"/>
              <a:ext cx="150850" cy="150850"/>
            </a:xfrm>
            <a:custGeom>
              <a:avLst/>
              <a:gdLst/>
              <a:ahLst/>
              <a:cxnLst/>
              <a:rect l="l" t="t" r="r" b="b"/>
              <a:pathLst>
                <a:path w="6034" h="6034" extrusionOk="0">
                  <a:moveTo>
                    <a:pt x="2004" y="1"/>
                  </a:moveTo>
                  <a:lnTo>
                    <a:pt x="1881" y="25"/>
                  </a:lnTo>
                  <a:lnTo>
                    <a:pt x="1784" y="50"/>
                  </a:lnTo>
                  <a:lnTo>
                    <a:pt x="1686" y="98"/>
                  </a:lnTo>
                  <a:lnTo>
                    <a:pt x="1588" y="172"/>
                  </a:lnTo>
                  <a:lnTo>
                    <a:pt x="1" y="1784"/>
                  </a:lnTo>
                  <a:lnTo>
                    <a:pt x="4251" y="6033"/>
                  </a:lnTo>
                  <a:lnTo>
                    <a:pt x="5862" y="4446"/>
                  </a:lnTo>
                  <a:lnTo>
                    <a:pt x="5936" y="4348"/>
                  </a:lnTo>
                  <a:lnTo>
                    <a:pt x="5985" y="4250"/>
                  </a:lnTo>
                  <a:lnTo>
                    <a:pt x="6009" y="4153"/>
                  </a:lnTo>
                  <a:lnTo>
                    <a:pt x="6033" y="4031"/>
                  </a:lnTo>
                  <a:lnTo>
                    <a:pt x="6009" y="3933"/>
                  </a:lnTo>
                  <a:lnTo>
                    <a:pt x="5985" y="3811"/>
                  </a:lnTo>
                  <a:lnTo>
                    <a:pt x="5936" y="3713"/>
                  </a:lnTo>
                  <a:lnTo>
                    <a:pt x="5862" y="3615"/>
                  </a:lnTo>
                  <a:lnTo>
                    <a:pt x="2419" y="172"/>
                  </a:lnTo>
                  <a:lnTo>
                    <a:pt x="2321" y="98"/>
                  </a:lnTo>
                  <a:lnTo>
                    <a:pt x="2223" y="50"/>
                  </a:lnTo>
                  <a:lnTo>
                    <a:pt x="2101" y="25"/>
                  </a:lnTo>
                  <a:lnTo>
                    <a:pt x="2004"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48"/>
            <p:cNvSpPr/>
            <p:nvPr/>
          </p:nvSpPr>
          <p:spPr>
            <a:xfrm>
              <a:off x="1922075" y="1686400"/>
              <a:ext cx="379800" cy="379800"/>
            </a:xfrm>
            <a:custGeom>
              <a:avLst/>
              <a:gdLst/>
              <a:ahLst/>
              <a:cxnLst/>
              <a:rect l="l" t="t" r="r" b="b"/>
              <a:pathLst>
                <a:path w="15192" h="15192" extrusionOk="0">
                  <a:moveTo>
                    <a:pt x="1100" y="10527"/>
                  </a:moveTo>
                  <a:lnTo>
                    <a:pt x="4665" y="14093"/>
                  </a:lnTo>
                  <a:lnTo>
                    <a:pt x="4616" y="14117"/>
                  </a:lnTo>
                  <a:lnTo>
                    <a:pt x="1979" y="14508"/>
                  </a:lnTo>
                  <a:lnTo>
                    <a:pt x="684" y="13213"/>
                  </a:lnTo>
                  <a:lnTo>
                    <a:pt x="1075" y="10576"/>
                  </a:lnTo>
                  <a:lnTo>
                    <a:pt x="1100" y="10527"/>
                  </a:lnTo>
                  <a:close/>
                  <a:moveTo>
                    <a:pt x="10918" y="1"/>
                  </a:moveTo>
                  <a:lnTo>
                    <a:pt x="758" y="10185"/>
                  </a:lnTo>
                  <a:lnTo>
                    <a:pt x="684" y="10258"/>
                  </a:lnTo>
                  <a:lnTo>
                    <a:pt x="636" y="10332"/>
                  </a:lnTo>
                  <a:lnTo>
                    <a:pt x="611" y="10405"/>
                  </a:lnTo>
                  <a:lnTo>
                    <a:pt x="587" y="10502"/>
                  </a:lnTo>
                  <a:lnTo>
                    <a:pt x="1" y="14532"/>
                  </a:lnTo>
                  <a:lnTo>
                    <a:pt x="1" y="14654"/>
                  </a:lnTo>
                  <a:lnTo>
                    <a:pt x="25" y="14801"/>
                  </a:lnTo>
                  <a:lnTo>
                    <a:pt x="98" y="14923"/>
                  </a:lnTo>
                  <a:lnTo>
                    <a:pt x="171" y="15021"/>
                  </a:lnTo>
                  <a:lnTo>
                    <a:pt x="269" y="15094"/>
                  </a:lnTo>
                  <a:lnTo>
                    <a:pt x="367" y="15143"/>
                  </a:lnTo>
                  <a:lnTo>
                    <a:pt x="465" y="15167"/>
                  </a:lnTo>
                  <a:lnTo>
                    <a:pt x="587" y="15192"/>
                  </a:lnTo>
                  <a:lnTo>
                    <a:pt x="660" y="15192"/>
                  </a:lnTo>
                  <a:lnTo>
                    <a:pt x="4690" y="14606"/>
                  </a:lnTo>
                  <a:lnTo>
                    <a:pt x="4861" y="14557"/>
                  </a:lnTo>
                  <a:lnTo>
                    <a:pt x="4934" y="14508"/>
                  </a:lnTo>
                  <a:lnTo>
                    <a:pt x="5007" y="14435"/>
                  </a:lnTo>
                  <a:lnTo>
                    <a:pt x="15192" y="4275"/>
                  </a:lnTo>
                  <a:lnTo>
                    <a:pt x="13970" y="3053"/>
                  </a:lnTo>
                  <a:lnTo>
                    <a:pt x="4152" y="12872"/>
                  </a:lnTo>
                  <a:lnTo>
                    <a:pt x="3810" y="12530"/>
                  </a:lnTo>
                  <a:lnTo>
                    <a:pt x="13629" y="2712"/>
                  </a:lnTo>
                  <a:lnTo>
                    <a:pt x="12481" y="1564"/>
                  </a:lnTo>
                  <a:lnTo>
                    <a:pt x="2663" y="11382"/>
                  </a:lnTo>
                  <a:lnTo>
                    <a:pt x="2321" y="11040"/>
                  </a:lnTo>
                  <a:lnTo>
                    <a:pt x="12139" y="1222"/>
                  </a:lnTo>
                  <a:lnTo>
                    <a:pt x="1091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1" name="Google Shape;1111;p48"/>
          <p:cNvGrpSpPr/>
          <p:nvPr/>
        </p:nvGrpSpPr>
        <p:grpSpPr>
          <a:xfrm>
            <a:off x="2038827" y="1503584"/>
            <a:ext cx="368551" cy="368551"/>
            <a:chOff x="2594325" y="1627175"/>
            <a:chExt cx="440850" cy="440850"/>
          </a:xfrm>
        </p:grpSpPr>
        <p:sp>
          <p:nvSpPr>
            <p:cNvPr id="1112" name="Google Shape;1112;p48"/>
            <p:cNvSpPr/>
            <p:nvPr/>
          </p:nvSpPr>
          <p:spPr>
            <a:xfrm>
              <a:off x="2594325" y="1890950"/>
              <a:ext cx="177075" cy="177075"/>
            </a:xfrm>
            <a:custGeom>
              <a:avLst/>
              <a:gdLst/>
              <a:ahLst/>
              <a:cxnLst/>
              <a:rect l="l" t="t" r="r" b="b"/>
              <a:pathLst>
                <a:path w="7083" h="7083" extrusionOk="0">
                  <a:moveTo>
                    <a:pt x="5544" y="0"/>
                  </a:moveTo>
                  <a:lnTo>
                    <a:pt x="538" y="5984"/>
                  </a:lnTo>
                  <a:lnTo>
                    <a:pt x="0" y="7083"/>
                  </a:lnTo>
                  <a:lnTo>
                    <a:pt x="1099" y="6546"/>
                  </a:lnTo>
                  <a:lnTo>
                    <a:pt x="7083" y="1539"/>
                  </a:lnTo>
                  <a:lnTo>
                    <a:pt x="5544"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48"/>
            <p:cNvSpPr/>
            <p:nvPr/>
          </p:nvSpPr>
          <p:spPr>
            <a:xfrm>
              <a:off x="2858700" y="1627175"/>
              <a:ext cx="176475" cy="176475"/>
            </a:xfrm>
            <a:custGeom>
              <a:avLst/>
              <a:gdLst/>
              <a:ahLst/>
              <a:cxnLst/>
              <a:rect l="l" t="t" r="r" b="b"/>
              <a:pathLst>
                <a:path w="7059" h="7059" extrusionOk="0">
                  <a:moveTo>
                    <a:pt x="904" y="1"/>
                  </a:moveTo>
                  <a:lnTo>
                    <a:pt x="782" y="25"/>
                  </a:lnTo>
                  <a:lnTo>
                    <a:pt x="684" y="98"/>
                  </a:lnTo>
                  <a:lnTo>
                    <a:pt x="611" y="147"/>
                  </a:lnTo>
                  <a:lnTo>
                    <a:pt x="489" y="294"/>
                  </a:lnTo>
                  <a:lnTo>
                    <a:pt x="367" y="440"/>
                  </a:lnTo>
                  <a:lnTo>
                    <a:pt x="294" y="587"/>
                  </a:lnTo>
                  <a:lnTo>
                    <a:pt x="196" y="733"/>
                  </a:lnTo>
                  <a:lnTo>
                    <a:pt x="74" y="1051"/>
                  </a:lnTo>
                  <a:lnTo>
                    <a:pt x="0" y="1393"/>
                  </a:lnTo>
                  <a:lnTo>
                    <a:pt x="0" y="1735"/>
                  </a:lnTo>
                  <a:lnTo>
                    <a:pt x="25" y="2052"/>
                  </a:lnTo>
                  <a:lnTo>
                    <a:pt x="123" y="2394"/>
                  </a:lnTo>
                  <a:lnTo>
                    <a:pt x="269" y="2711"/>
                  </a:lnTo>
                  <a:lnTo>
                    <a:pt x="4348" y="6790"/>
                  </a:lnTo>
                  <a:lnTo>
                    <a:pt x="4665" y="6937"/>
                  </a:lnTo>
                  <a:lnTo>
                    <a:pt x="5007" y="7034"/>
                  </a:lnTo>
                  <a:lnTo>
                    <a:pt x="5325" y="7059"/>
                  </a:lnTo>
                  <a:lnTo>
                    <a:pt x="5667" y="7059"/>
                  </a:lnTo>
                  <a:lnTo>
                    <a:pt x="6008" y="6986"/>
                  </a:lnTo>
                  <a:lnTo>
                    <a:pt x="6326" y="6863"/>
                  </a:lnTo>
                  <a:lnTo>
                    <a:pt x="6473" y="6766"/>
                  </a:lnTo>
                  <a:lnTo>
                    <a:pt x="6619" y="6692"/>
                  </a:lnTo>
                  <a:lnTo>
                    <a:pt x="6766" y="6570"/>
                  </a:lnTo>
                  <a:lnTo>
                    <a:pt x="6912" y="6448"/>
                  </a:lnTo>
                  <a:lnTo>
                    <a:pt x="6961" y="6375"/>
                  </a:lnTo>
                  <a:lnTo>
                    <a:pt x="7034" y="6277"/>
                  </a:lnTo>
                  <a:lnTo>
                    <a:pt x="7059" y="6155"/>
                  </a:lnTo>
                  <a:lnTo>
                    <a:pt x="7059" y="6057"/>
                  </a:lnTo>
                  <a:lnTo>
                    <a:pt x="7059" y="5960"/>
                  </a:lnTo>
                  <a:lnTo>
                    <a:pt x="7034" y="5862"/>
                  </a:lnTo>
                  <a:lnTo>
                    <a:pt x="6961" y="5764"/>
                  </a:lnTo>
                  <a:lnTo>
                    <a:pt x="6912" y="5667"/>
                  </a:lnTo>
                  <a:lnTo>
                    <a:pt x="1393" y="147"/>
                  </a:lnTo>
                  <a:lnTo>
                    <a:pt x="1295" y="98"/>
                  </a:lnTo>
                  <a:lnTo>
                    <a:pt x="1197" y="25"/>
                  </a:lnTo>
                  <a:lnTo>
                    <a:pt x="1099"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48"/>
            <p:cNvSpPr/>
            <p:nvPr/>
          </p:nvSpPr>
          <p:spPr>
            <a:xfrm>
              <a:off x="2663325" y="1702275"/>
              <a:ext cx="296750" cy="296775"/>
            </a:xfrm>
            <a:custGeom>
              <a:avLst/>
              <a:gdLst/>
              <a:ahLst/>
              <a:cxnLst/>
              <a:rect l="l" t="t" r="r" b="b"/>
              <a:pathLst>
                <a:path w="11870" h="11871" extrusionOk="0">
                  <a:moveTo>
                    <a:pt x="7718" y="1295"/>
                  </a:moveTo>
                  <a:lnTo>
                    <a:pt x="7815" y="1319"/>
                  </a:lnTo>
                  <a:lnTo>
                    <a:pt x="7889" y="1368"/>
                  </a:lnTo>
                  <a:lnTo>
                    <a:pt x="7938" y="1442"/>
                  </a:lnTo>
                  <a:lnTo>
                    <a:pt x="7938" y="1515"/>
                  </a:lnTo>
                  <a:lnTo>
                    <a:pt x="7938" y="1588"/>
                  </a:lnTo>
                  <a:lnTo>
                    <a:pt x="7889" y="1661"/>
                  </a:lnTo>
                  <a:lnTo>
                    <a:pt x="5862" y="3664"/>
                  </a:lnTo>
                  <a:lnTo>
                    <a:pt x="5788" y="3713"/>
                  </a:lnTo>
                  <a:lnTo>
                    <a:pt x="5715" y="3737"/>
                  </a:lnTo>
                  <a:lnTo>
                    <a:pt x="5642" y="3713"/>
                  </a:lnTo>
                  <a:lnTo>
                    <a:pt x="5569" y="3664"/>
                  </a:lnTo>
                  <a:lnTo>
                    <a:pt x="5520" y="3591"/>
                  </a:lnTo>
                  <a:lnTo>
                    <a:pt x="5495" y="3517"/>
                  </a:lnTo>
                  <a:lnTo>
                    <a:pt x="5520" y="3444"/>
                  </a:lnTo>
                  <a:lnTo>
                    <a:pt x="5569" y="3371"/>
                  </a:lnTo>
                  <a:lnTo>
                    <a:pt x="7571" y="1368"/>
                  </a:lnTo>
                  <a:lnTo>
                    <a:pt x="7644" y="1319"/>
                  </a:lnTo>
                  <a:lnTo>
                    <a:pt x="7718" y="1295"/>
                  </a:lnTo>
                  <a:close/>
                  <a:moveTo>
                    <a:pt x="7767" y="1"/>
                  </a:moveTo>
                  <a:lnTo>
                    <a:pt x="4885" y="2907"/>
                  </a:lnTo>
                  <a:lnTo>
                    <a:pt x="4640" y="2809"/>
                  </a:lnTo>
                  <a:lnTo>
                    <a:pt x="4396" y="2712"/>
                  </a:lnTo>
                  <a:lnTo>
                    <a:pt x="4103" y="2614"/>
                  </a:lnTo>
                  <a:lnTo>
                    <a:pt x="3810" y="2565"/>
                  </a:lnTo>
                  <a:lnTo>
                    <a:pt x="3493" y="2492"/>
                  </a:lnTo>
                  <a:lnTo>
                    <a:pt x="3175" y="2443"/>
                  </a:lnTo>
                  <a:lnTo>
                    <a:pt x="2858" y="2418"/>
                  </a:lnTo>
                  <a:lnTo>
                    <a:pt x="2247" y="2418"/>
                  </a:lnTo>
                  <a:lnTo>
                    <a:pt x="1954" y="2443"/>
                  </a:lnTo>
                  <a:lnTo>
                    <a:pt x="1636" y="2492"/>
                  </a:lnTo>
                  <a:lnTo>
                    <a:pt x="1319" y="2565"/>
                  </a:lnTo>
                  <a:lnTo>
                    <a:pt x="1001" y="2687"/>
                  </a:lnTo>
                  <a:lnTo>
                    <a:pt x="708" y="2809"/>
                  </a:lnTo>
                  <a:lnTo>
                    <a:pt x="415" y="3005"/>
                  </a:lnTo>
                  <a:lnTo>
                    <a:pt x="147" y="3224"/>
                  </a:lnTo>
                  <a:lnTo>
                    <a:pt x="73" y="3298"/>
                  </a:lnTo>
                  <a:lnTo>
                    <a:pt x="24" y="3395"/>
                  </a:lnTo>
                  <a:lnTo>
                    <a:pt x="0" y="3493"/>
                  </a:lnTo>
                  <a:lnTo>
                    <a:pt x="0" y="3615"/>
                  </a:lnTo>
                  <a:lnTo>
                    <a:pt x="0" y="3713"/>
                  </a:lnTo>
                  <a:lnTo>
                    <a:pt x="24" y="3811"/>
                  </a:lnTo>
                  <a:lnTo>
                    <a:pt x="73" y="3908"/>
                  </a:lnTo>
                  <a:lnTo>
                    <a:pt x="147" y="4006"/>
                  </a:lnTo>
                  <a:lnTo>
                    <a:pt x="7864" y="11724"/>
                  </a:lnTo>
                  <a:lnTo>
                    <a:pt x="7962" y="11797"/>
                  </a:lnTo>
                  <a:lnTo>
                    <a:pt x="8060" y="11846"/>
                  </a:lnTo>
                  <a:lnTo>
                    <a:pt x="8157" y="11870"/>
                  </a:lnTo>
                  <a:lnTo>
                    <a:pt x="8377" y="11870"/>
                  </a:lnTo>
                  <a:lnTo>
                    <a:pt x="8475" y="11846"/>
                  </a:lnTo>
                  <a:lnTo>
                    <a:pt x="8573" y="11797"/>
                  </a:lnTo>
                  <a:lnTo>
                    <a:pt x="8646" y="11724"/>
                  </a:lnTo>
                  <a:lnTo>
                    <a:pt x="8866" y="11455"/>
                  </a:lnTo>
                  <a:lnTo>
                    <a:pt x="9061" y="11162"/>
                  </a:lnTo>
                  <a:lnTo>
                    <a:pt x="9183" y="10869"/>
                  </a:lnTo>
                  <a:lnTo>
                    <a:pt x="9305" y="10551"/>
                  </a:lnTo>
                  <a:lnTo>
                    <a:pt x="9379" y="10234"/>
                  </a:lnTo>
                  <a:lnTo>
                    <a:pt x="9427" y="9916"/>
                  </a:lnTo>
                  <a:lnTo>
                    <a:pt x="9452" y="9623"/>
                  </a:lnTo>
                  <a:lnTo>
                    <a:pt x="9452" y="9330"/>
                  </a:lnTo>
                  <a:lnTo>
                    <a:pt x="9452" y="9013"/>
                  </a:lnTo>
                  <a:lnTo>
                    <a:pt x="9427" y="8695"/>
                  </a:lnTo>
                  <a:lnTo>
                    <a:pt x="9379" y="8378"/>
                  </a:lnTo>
                  <a:lnTo>
                    <a:pt x="9305" y="8060"/>
                  </a:lnTo>
                  <a:lnTo>
                    <a:pt x="9256" y="7767"/>
                  </a:lnTo>
                  <a:lnTo>
                    <a:pt x="9159" y="7474"/>
                  </a:lnTo>
                  <a:lnTo>
                    <a:pt x="9061" y="7230"/>
                  </a:lnTo>
                  <a:lnTo>
                    <a:pt x="8963" y="6986"/>
                  </a:lnTo>
                  <a:lnTo>
                    <a:pt x="11870" y="4104"/>
                  </a:lnTo>
                  <a:lnTo>
                    <a:pt x="7767"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15" name="Google Shape;1115;p48"/>
          <p:cNvSpPr/>
          <p:nvPr/>
        </p:nvSpPr>
        <p:spPr>
          <a:xfrm>
            <a:off x="2618782" y="1519981"/>
            <a:ext cx="335905" cy="335884"/>
          </a:xfrm>
          <a:custGeom>
            <a:avLst/>
            <a:gdLst/>
            <a:ahLst/>
            <a:cxnLst/>
            <a:rect l="l" t="t" r="r" b="b"/>
            <a:pathLst>
              <a:path w="16072" h="16071" extrusionOk="0">
                <a:moveTo>
                  <a:pt x="8036" y="0"/>
                </a:moveTo>
                <a:lnTo>
                  <a:pt x="7938" y="24"/>
                </a:lnTo>
                <a:lnTo>
                  <a:pt x="7792" y="98"/>
                </a:lnTo>
                <a:lnTo>
                  <a:pt x="7328" y="366"/>
                </a:lnTo>
                <a:lnTo>
                  <a:pt x="7059" y="537"/>
                </a:lnTo>
                <a:lnTo>
                  <a:pt x="6766" y="757"/>
                </a:lnTo>
                <a:lnTo>
                  <a:pt x="6448" y="977"/>
                </a:lnTo>
                <a:lnTo>
                  <a:pt x="6155" y="1246"/>
                </a:lnTo>
                <a:lnTo>
                  <a:pt x="5887" y="1514"/>
                </a:lnTo>
                <a:lnTo>
                  <a:pt x="5643" y="1807"/>
                </a:lnTo>
                <a:lnTo>
                  <a:pt x="5447" y="2100"/>
                </a:lnTo>
                <a:lnTo>
                  <a:pt x="5374" y="2247"/>
                </a:lnTo>
                <a:lnTo>
                  <a:pt x="5325" y="2418"/>
                </a:lnTo>
                <a:lnTo>
                  <a:pt x="5276" y="2564"/>
                </a:lnTo>
                <a:lnTo>
                  <a:pt x="5252" y="2711"/>
                </a:lnTo>
                <a:lnTo>
                  <a:pt x="5252" y="2858"/>
                </a:lnTo>
                <a:lnTo>
                  <a:pt x="5276" y="3029"/>
                </a:lnTo>
                <a:lnTo>
                  <a:pt x="5325" y="3175"/>
                </a:lnTo>
                <a:lnTo>
                  <a:pt x="5398" y="3322"/>
                </a:lnTo>
                <a:lnTo>
                  <a:pt x="5496" y="3468"/>
                </a:lnTo>
                <a:lnTo>
                  <a:pt x="5618" y="3615"/>
                </a:lnTo>
                <a:lnTo>
                  <a:pt x="5814" y="3761"/>
                </a:lnTo>
                <a:lnTo>
                  <a:pt x="6009" y="3859"/>
                </a:lnTo>
                <a:lnTo>
                  <a:pt x="6204" y="3957"/>
                </a:lnTo>
                <a:lnTo>
                  <a:pt x="6424" y="4005"/>
                </a:lnTo>
                <a:lnTo>
                  <a:pt x="6644" y="4054"/>
                </a:lnTo>
                <a:lnTo>
                  <a:pt x="6864" y="4152"/>
                </a:lnTo>
                <a:lnTo>
                  <a:pt x="7059" y="4250"/>
                </a:lnTo>
                <a:lnTo>
                  <a:pt x="7254" y="4421"/>
                </a:lnTo>
                <a:lnTo>
                  <a:pt x="7425" y="4616"/>
                </a:lnTo>
                <a:lnTo>
                  <a:pt x="7523" y="4836"/>
                </a:lnTo>
                <a:lnTo>
                  <a:pt x="7596" y="5080"/>
                </a:lnTo>
                <a:lnTo>
                  <a:pt x="7621" y="5373"/>
                </a:lnTo>
                <a:lnTo>
                  <a:pt x="7596" y="5569"/>
                </a:lnTo>
                <a:lnTo>
                  <a:pt x="7572" y="5788"/>
                </a:lnTo>
                <a:lnTo>
                  <a:pt x="7499" y="5984"/>
                </a:lnTo>
                <a:lnTo>
                  <a:pt x="7425" y="6179"/>
                </a:lnTo>
                <a:lnTo>
                  <a:pt x="7328" y="6374"/>
                </a:lnTo>
                <a:lnTo>
                  <a:pt x="7206" y="6570"/>
                </a:lnTo>
                <a:lnTo>
                  <a:pt x="7059" y="6741"/>
                </a:lnTo>
                <a:lnTo>
                  <a:pt x="6913" y="6912"/>
                </a:lnTo>
                <a:lnTo>
                  <a:pt x="6742" y="7058"/>
                </a:lnTo>
                <a:lnTo>
                  <a:pt x="6571" y="7205"/>
                </a:lnTo>
                <a:lnTo>
                  <a:pt x="6400" y="7303"/>
                </a:lnTo>
                <a:lnTo>
                  <a:pt x="6204" y="7425"/>
                </a:lnTo>
                <a:lnTo>
                  <a:pt x="6009" y="7498"/>
                </a:lnTo>
                <a:lnTo>
                  <a:pt x="5789" y="7571"/>
                </a:lnTo>
                <a:lnTo>
                  <a:pt x="5569" y="7596"/>
                </a:lnTo>
                <a:lnTo>
                  <a:pt x="5374" y="7620"/>
                </a:lnTo>
                <a:lnTo>
                  <a:pt x="5105" y="7596"/>
                </a:lnTo>
                <a:lnTo>
                  <a:pt x="4861" y="7522"/>
                </a:lnTo>
                <a:lnTo>
                  <a:pt x="4617" y="7425"/>
                </a:lnTo>
                <a:lnTo>
                  <a:pt x="4421" y="7254"/>
                </a:lnTo>
                <a:lnTo>
                  <a:pt x="4250" y="7058"/>
                </a:lnTo>
                <a:lnTo>
                  <a:pt x="4128" y="6839"/>
                </a:lnTo>
                <a:lnTo>
                  <a:pt x="4055" y="6619"/>
                </a:lnTo>
                <a:lnTo>
                  <a:pt x="3982" y="6399"/>
                </a:lnTo>
                <a:lnTo>
                  <a:pt x="3933" y="6204"/>
                </a:lnTo>
                <a:lnTo>
                  <a:pt x="3860" y="6008"/>
                </a:lnTo>
                <a:lnTo>
                  <a:pt x="3762" y="5813"/>
                </a:lnTo>
                <a:lnTo>
                  <a:pt x="3615" y="5617"/>
                </a:lnTo>
                <a:lnTo>
                  <a:pt x="3469" y="5495"/>
                </a:lnTo>
                <a:lnTo>
                  <a:pt x="3322" y="5398"/>
                </a:lnTo>
                <a:lnTo>
                  <a:pt x="3176" y="5324"/>
                </a:lnTo>
                <a:lnTo>
                  <a:pt x="3029" y="5275"/>
                </a:lnTo>
                <a:lnTo>
                  <a:pt x="2858" y="5251"/>
                </a:lnTo>
                <a:lnTo>
                  <a:pt x="2712" y="5251"/>
                </a:lnTo>
                <a:lnTo>
                  <a:pt x="2565" y="5275"/>
                </a:lnTo>
                <a:lnTo>
                  <a:pt x="2419" y="5324"/>
                </a:lnTo>
                <a:lnTo>
                  <a:pt x="2248" y="5373"/>
                </a:lnTo>
                <a:lnTo>
                  <a:pt x="2101" y="5446"/>
                </a:lnTo>
                <a:lnTo>
                  <a:pt x="1808" y="5642"/>
                </a:lnTo>
                <a:lnTo>
                  <a:pt x="1515" y="5886"/>
                </a:lnTo>
                <a:lnTo>
                  <a:pt x="1246" y="6155"/>
                </a:lnTo>
                <a:lnTo>
                  <a:pt x="978" y="6448"/>
                </a:lnTo>
                <a:lnTo>
                  <a:pt x="758" y="6765"/>
                </a:lnTo>
                <a:lnTo>
                  <a:pt x="538" y="7058"/>
                </a:lnTo>
                <a:lnTo>
                  <a:pt x="367" y="7327"/>
                </a:lnTo>
                <a:lnTo>
                  <a:pt x="99" y="7791"/>
                </a:lnTo>
                <a:lnTo>
                  <a:pt x="25" y="7938"/>
                </a:lnTo>
                <a:lnTo>
                  <a:pt x="1" y="8035"/>
                </a:lnTo>
                <a:lnTo>
                  <a:pt x="25" y="8231"/>
                </a:lnTo>
                <a:lnTo>
                  <a:pt x="74" y="8402"/>
                </a:lnTo>
                <a:lnTo>
                  <a:pt x="172" y="8597"/>
                </a:lnTo>
                <a:lnTo>
                  <a:pt x="294" y="8744"/>
                </a:lnTo>
                <a:lnTo>
                  <a:pt x="587" y="9012"/>
                </a:lnTo>
                <a:lnTo>
                  <a:pt x="880" y="9256"/>
                </a:lnTo>
                <a:lnTo>
                  <a:pt x="1417" y="9696"/>
                </a:lnTo>
                <a:lnTo>
                  <a:pt x="1906" y="10062"/>
                </a:lnTo>
                <a:lnTo>
                  <a:pt x="2101" y="10233"/>
                </a:lnTo>
                <a:lnTo>
                  <a:pt x="2297" y="10404"/>
                </a:lnTo>
                <a:lnTo>
                  <a:pt x="2419" y="10575"/>
                </a:lnTo>
                <a:lnTo>
                  <a:pt x="2541" y="10746"/>
                </a:lnTo>
                <a:lnTo>
                  <a:pt x="2590" y="10917"/>
                </a:lnTo>
                <a:lnTo>
                  <a:pt x="2590" y="11113"/>
                </a:lnTo>
                <a:lnTo>
                  <a:pt x="2541" y="11308"/>
                </a:lnTo>
                <a:lnTo>
                  <a:pt x="2443" y="11528"/>
                </a:lnTo>
                <a:lnTo>
                  <a:pt x="2272" y="11772"/>
                </a:lnTo>
                <a:lnTo>
                  <a:pt x="2004" y="12041"/>
                </a:lnTo>
                <a:lnTo>
                  <a:pt x="1833" y="12212"/>
                </a:lnTo>
                <a:lnTo>
                  <a:pt x="1637" y="12309"/>
                </a:lnTo>
                <a:lnTo>
                  <a:pt x="1417" y="12383"/>
                </a:lnTo>
                <a:lnTo>
                  <a:pt x="1222" y="12431"/>
                </a:lnTo>
                <a:lnTo>
                  <a:pt x="1002" y="12480"/>
                </a:lnTo>
                <a:lnTo>
                  <a:pt x="782" y="12578"/>
                </a:lnTo>
                <a:lnTo>
                  <a:pt x="587" y="12700"/>
                </a:lnTo>
                <a:lnTo>
                  <a:pt x="367" y="12871"/>
                </a:lnTo>
                <a:lnTo>
                  <a:pt x="196" y="13066"/>
                </a:lnTo>
                <a:lnTo>
                  <a:pt x="99" y="13286"/>
                </a:lnTo>
                <a:lnTo>
                  <a:pt x="25" y="13530"/>
                </a:lnTo>
                <a:lnTo>
                  <a:pt x="1" y="13799"/>
                </a:lnTo>
                <a:lnTo>
                  <a:pt x="25" y="14019"/>
                </a:lnTo>
                <a:lnTo>
                  <a:pt x="50" y="14239"/>
                </a:lnTo>
                <a:lnTo>
                  <a:pt x="123" y="14434"/>
                </a:lnTo>
                <a:lnTo>
                  <a:pt x="221" y="14654"/>
                </a:lnTo>
                <a:lnTo>
                  <a:pt x="318" y="14825"/>
                </a:lnTo>
                <a:lnTo>
                  <a:pt x="440" y="15020"/>
                </a:lnTo>
                <a:lnTo>
                  <a:pt x="563" y="15191"/>
                </a:lnTo>
                <a:lnTo>
                  <a:pt x="709" y="15362"/>
                </a:lnTo>
                <a:lnTo>
                  <a:pt x="880" y="15509"/>
                </a:lnTo>
                <a:lnTo>
                  <a:pt x="1051" y="15631"/>
                </a:lnTo>
                <a:lnTo>
                  <a:pt x="1246" y="15753"/>
                </a:lnTo>
                <a:lnTo>
                  <a:pt x="1442" y="15875"/>
                </a:lnTo>
                <a:lnTo>
                  <a:pt x="1637" y="15948"/>
                </a:lnTo>
                <a:lnTo>
                  <a:pt x="1857" y="16022"/>
                </a:lnTo>
                <a:lnTo>
                  <a:pt x="2052" y="16046"/>
                </a:lnTo>
                <a:lnTo>
                  <a:pt x="2272" y="16070"/>
                </a:lnTo>
                <a:lnTo>
                  <a:pt x="2541" y="16046"/>
                </a:lnTo>
                <a:lnTo>
                  <a:pt x="2785" y="15973"/>
                </a:lnTo>
                <a:lnTo>
                  <a:pt x="3005" y="15875"/>
                </a:lnTo>
                <a:lnTo>
                  <a:pt x="3200" y="15704"/>
                </a:lnTo>
                <a:lnTo>
                  <a:pt x="3371" y="15509"/>
                </a:lnTo>
                <a:lnTo>
                  <a:pt x="3493" y="15289"/>
                </a:lnTo>
                <a:lnTo>
                  <a:pt x="3567" y="15094"/>
                </a:lnTo>
                <a:lnTo>
                  <a:pt x="3615" y="14874"/>
                </a:lnTo>
                <a:lnTo>
                  <a:pt x="3689" y="14654"/>
                </a:lnTo>
                <a:lnTo>
                  <a:pt x="3762" y="14459"/>
                </a:lnTo>
                <a:lnTo>
                  <a:pt x="3860" y="14239"/>
                </a:lnTo>
                <a:lnTo>
                  <a:pt x="4031" y="14068"/>
                </a:lnTo>
                <a:lnTo>
                  <a:pt x="4299" y="13824"/>
                </a:lnTo>
                <a:lnTo>
                  <a:pt x="4544" y="13628"/>
                </a:lnTo>
                <a:lnTo>
                  <a:pt x="4763" y="13530"/>
                </a:lnTo>
                <a:lnTo>
                  <a:pt x="4959" y="13482"/>
                </a:lnTo>
                <a:lnTo>
                  <a:pt x="5154" y="13482"/>
                </a:lnTo>
                <a:lnTo>
                  <a:pt x="5325" y="13530"/>
                </a:lnTo>
                <a:lnTo>
                  <a:pt x="5496" y="13653"/>
                </a:lnTo>
                <a:lnTo>
                  <a:pt x="5667" y="13775"/>
                </a:lnTo>
                <a:lnTo>
                  <a:pt x="5838" y="13970"/>
                </a:lnTo>
                <a:lnTo>
                  <a:pt x="6009" y="14165"/>
                </a:lnTo>
                <a:lnTo>
                  <a:pt x="6375" y="14654"/>
                </a:lnTo>
                <a:lnTo>
                  <a:pt x="6815" y="15191"/>
                </a:lnTo>
                <a:lnTo>
                  <a:pt x="7059" y="15484"/>
                </a:lnTo>
                <a:lnTo>
                  <a:pt x="7328" y="15777"/>
                </a:lnTo>
                <a:lnTo>
                  <a:pt x="7474" y="15899"/>
                </a:lnTo>
                <a:lnTo>
                  <a:pt x="7670" y="15997"/>
                </a:lnTo>
                <a:lnTo>
                  <a:pt x="7841" y="16046"/>
                </a:lnTo>
                <a:lnTo>
                  <a:pt x="8036" y="16070"/>
                </a:lnTo>
                <a:lnTo>
                  <a:pt x="8134" y="16046"/>
                </a:lnTo>
                <a:lnTo>
                  <a:pt x="8280" y="15973"/>
                </a:lnTo>
                <a:lnTo>
                  <a:pt x="8744" y="15704"/>
                </a:lnTo>
                <a:lnTo>
                  <a:pt x="9013" y="15533"/>
                </a:lnTo>
                <a:lnTo>
                  <a:pt x="9306" y="15313"/>
                </a:lnTo>
                <a:lnTo>
                  <a:pt x="9623" y="15094"/>
                </a:lnTo>
                <a:lnTo>
                  <a:pt x="9917" y="14825"/>
                </a:lnTo>
                <a:lnTo>
                  <a:pt x="10185" y="14556"/>
                </a:lnTo>
                <a:lnTo>
                  <a:pt x="10429" y="14263"/>
                </a:lnTo>
                <a:lnTo>
                  <a:pt x="10625" y="13970"/>
                </a:lnTo>
                <a:lnTo>
                  <a:pt x="10698" y="13824"/>
                </a:lnTo>
                <a:lnTo>
                  <a:pt x="10747" y="13653"/>
                </a:lnTo>
                <a:lnTo>
                  <a:pt x="10796" y="13506"/>
                </a:lnTo>
                <a:lnTo>
                  <a:pt x="10820" y="13359"/>
                </a:lnTo>
                <a:lnTo>
                  <a:pt x="10820" y="13213"/>
                </a:lnTo>
                <a:lnTo>
                  <a:pt x="10796" y="13042"/>
                </a:lnTo>
                <a:lnTo>
                  <a:pt x="10747" y="12895"/>
                </a:lnTo>
                <a:lnTo>
                  <a:pt x="10674" y="12749"/>
                </a:lnTo>
                <a:lnTo>
                  <a:pt x="10576" y="12602"/>
                </a:lnTo>
                <a:lnTo>
                  <a:pt x="10454" y="12456"/>
                </a:lnTo>
                <a:lnTo>
                  <a:pt x="10258" y="12309"/>
                </a:lnTo>
                <a:lnTo>
                  <a:pt x="10063" y="12212"/>
                </a:lnTo>
                <a:lnTo>
                  <a:pt x="9868" y="12138"/>
                </a:lnTo>
                <a:lnTo>
                  <a:pt x="9648" y="12065"/>
                </a:lnTo>
                <a:lnTo>
                  <a:pt x="9428" y="12016"/>
                </a:lnTo>
                <a:lnTo>
                  <a:pt x="9208" y="11919"/>
                </a:lnTo>
                <a:lnTo>
                  <a:pt x="9013" y="11821"/>
                </a:lnTo>
                <a:lnTo>
                  <a:pt x="8818" y="11650"/>
                </a:lnTo>
                <a:lnTo>
                  <a:pt x="8647" y="11454"/>
                </a:lnTo>
                <a:lnTo>
                  <a:pt x="8549" y="11235"/>
                </a:lnTo>
                <a:lnTo>
                  <a:pt x="8476" y="10990"/>
                </a:lnTo>
                <a:lnTo>
                  <a:pt x="8451" y="10697"/>
                </a:lnTo>
                <a:lnTo>
                  <a:pt x="8476" y="10502"/>
                </a:lnTo>
                <a:lnTo>
                  <a:pt x="8500" y="10282"/>
                </a:lnTo>
                <a:lnTo>
                  <a:pt x="8573" y="10087"/>
                </a:lnTo>
                <a:lnTo>
                  <a:pt x="8647" y="9891"/>
                </a:lnTo>
                <a:lnTo>
                  <a:pt x="8744" y="9696"/>
                </a:lnTo>
                <a:lnTo>
                  <a:pt x="8866" y="9501"/>
                </a:lnTo>
                <a:lnTo>
                  <a:pt x="9013" y="9330"/>
                </a:lnTo>
                <a:lnTo>
                  <a:pt x="9159" y="9159"/>
                </a:lnTo>
                <a:lnTo>
                  <a:pt x="9330" y="9012"/>
                </a:lnTo>
                <a:lnTo>
                  <a:pt x="9501" y="8890"/>
                </a:lnTo>
                <a:lnTo>
                  <a:pt x="9672" y="8768"/>
                </a:lnTo>
                <a:lnTo>
                  <a:pt x="9868" y="8646"/>
                </a:lnTo>
                <a:lnTo>
                  <a:pt x="10063" y="8573"/>
                </a:lnTo>
                <a:lnTo>
                  <a:pt x="10283" y="8499"/>
                </a:lnTo>
                <a:lnTo>
                  <a:pt x="10503" y="8475"/>
                </a:lnTo>
                <a:lnTo>
                  <a:pt x="10698" y="8450"/>
                </a:lnTo>
                <a:lnTo>
                  <a:pt x="10967" y="8475"/>
                </a:lnTo>
                <a:lnTo>
                  <a:pt x="11211" y="8548"/>
                </a:lnTo>
                <a:lnTo>
                  <a:pt x="11455" y="8646"/>
                </a:lnTo>
                <a:lnTo>
                  <a:pt x="11651" y="8817"/>
                </a:lnTo>
                <a:lnTo>
                  <a:pt x="11822" y="9012"/>
                </a:lnTo>
                <a:lnTo>
                  <a:pt x="11944" y="9232"/>
                </a:lnTo>
                <a:lnTo>
                  <a:pt x="12017" y="9452"/>
                </a:lnTo>
                <a:lnTo>
                  <a:pt x="12090" y="9672"/>
                </a:lnTo>
                <a:lnTo>
                  <a:pt x="12139" y="9867"/>
                </a:lnTo>
                <a:lnTo>
                  <a:pt x="12212" y="10062"/>
                </a:lnTo>
                <a:lnTo>
                  <a:pt x="12310" y="10258"/>
                </a:lnTo>
                <a:lnTo>
                  <a:pt x="12457" y="10453"/>
                </a:lnTo>
                <a:lnTo>
                  <a:pt x="12603" y="10575"/>
                </a:lnTo>
                <a:lnTo>
                  <a:pt x="12750" y="10673"/>
                </a:lnTo>
                <a:lnTo>
                  <a:pt x="12896" y="10746"/>
                </a:lnTo>
                <a:lnTo>
                  <a:pt x="13043" y="10795"/>
                </a:lnTo>
                <a:lnTo>
                  <a:pt x="13214" y="10819"/>
                </a:lnTo>
                <a:lnTo>
                  <a:pt x="13360" y="10819"/>
                </a:lnTo>
                <a:lnTo>
                  <a:pt x="13507" y="10795"/>
                </a:lnTo>
                <a:lnTo>
                  <a:pt x="13653" y="10746"/>
                </a:lnTo>
                <a:lnTo>
                  <a:pt x="13824" y="10697"/>
                </a:lnTo>
                <a:lnTo>
                  <a:pt x="13971" y="10624"/>
                </a:lnTo>
                <a:lnTo>
                  <a:pt x="14264" y="10429"/>
                </a:lnTo>
                <a:lnTo>
                  <a:pt x="14557" y="10184"/>
                </a:lnTo>
                <a:lnTo>
                  <a:pt x="14826" y="9916"/>
                </a:lnTo>
                <a:lnTo>
                  <a:pt x="15094" y="9623"/>
                </a:lnTo>
                <a:lnTo>
                  <a:pt x="15314" y="9305"/>
                </a:lnTo>
                <a:lnTo>
                  <a:pt x="15534" y="9012"/>
                </a:lnTo>
                <a:lnTo>
                  <a:pt x="15705" y="8744"/>
                </a:lnTo>
                <a:lnTo>
                  <a:pt x="15973" y="8279"/>
                </a:lnTo>
                <a:lnTo>
                  <a:pt x="16047" y="8133"/>
                </a:lnTo>
                <a:lnTo>
                  <a:pt x="16071" y="8035"/>
                </a:lnTo>
                <a:lnTo>
                  <a:pt x="16047" y="7840"/>
                </a:lnTo>
                <a:lnTo>
                  <a:pt x="15998" y="7669"/>
                </a:lnTo>
                <a:lnTo>
                  <a:pt x="15900" y="7474"/>
                </a:lnTo>
                <a:lnTo>
                  <a:pt x="15778" y="7327"/>
                </a:lnTo>
                <a:lnTo>
                  <a:pt x="15485" y="7058"/>
                </a:lnTo>
                <a:lnTo>
                  <a:pt x="15192" y="6814"/>
                </a:lnTo>
                <a:lnTo>
                  <a:pt x="14655" y="6374"/>
                </a:lnTo>
                <a:lnTo>
                  <a:pt x="14166" y="6008"/>
                </a:lnTo>
                <a:lnTo>
                  <a:pt x="13971" y="5837"/>
                </a:lnTo>
                <a:lnTo>
                  <a:pt x="13775" y="5666"/>
                </a:lnTo>
                <a:lnTo>
                  <a:pt x="13653" y="5495"/>
                </a:lnTo>
                <a:lnTo>
                  <a:pt x="13531" y="5324"/>
                </a:lnTo>
                <a:lnTo>
                  <a:pt x="13482" y="5153"/>
                </a:lnTo>
                <a:lnTo>
                  <a:pt x="13482" y="4958"/>
                </a:lnTo>
                <a:lnTo>
                  <a:pt x="13531" y="4763"/>
                </a:lnTo>
                <a:lnTo>
                  <a:pt x="13629" y="4543"/>
                </a:lnTo>
                <a:lnTo>
                  <a:pt x="13800" y="4299"/>
                </a:lnTo>
                <a:lnTo>
                  <a:pt x="14068" y="4030"/>
                </a:lnTo>
                <a:lnTo>
                  <a:pt x="14239" y="3859"/>
                </a:lnTo>
                <a:lnTo>
                  <a:pt x="14435" y="3761"/>
                </a:lnTo>
                <a:lnTo>
                  <a:pt x="14655" y="3688"/>
                </a:lnTo>
                <a:lnTo>
                  <a:pt x="14850" y="3639"/>
                </a:lnTo>
                <a:lnTo>
                  <a:pt x="15070" y="3590"/>
                </a:lnTo>
                <a:lnTo>
                  <a:pt x="15290" y="3493"/>
                </a:lnTo>
                <a:lnTo>
                  <a:pt x="15485" y="3370"/>
                </a:lnTo>
                <a:lnTo>
                  <a:pt x="15705" y="3199"/>
                </a:lnTo>
                <a:lnTo>
                  <a:pt x="15876" y="3004"/>
                </a:lnTo>
                <a:lnTo>
                  <a:pt x="15973" y="2784"/>
                </a:lnTo>
                <a:lnTo>
                  <a:pt x="16047" y="2540"/>
                </a:lnTo>
                <a:lnTo>
                  <a:pt x="16071" y="2271"/>
                </a:lnTo>
                <a:lnTo>
                  <a:pt x="16047" y="2052"/>
                </a:lnTo>
                <a:lnTo>
                  <a:pt x="16022" y="1832"/>
                </a:lnTo>
                <a:lnTo>
                  <a:pt x="15949" y="1636"/>
                </a:lnTo>
                <a:lnTo>
                  <a:pt x="15851" y="1417"/>
                </a:lnTo>
                <a:lnTo>
                  <a:pt x="15754" y="1246"/>
                </a:lnTo>
                <a:lnTo>
                  <a:pt x="15632" y="1050"/>
                </a:lnTo>
                <a:lnTo>
                  <a:pt x="15509" y="879"/>
                </a:lnTo>
                <a:lnTo>
                  <a:pt x="15363" y="708"/>
                </a:lnTo>
                <a:lnTo>
                  <a:pt x="15192" y="562"/>
                </a:lnTo>
                <a:lnTo>
                  <a:pt x="15021" y="440"/>
                </a:lnTo>
                <a:lnTo>
                  <a:pt x="14826" y="318"/>
                </a:lnTo>
                <a:lnTo>
                  <a:pt x="14630" y="195"/>
                </a:lnTo>
                <a:lnTo>
                  <a:pt x="14435" y="122"/>
                </a:lnTo>
                <a:lnTo>
                  <a:pt x="14215" y="49"/>
                </a:lnTo>
                <a:lnTo>
                  <a:pt x="14020" y="24"/>
                </a:lnTo>
                <a:lnTo>
                  <a:pt x="13800" y="0"/>
                </a:lnTo>
                <a:lnTo>
                  <a:pt x="13531" y="24"/>
                </a:lnTo>
                <a:lnTo>
                  <a:pt x="13287" y="98"/>
                </a:lnTo>
                <a:lnTo>
                  <a:pt x="13067" y="195"/>
                </a:lnTo>
                <a:lnTo>
                  <a:pt x="12872" y="366"/>
                </a:lnTo>
                <a:lnTo>
                  <a:pt x="12701" y="562"/>
                </a:lnTo>
                <a:lnTo>
                  <a:pt x="12579" y="782"/>
                </a:lnTo>
                <a:lnTo>
                  <a:pt x="12505" y="977"/>
                </a:lnTo>
                <a:lnTo>
                  <a:pt x="12457" y="1197"/>
                </a:lnTo>
                <a:lnTo>
                  <a:pt x="12383" y="1417"/>
                </a:lnTo>
                <a:lnTo>
                  <a:pt x="12310" y="1612"/>
                </a:lnTo>
                <a:lnTo>
                  <a:pt x="12212" y="1832"/>
                </a:lnTo>
                <a:lnTo>
                  <a:pt x="12041" y="2003"/>
                </a:lnTo>
                <a:lnTo>
                  <a:pt x="11773" y="2271"/>
                </a:lnTo>
                <a:lnTo>
                  <a:pt x="11528" y="2442"/>
                </a:lnTo>
                <a:lnTo>
                  <a:pt x="11309" y="2540"/>
                </a:lnTo>
                <a:lnTo>
                  <a:pt x="11113" y="2589"/>
                </a:lnTo>
                <a:lnTo>
                  <a:pt x="10918" y="2589"/>
                </a:lnTo>
                <a:lnTo>
                  <a:pt x="10747" y="2540"/>
                </a:lnTo>
                <a:lnTo>
                  <a:pt x="10576" y="2418"/>
                </a:lnTo>
                <a:lnTo>
                  <a:pt x="10405" y="2296"/>
                </a:lnTo>
                <a:lnTo>
                  <a:pt x="10234" y="2100"/>
                </a:lnTo>
                <a:lnTo>
                  <a:pt x="10063" y="1905"/>
                </a:lnTo>
                <a:lnTo>
                  <a:pt x="9697" y="1417"/>
                </a:lnTo>
                <a:lnTo>
                  <a:pt x="9257" y="879"/>
                </a:lnTo>
                <a:lnTo>
                  <a:pt x="9013" y="586"/>
                </a:lnTo>
                <a:lnTo>
                  <a:pt x="8744" y="293"/>
                </a:lnTo>
                <a:lnTo>
                  <a:pt x="8598" y="171"/>
                </a:lnTo>
                <a:lnTo>
                  <a:pt x="8402" y="73"/>
                </a:lnTo>
                <a:lnTo>
                  <a:pt x="8231" y="24"/>
                </a:lnTo>
                <a:lnTo>
                  <a:pt x="8036"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16" name="Google Shape;1116;p48"/>
          <p:cNvGrpSpPr/>
          <p:nvPr/>
        </p:nvGrpSpPr>
        <p:grpSpPr>
          <a:xfrm>
            <a:off x="3200595" y="1476017"/>
            <a:ext cx="299121" cy="423685"/>
            <a:chOff x="3984000" y="1594200"/>
            <a:chExt cx="357800" cy="506800"/>
          </a:xfrm>
        </p:grpSpPr>
        <p:sp>
          <p:nvSpPr>
            <p:cNvPr id="1117" name="Google Shape;1117;p48"/>
            <p:cNvSpPr/>
            <p:nvPr/>
          </p:nvSpPr>
          <p:spPr>
            <a:xfrm>
              <a:off x="3984000" y="1597875"/>
              <a:ext cx="44575" cy="503125"/>
            </a:xfrm>
            <a:custGeom>
              <a:avLst/>
              <a:gdLst/>
              <a:ahLst/>
              <a:cxnLst/>
              <a:rect l="l" t="t" r="r" b="b"/>
              <a:pathLst>
                <a:path w="1783" h="20125" extrusionOk="0">
                  <a:moveTo>
                    <a:pt x="391" y="0"/>
                  </a:moveTo>
                  <a:lnTo>
                    <a:pt x="293" y="25"/>
                  </a:lnTo>
                  <a:lnTo>
                    <a:pt x="220" y="73"/>
                  </a:lnTo>
                  <a:lnTo>
                    <a:pt x="147" y="147"/>
                  </a:lnTo>
                  <a:lnTo>
                    <a:pt x="98" y="220"/>
                  </a:lnTo>
                  <a:lnTo>
                    <a:pt x="49" y="293"/>
                  </a:lnTo>
                  <a:lnTo>
                    <a:pt x="24" y="391"/>
                  </a:lnTo>
                  <a:lnTo>
                    <a:pt x="0" y="489"/>
                  </a:lnTo>
                  <a:lnTo>
                    <a:pt x="0" y="20125"/>
                  </a:lnTo>
                  <a:lnTo>
                    <a:pt x="1783" y="20125"/>
                  </a:lnTo>
                  <a:lnTo>
                    <a:pt x="1783" y="489"/>
                  </a:lnTo>
                  <a:lnTo>
                    <a:pt x="1783" y="391"/>
                  </a:lnTo>
                  <a:lnTo>
                    <a:pt x="1734" y="293"/>
                  </a:lnTo>
                  <a:lnTo>
                    <a:pt x="1710" y="220"/>
                  </a:lnTo>
                  <a:lnTo>
                    <a:pt x="1636" y="147"/>
                  </a:lnTo>
                  <a:lnTo>
                    <a:pt x="1563" y="73"/>
                  </a:lnTo>
                  <a:lnTo>
                    <a:pt x="1490" y="25"/>
                  </a:lnTo>
                  <a:lnTo>
                    <a:pt x="1392"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48"/>
            <p:cNvSpPr/>
            <p:nvPr/>
          </p:nvSpPr>
          <p:spPr>
            <a:xfrm>
              <a:off x="4041375" y="1594200"/>
              <a:ext cx="300425" cy="229600"/>
            </a:xfrm>
            <a:custGeom>
              <a:avLst/>
              <a:gdLst/>
              <a:ahLst/>
              <a:cxnLst/>
              <a:rect l="l" t="t" r="r" b="b"/>
              <a:pathLst>
                <a:path w="12017" h="9184" extrusionOk="0">
                  <a:moveTo>
                    <a:pt x="2541" y="1"/>
                  </a:moveTo>
                  <a:lnTo>
                    <a:pt x="2174" y="25"/>
                  </a:lnTo>
                  <a:lnTo>
                    <a:pt x="1808" y="74"/>
                  </a:lnTo>
                  <a:lnTo>
                    <a:pt x="1442" y="123"/>
                  </a:lnTo>
                  <a:lnTo>
                    <a:pt x="1100" y="245"/>
                  </a:lnTo>
                  <a:lnTo>
                    <a:pt x="734" y="367"/>
                  </a:lnTo>
                  <a:lnTo>
                    <a:pt x="367" y="538"/>
                  </a:lnTo>
                  <a:lnTo>
                    <a:pt x="1" y="758"/>
                  </a:lnTo>
                  <a:lnTo>
                    <a:pt x="1" y="8427"/>
                  </a:lnTo>
                  <a:lnTo>
                    <a:pt x="367" y="8207"/>
                  </a:lnTo>
                  <a:lnTo>
                    <a:pt x="734" y="8036"/>
                  </a:lnTo>
                  <a:lnTo>
                    <a:pt x="1100" y="7889"/>
                  </a:lnTo>
                  <a:lnTo>
                    <a:pt x="1442" y="7792"/>
                  </a:lnTo>
                  <a:lnTo>
                    <a:pt x="1808" y="7718"/>
                  </a:lnTo>
                  <a:lnTo>
                    <a:pt x="2174" y="7694"/>
                  </a:lnTo>
                  <a:lnTo>
                    <a:pt x="2541" y="7670"/>
                  </a:lnTo>
                  <a:lnTo>
                    <a:pt x="2883" y="7694"/>
                  </a:lnTo>
                  <a:lnTo>
                    <a:pt x="3249" y="7718"/>
                  </a:lnTo>
                  <a:lnTo>
                    <a:pt x="3615" y="7767"/>
                  </a:lnTo>
                  <a:lnTo>
                    <a:pt x="3982" y="7840"/>
                  </a:lnTo>
                  <a:lnTo>
                    <a:pt x="4324" y="7914"/>
                  </a:lnTo>
                  <a:lnTo>
                    <a:pt x="5056" y="8134"/>
                  </a:lnTo>
                  <a:lnTo>
                    <a:pt x="5765" y="8353"/>
                  </a:lnTo>
                  <a:lnTo>
                    <a:pt x="6497" y="8573"/>
                  </a:lnTo>
                  <a:lnTo>
                    <a:pt x="7206" y="8793"/>
                  </a:lnTo>
                  <a:lnTo>
                    <a:pt x="7938" y="8988"/>
                  </a:lnTo>
                  <a:lnTo>
                    <a:pt x="8305" y="9062"/>
                  </a:lnTo>
                  <a:lnTo>
                    <a:pt x="8647" y="9110"/>
                  </a:lnTo>
                  <a:lnTo>
                    <a:pt x="9013" y="9159"/>
                  </a:lnTo>
                  <a:lnTo>
                    <a:pt x="9379" y="9184"/>
                  </a:lnTo>
                  <a:lnTo>
                    <a:pt x="9746" y="9159"/>
                  </a:lnTo>
                  <a:lnTo>
                    <a:pt x="10088" y="9135"/>
                  </a:lnTo>
                  <a:lnTo>
                    <a:pt x="10454" y="9086"/>
                  </a:lnTo>
                  <a:lnTo>
                    <a:pt x="10820" y="8988"/>
                  </a:lnTo>
                  <a:lnTo>
                    <a:pt x="11187" y="8866"/>
                  </a:lnTo>
                  <a:lnTo>
                    <a:pt x="11529" y="8695"/>
                  </a:lnTo>
                  <a:lnTo>
                    <a:pt x="11699" y="8598"/>
                  </a:lnTo>
                  <a:lnTo>
                    <a:pt x="11822" y="8500"/>
                  </a:lnTo>
                  <a:lnTo>
                    <a:pt x="11895" y="8378"/>
                  </a:lnTo>
                  <a:lnTo>
                    <a:pt x="11968" y="8256"/>
                  </a:lnTo>
                  <a:lnTo>
                    <a:pt x="12017" y="8134"/>
                  </a:lnTo>
                  <a:lnTo>
                    <a:pt x="12017" y="8011"/>
                  </a:lnTo>
                  <a:lnTo>
                    <a:pt x="11968" y="7914"/>
                  </a:lnTo>
                  <a:lnTo>
                    <a:pt x="11919" y="7816"/>
                  </a:lnTo>
                  <a:lnTo>
                    <a:pt x="11529" y="7425"/>
                  </a:lnTo>
                  <a:lnTo>
                    <a:pt x="11138" y="6961"/>
                  </a:lnTo>
                  <a:lnTo>
                    <a:pt x="10771" y="6473"/>
                  </a:lnTo>
                  <a:lnTo>
                    <a:pt x="10381" y="5960"/>
                  </a:lnTo>
                  <a:lnTo>
                    <a:pt x="10307" y="5813"/>
                  </a:lnTo>
                  <a:lnTo>
                    <a:pt x="10259" y="5667"/>
                  </a:lnTo>
                  <a:lnTo>
                    <a:pt x="10234" y="5496"/>
                  </a:lnTo>
                  <a:lnTo>
                    <a:pt x="10210" y="5300"/>
                  </a:lnTo>
                  <a:lnTo>
                    <a:pt x="10234" y="5130"/>
                  </a:lnTo>
                  <a:lnTo>
                    <a:pt x="10259" y="4959"/>
                  </a:lnTo>
                  <a:lnTo>
                    <a:pt x="10307" y="4788"/>
                  </a:lnTo>
                  <a:lnTo>
                    <a:pt x="10381" y="4617"/>
                  </a:lnTo>
                  <a:lnTo>
                    <a:pt x="10771" y="3884"/>
                  </a:lnTo>
                  <a:lnTo>
                    <a:pt x="11138" y="3127"/>
                  </a:lnTo>
                  <a:lnTo>
                    <a:pt x="11529" y="2345"/>
                  </a:lnTo>
                  <a:lnTo>
                    <a:pt x="11919" y="1490"/>
                  </a:lnTo>
                  <a:lnTo>
                    <a:pt x="11993" y="1320"/>
                  </a:lnTo>
                  <a:lnTo>
                    <a:pt x="12017" y="1173"/>
                  </a:lnTo>
                  <a:lnTo>
                    <a:pt x="12017" y="1051"/>
                  </a:lnTo>
                  <a:lnTo>
                    <a:pt x="11968" y="978"/>
                  </a:lnTo>
                  <a:lnTo>
                    <a:pt x="11895" y="953"/>
                  </a:lnTo>
                  <a:lnTo>
                    <a:pt x="11822" y="929"/>
                  </a:lnTo>
                  <a:lnTo>
                    <a:pt x="11699" y="978"/>
                  </a:lnTo>
                  <a:lnTo>
                    <a:pt x="11529" y="1026"/>
                  </a:lnTo>
                  <a:lnTo>
                    <a:pt x="11187" y="1197"/>
                  </a:lnTo>
                  <a:lnTo>
                    <a:pt x="10820" y="1320"/>
                  </a:lnTo>
                  <a:lnTo>
                    <a:pt x="10454" y="1417"/>
                  </a:lnTo>
                  <a:lnTo>
                    <a:pt x="10088" y="1466"/>
                  </a:lnTo>
                  <a:lnTo>
                    <a:pt x="9746" y="1515"/>
                  </a:lnTo>
                  <a:lnTo>
                    <a:pt x="9379" y="1515"/>
                  </a:lnTo>
                  <a:lnTo>
                    <a:pt x="9013" y="1490"/>
                  </a:lnTo>
                  <a:lnTo>
                    <a:pt x="8647" y="1466"/>
                  </a:lnTo>
                  <a:lnTo>
                    <a:pt x="8305" y="1393"/>
                  </a:lnTo>
                  <a:lnTo>
                    <a:pt x="7938" y="1320"/>
                  </a:lnTo>
                  <a:lnTo>
                    <a:pt x="7206" y="1149"/>
                  </a:lnTo>
                  <a:lnTo>
                    <a:pt x="6497" y="929"/>
                  </a:lnTo>
                  <a:lnTo>
                    <a:pt x="5765" y="685"/>
                  </a:lnTo>
                  <a:lnTo>
                    <a:pt x="5056" y="465"/>
                  </a:lnTo>
                  <a:lnTo>
                    <a:pt x="4324" y="269"/>
                  </a:lnTo>
                  <a:lnTo>
                    <a:pt x="3982" y="172"/>
                  </a:lnTo>
                  <a:lnTo>
                    <a:pt x="3615" y="98"/>
                  </a:lnTo>
                  <a:lnTo>
                    <a:pt x="3249" y="50"/>
                  </a:lnTo>
                  <a:lnTo>
                    <a:pt x="2883" y="25"/>
                  </a:lnTo>
                  <a:lnTo>
                    <a:pt x="2541"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9" name="Google Shape;1119;p48"/>
          <p:cNvGrpSpPr/>
          <p:nvPr/>
        </p:nvGrpSpPr>
        <p:grpSpPr>
          <a:xfrm>
            <a:off x="3716637" y="1566869"/>
            <a:ext cx="394090" cy="241980"/>
            <a:chOff x="4601275" y="1702875"/>
            <a:chExt cx="471400" cy="289450"/>
          </a:xfrm>
        </p:grpSpPr>
        <p:sp>
          <p:nvSpPr>
            <p:cNvPr id="1120" name="Google Shape;1120;p48"/>
            <p:cNvSpPr/>
            <p:nvPr/>
          </p:nvSpPr>
          <p:spPr>
            <a:xfrm>
              <a:off x="4816200" y="1702875"/>
              <a:ext cx="41550" cy="41550"/>
            </a:xfrm>
            <a:custGeom>
              <a:avLst/>
              <a:gdLst/>
              <a:ahLst/>
              <a:cxnLst/>
              <a:rect l="l" t="t" r="r" b="b"/>
              <a:pathLst>
                <a:path w="1662" h="1662" extrusionOk="0">
                  <a:moveTo>
                    <a:pt x="831" y="1"/>
                  </a:moveTo>
                  <a:lnTo>
                    <a:pt x="660" y="25"/>
                  </a:lnTo>
                  <a:lnTo>
                    <a:pt x="514" y="74"/>
                  </a:lnTo>
                  <a:lnTo>
                    <a:pt x="367" y="148"/>
                  </a:lnTo>
                  <a:lnTo>
                    <a:pt x="245" y="245"/>
                  </a:lnTo>
                  <a:lnTo>
                    <a:pt x="147" y="367"/>
                  </a:lnTo>
                  <a:lnTo>
                    <a:pt x="74" y="514"/>
                  </a:lnTo>
                  <a:lnTo>
                    <a:pt x="25" y="660"/>
                  </a:lnTo>
                  <a:lnTo>
                    <a:pt x="1" y="831"/>
                  </a:lnTo>
                  <a:lnTo>
                    <a:pt x="25" y="1002"/>
                  </a:lnTo>
                  <a:lnTo>
                    <a:pt x="74" y="1173"/>
                  </a:lnTo>
                  <a:lnTo>
                    <a:pt x="147" y="1295"/>
                  </a:lnTo>
                  <a:lnTo>
                    <a:pt x="245" y="1418"/>
                  </a:lnTo>
                  <a:lnTo>
                    <a:pt x="367" y="1540"/>
                  </a:lnTo>
                  <a:lnTo>
                    <a:pt x="514" y="1613"/>
                  </a:lnTo>
                  <a:lnTo>
                    <a:pt x="660" y="1662"/>
                  </a:lnTo>
                  <a:lnTo>
                    <a:pt x="1002" y="1662"/>
                  </a:lnTo>
                  <a:lnTo>
                    <a:pt x="1149" y="1613"/>
                  </a:lnTo>
                  <a:lnTo>
                    <a:pt x="1295" y="1540"/>
                  </a:lnTo>
                  <a:lnTo>
                    <a:pt x="1417" y="1418"/>
                  </a:lnTo>
                  <a:lnTo>
                    <a:pt x="1515" y="1295"/>
                  </a:lnTo>
                  <a:lnTo>
                    <a:pt x="1588" y="1173"/>
                  </a:lnTo>
                  <a:lnTo>
                    <a:pt x="1637" y="1002"/>
                  </a:lnTo>
                  <a:lnTo>
                    <a:pt x="1661" y="831"/>
                  </a:lnTo>
                  <a:lnTo>
                    <a:pt x="1637" y="660"/>
                  </a:lnTo>
                  <a:lnTo>
                    <a:pt x="1588" y="514"/>
                  </a:lnTo>
                  <a:lnTo>
                    <a:pt x="1515" y="367"/>
                  </a:lnTo>
                  <a:lnTo>
                    <a:pt x="1417" y="245"/>
                  </a:lnTo>
                  <a:lnTo>
                    <a:pt x="1295" y="148"/>
                  </a:lnTo>
                  <a:lnTo>
                    <a:pt x="1149" y="74"/>
                  </a:lnTo>
                  <a:lnTo>
                    <a:pt x="1002" y="25"/>
                  </a:lnTo>
                  <a:lnTo>
                    <a:pt x="831"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48"/>
            <p:cNvSpPr/>
            <p:nvPr/>
          </p:nvSpPr>
          <p:spPr>
            <a:xfrm>
              <a:off x="5031125" y="1757225"/>
              <a:ext cx="41550" cy="41550"/>
            </a:xfrm>
            <a:custGeom>
              <a:avLst/>
              <a:gdLst/>
              <a:ahLst/>
              <a:cxnLst/>
              <a:rect l="l" t="t" r="r" b="b"/>
              <a:pathLst>
                <a:path w="1662" h="1662" extrusionOk="0">
                  <a:moveTo>
                    <a:pt x="831" y="1"/>
                  </a:moveTo>
                  <a:lnTo>
                    <a:pt x="660" y="25"/>
                  </a:lnTo>
                  <a:lnTo>
                    <a:pt x="513" y="74"/>
                  </a:lnTo>
                  <a:lnTo>
                    <a:pt x="367" y="147"/>
                  </a:lnTo>
                  <a:lnTo>
                    <a:pt x="245" y="245"/>
                  </a:lnTo>
                  <a:lnTo>
                    <a:pt x="147" y="367"/>
                  </a:lnTo>
                  <a:lnTo>
                    <a:pt x="74" y="514"/>
                  </a:lnTo>
                  <a:lnTo>
                    <a:pt x="25" y="684"/>
                  </a:lnTo>
                  <a:lnTo>
                    <a:pt x="1" y="831"/>
                  </a:lnTo>
                  <a:lnTo>
                    <a:pt x="25" y="1002"/>
                  </a:lnTo>
                  <a:lnTo>
                    <a:pt x="74" y="1173"/>
                  </a:lnTo>
                  <a:lnTo>
                    <a:pt x="147" y="1295"/>
                  </a:lnTo>
                  <a:lnTo>
                    <a:pt x="245" y="1417"/>
                  </a:lnTo>
                  <a:lnTo>
                    <a:pt x="367" y="1539"/>
                  </a:lnTo>
                  <a:lnTo>
                    <a:pt x="513" y="1613"/>
                  </a:lnTo>
                  <a:lnTo>
                    <a:pt x="660" y="1661"/>
                  </a:lnTo>
                  <a:lnTo>
                    <a:pt x="1002" y="1661"/>
                  </a:lnTo>
                  <a:lnTo>
                    <a:pt x="1148" y="1613"/>
                  </a:lnTo>
                  <a:lnTo>
                    <a:pt x="1295" y="1539"/>
                  </a:lnTo>
                  <a:lnTo>
                    <a:pt x="1417" y="1417"/>
                  </a:lnTo>
                  <a:lnTo>
                    <a:pt x="1515" y="1295"/>
                  </a:lnTo>
                  <a:lnTo>
                    <a:pt x="1588" y="1173"/>
                  </a:lnTo>
                  <a:lnTo>
                    <a:pt x="1637" y="1002"/>
                  </a:lnTo>
                  <a:lnTo>
                    <a:pt x="1661" y="831"/>
                  </a:lnTo>
                  <a:lnTo>
                    <a:pt x="1637" y="684"/>
                  </a:lnTo>
                  <a:lnTo>
                    <a:pt x="1588" y="514"/>
                  </a:lnTo>
                  <a:lnTo>
                    <a:pt x="1515" y="367"/>
                  </a:lnTo>
                  <a:lnTo>
                    <a:pt x="1417" y="245"/>
                  </a:lnTo>
                  <a:lnTo>
                    <a:pt x="1295" y="147"/>
                  </a:lnTo>
                  <a:lnTo>
                    <a:pt x="1148" y="74"/>
                  </a:lnTo>
                  <a:lnTo>
                    <a:pt x="1002" y="25"/>
                  </a:lnTo>
                  <a:lnTo>
                    <a:pt x="831"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48"/>
            <p:cNvSpPr/>
            <p:nvPr/>
          </p:nvSpPr>
          <p:spPr>
            <a:xfrm>
              <a:off x="4634875" y="1756000"/>
              <a:ext cx="404225" cy="178325"/>
            </a:xfrm>
            <a:custGeom>
              <a:avLst/>
              <a:gdLst/>
              <a:ahLst/>
              <a:cxnLst/>
              <a:rect l="l" t="t" r="r" b="b"/>
              <a:pathLst>
                <a:path w="16169" h="7133" extrusionOk="0">
                  <a:moveTo>
                    <a:pt x="7742" y="1"/>
                  </a:moveTo>
                  <a:lnTo>
                    <a:pt x="5007" y="3444"/>
                  </a:lnTo>
                  <a:lnTo>
                    <a:pt x="464" y="1784"/>
                  </a:lnTo>
                  <a:lnTo>
                    <a:pt x="366" y="1881"/>
                  </a:lnTo>
                  <a:lnTo>
                    <a:pt x="244" y="1979"/>
                  </a:lnTo>
                  <a:lnTo>
                    <a:pt x="122" y="2052"/>
                  </a:lnTo>
                  <a:lnTo>
                    <a:pt x="0" y="2101"/>
                  </a:lnTo>
                  <a:lnTo>
                    <a:pt x="1465" y="7132"/>
                  </a:lnTo>
                  <a:lnTo>
                    <a:pt x="14703" y="7132"/>
                  </a:lnTo>
                  <a:lnTo>
                    <a:pt x="16168" y="2101"/>
                  </a:lnTo>
                  <a:lnTo>
                    <a:pt x="16046" y="2052"/>
                  </a:lnTo>
                  <a:lnTo>
                    <a:pt x="15924" y="1979"/>
                  </a:lnTo>
                  <a:lnTo>
                    <a:pt x="15802" y="1881"/>
                  </a:lnTo>
                  <a:lnTo>
                    <a:pt x="15704" y="1784"/>
                  </a:lnTo>
                  <a:lnTo>
                    <a:pt x="11161" y="3444"/>
                  </a:lnTo>
                  <a:lnTo>
                    <a:pt x="8426" y="1"/>
                  </a:lnTo>
                  <a:lnTo>
                    <a:pt x="8255" y="25"/>
                  </a:lnTo>
                  <a:lnTo>
                    <a:pt x="7913" y="25"/>
                  </a:lnTo>
                  <a:lnTo>
                    <a:pt x="7742"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48"/>
            <p:cNvSpPr/>
            <p:nvPr/>
          </p:nvSpPr>
          <p:spPr>
            <a:xfrm>
              <a:off x="4601275" y="1757225"/>
              <a:ext cx="41550" cy="41550"/>
            </a:xfrm>
            <a:custGeom>
              <a:avLst/>
              <a:gdLst/>
              <a:ahLst/>
              <a:cxnLst/>
              <a:rect l="l" t="t" r="r" b="b"/>
              <a:pathLst>
                <a:path w="1662" h="1662" extrusionOk="0">
                  <a:moveTo>
                    <a:pt x="831" y="1"/>
                  </a:moveTo>
                  <a:lnTo>
                    <a:pt x="660" y="25"/>
                  </a:lnTo>
                  <a:lnTo>
                    <a:pt x="514" y="74"/>
                  </a:lnTo>
                  <a:lnTo>
                    <a:pt x="367" y="147"/>
                  </a:lnTo>
                  <a:lnTo>
                    <a:pt x="245" y="245"/>
                  </a:lnTo>
                  <a:lnTo>
                    <a:pt x="147" y="367"/>
                  </a:lnTo>
                  <a:lnTo>
                    <a:pt x="74" y="514"/>
                  </a:lnTo>
                  <a:lnTo>
                    <a:pt x="25" y="684"/>
                  </a:lnTo>
                  <a:lnTo>
                    <a:pt x="1" y="831"/>
                  </a:lnTo>
                  <a:lnTo>
                    <a:pt x="25" y="1002"/>
                  </a:lnTo>
                  <a:lnTo>
                    <a:pt x="74" y="1173"/>
                  </a:lnTo>
                  <a:lnTo>
                    <a:pt x="147" y="1295"/>
                  </a:lnTo>
                  <a:lnTo>
                    <a:pt x="245" y="1417"/>
                  </a:lnTo>
                  <a:lnTo>
                    <a:pt x="367" y="1539"/>
                  </a:lnTo>
                  <a:lnTo>
                    <a:pt x="514" y="1613"/>
                  </a:lnTo>
                  <a:lnTo>
                    <a:pt x="660" y="1661"/>
                  </a:lnTo>
                  <a:lnTo>
                    <a:pt x="1002" y="1661"/>
                  </a:lnTo>
                  <a:lnTo>
                    <a:pt x="1149" y="1613"/>
                  </a:lnTo>
                  <a:lnTo>
                    <a:pt x="1295" y="1539"/>
                  </a:lnTo>
                  <a:lnTo>
                    <a:pt x="1417" y="1417"/>
                  </a:lnTo>
                  <a:lnTo>
                    <a:pt x="1515" y="1295"/>
                  </a:lnTo>
                  <a:lnTo>
                    <a:pt x="1588" y="1173"/>
                  </a:lnTo>
                  <a:lnTo>
                    <a:pt x="1637" y="1002"/>
                  </a:lnTo>
                  <a:lnTo>
                    <a:pt x="1662" y="831"/>
                  </a:lnTo>
                  <a:lnTo>
                    <a:pt x="1637" y="684"/>
                  </a:lnTo>
                  <a:lnTo>
                    <a:pt x="1588" y="514"/>
                  </a:lnTo>
                  <a:lnTo>
                    <a:pt x="1515" y="367"/>
                  </a:lnTo>
                  <a:lnTo>
                    <a:pt x="1417" y="245"/>
                  </a:lnTo>
                  <a:lnTo>
                    <a:pt x="1295" y="147"/>
                  </a:lnTo>
                  <a:lnTo>
                    <a:pt x="1149" y="74"/>
                  </a:lnTo>
                  <a:lnTo>
                    <a:pt x="1002" y="25"/>
                  </a:lnTo>
                  <a:lnTo>
                    <a:pt x="831"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48"/>
            <p:cNvSpPr/>
            <p:nvPr/>
          </p:nvSpPr>
          <p:spPr>
            <a:xfrm>
              <a:off x="4673325" y="1947725"/>
              <a:ext cx="327300" cy="44600"/>
            </a:xfrm>
            <a:custGeom>
              <a:avLst/>
              <a:gdLst/>
              <a:ahLst/>
              <a:cxnLst/>
              <a:rect l="l" t="t" r="r" b="b"/>
              <a:pathLst>
                <a:path w="13092" h="1784" extrusionOk="0">
                  <a:moveTo>
                    <a:pt x="1" y="1"/>
                  </a:moveTo>
                  <a:lnTo>
                    <a:pt x="514" y="1784"/>
                  </a:lnTo>
                  <a:lnTo>
                    <a:pt x="1808" y="1686"/>
                  </a:lnTo>
                  <a:lnTo>
                    <a:pt x="3249" y="1588"/>
                  </a:lnTo>
                  <a:lnTo>
                    <a:pt x="4836" y="1539"/>
                  </a:lnTo>
                  <a:lnTo>
                    <a:pt x="8256" y="1539"/>
                  </a:lnTo>
                  <a:lnTo>
                    <a:pt x="9843" y="1588"/>
                  </a:lnTo>
                  <a:lnTo>
                    <a:pt x="11284" y="1661"/>
                  </a:lnTo>
                  <a:lnTo>
                    <a:pt x="12579" y="1784"/>
                  </a:lnTo>
                  <a:lnTo>
                    <a:pt x="13091"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5" name="Google Shape;1125;p48"/>
          <p:cNvGrpSpPr/>
          <p:nvPr/>
        </p:nvGrpSpPr>
        <p:grpSpPr>
          <a:xfrm>
            <a:off x="4299057" y="1507659"/>
            <a:ext cx="356303" cy="360400"/>
            <a:chOff x="5297950" y="1632050"/>
            <a:chExt cx="426200" cy="431100"/>
          </a:xfrm>
        </p:grpSpPr>
        <p:sp>
          <p:nvSpPr>
            <p:cNvPr id="1126" name="Google Shape;1126;p48"/>
            <p:cNvSpPr/>
            <p:nvPr/>
          </p:nvSpPr>
          <p:spPr>
            <a:xfrm>
              <a:off x="5404800" y="1936125"/>
              <a:ext cx="212500" cy="127025"/>
            </a:xfrm>
            <a:custGeom>
              <a:avLst/>
              <a:gdLst/>
              <a:ahLst/>
              <a:cxnLst/>
              <a:rect l="l" t="t" r="r" b="b"/>
              <a:pathLst>
                <a:path w="8500" h="5081" extrusionOk="0">
                  <a:moveTo>
                    <a:pt x="3175" y="1"/>
                  </a:moveTo>
                  <a:lnTo>
                    <a:pt x="3175" y="2834"/>
                  </a:lnTo>
                  <a:lnTo>
                    <a:pt x="2614" y="2956"/>
                  </a:lnTo>
                  <a:lnTo>
                    <a:pt x="2076" y="3102"/>
                  </a:lnTo>
                  <a:lnTo>
                    <a:pt x="1588" y="3298"/>
                  </a:lnTo>
                  <a:lnTo>
                    <a:pt x="1148" y="3493"/>
                  </a:lnTo>
                  <a:lnTo>
                    <a:pt x="782" y="3713"/>
                  </a:lnTo>
                  <a:lnTo>
                    <a:pt x="611" y="3859"/>
                  </a:lnTo>
                  <a:lnTo>
                    <a:pt x="464" y="3982"/>
                  </a:lnTo>
                  <a:lnTo>
                    <a:pt x="318" y="4128"/>
                  </a:lnTo>
                  <a:lnTo>
                    <a:pt x="196" y="4275"/>
                  </a:lnTo>
                  <a:lnTo>
                    <a:pt x="74" y="4421"/>
                  </a:lnTo>
                  <a:lnTo>
                    <a:pt x="0" y="4592"/>
                  </a:lnTo>
                  <a:lnTo>
                    <a:pt x="171" y="4665"/>
                  </a:lnTo>
                  <a:lnTo>
                    <a:pt x="416" y="4739"/>
                  </a:lnTo>
                  <a:lnTo>
                    <a:pt x="782" y="4836"/>
                  </a:lnTo>
                  <a:lnTo>
                    <a:pt x="1344" y="4910"/>
                  </a:lnTo>
                  <a:lnTo>
                    <a:pt x="2101" y="5007"/>
                  </a:lnTo>
                  <a:lnTo>
                    <a:pt x="3053" y="5056"/>
                  </a:lnTo>
                  <a:lnTo>
                    <a:pt x="4250" y="5081"/>
                  </a:lnTo>
                  <a:lnTo>
                    <a:pt x="5447" y="5056"/>
                  </a:lnTo>
                  <a:lnTo>
                    <a:pt x="6399" y="5007"/>
                  </a:lnTo>
                  <a:lnTo>
                    <a:pt x="7156" y="4910"/>
                  </a:lnTo>
                  <a:lnTo>
                    <a:pt x="7718" y="4836"/>
                  </a:lnTo>
                  <a:lnTo>
                    <a:pt x="8084" y="4739"/>
                  </a:lnTo>
                  <a:lnTo>
                    <a:pt x="8329" y="4665"/>
                  </a:lnTo>
                  <a:lnTo>
                    <a:pt x="8500" y="4592"/>
                  </a:lnTo>
                  <a:lnTo>
                    <a:pt x="8426" y="4421"/>
                  </a:lnTo>
                  <a:lnTo>
                    <a:pt x="8304" y="4275"/>
                  </a:lnTo>
                  <a:lnTo>
                    <a:pt x="8182" y="4128"/>
                  </a:lnTo>
                  <a:lnTo>
                    <a:pt x="8036" y="3982"/>
                  </a:lnTo>
                  <a:lnTo>
                    <a:pt x="7889" y="3859"/>
                  </a:lnTo>
                  <a:lnTo>
                    <a:pt x="7718" y="3713"/>
                  </a:lnTo>
                  <a:lnTo>
                    <a:pt x="7352" y="3493"/>
                  </a:lnTo>
                  <a:lnTo>
                    <a:pt x="6912" y="3298"/>
                  </a:lnTo>
                  <a:lnTo>
                    <a:pt x="6424" y="3102"/>
                  </a:lnTo>
                  <a:lnTo>
                    <a:pt x="5886" y="2956"/>
                  </a:lnTo>
                  <a:lnTo>
                    <a:pt x="5325" y="2834"/>
                  </a:lnTo>
                  <a:lnTo>
                    <a:pt x="5325" y="1"/>
                  </a:lnTo>
                  <a:lnTo>
                    <a:pt x="5032" y="49"/>
                  </a:lnTo>
                  <a:lnTo>
                    <a:pt x="4763" y="98"/>
                  </a:lnTo>
                  <a:lnTo>
                    <a:pt x="4250" y="123"/>
                  </a:lnTo>
                  <a:lnTo>
                    <a:pt x="3737" y="98"/>
                  </a:lnTo>
                  <a:lnTo>
                    <a:pt x="3469" y="49"/>
                  </a:lnTo>
                  <a:lnTo>
                    <a:pt x="3175"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48"/>
            <p:cNvSpPr/>
            <p:nvPr/>
          </p:nvSpPr>
          <p:spPr>
            <a:xfrm>
              <a:off x="5297950" y="1632050"/>
              <a:ext cx="426200" cy="294950"/>
            </a:xfrm>
            <a:custGeom>
              <a:avLst/>
              <a:gdLst/>
              <a:ahLst/>
              <a:cxnLst/>
              <a:rect l="l" t="t" r="r" b="b"/>
              <a:pathLst>
                <a:path w="17048" h="11798" extrusionOk="0">
                  <a:moveTo>
                    <a:pt x="8524" y="2956"/>
                  </a:moveTo>
                  <a:lnTo>
                    <a:pt x="8573" y="2981"/>
                  </a:lnTo>
                  <a:lnTo>
                    <a:pt x="8622" y="3054"/>
                  </a:lnTo>
                  <a:lnTo>
                    <a:pt x="9086" y="4128"/>
                  </a:lnTo>
                  <a:lnTo>
                    <a:pt x="9135" y="4202"/>
                  </a:lnTo>
                  <a:lnTo>
                    <a:pt x="9208" y="4275"/>
                  </a:lnTo>
                  <a:lnTo>
                    <a:pt x="9306" y="4324"/>
                  </a:lnTo>
                  <a:lnTo>
                    <a:pt x="9403" y="4348"/>
                  </a:lnTo>
                  <a:lnTo>
                    <a:pt x="10576" y="4470"/>
                  </a:lnTo>
                  <a:lnTo>
                    <a:pt x="10649" y="4495"/>
                  </a:lnTo>
                  <a:lnTo>
                    <a:pt x="10698" y="4519"/>
                  </a:lnTo>
                  <a:lnTo>
                    <a:pt x="10673" y="4592"/>
                  </a:lnTo>
                  <a:lnTo>
                    <a:pt x="10624" y="4641"/>
                  </a:lnTo>
                  <a:lnTo>
                    <a:pt x="9745" y="5423"/>
                  </a:lnTo>
                  <a:lnTo>
                    <a:pt x="9696" y="5496"/>
                  </a:lnTo>
                  <a:lnTo>
                    <a:pt x="9648" y="5594"/>
                  </a:lnTo>
                  <a:lnTo>
                    <a:pt x="9623" y="5691"/>
                  </a:lnTo>
                  <a:lnTo>
                    <a:pt x="9623" y="5789"/>
                  </a:lnTo>
                  <a:lnTo>
                    <a:pt x="9892" y="6961"/>
                  </a:lnTo>
                  <a:lnTo>
                    <a:pt x="9892" y="7035"/>
                  </a:lnTo>
                  <a:lnTo>
                    <a:pt x="9867" y="7084"/>
                  </a:lnTo>
                  <a:lnTo>
                    <a:pt x="9818" y="7084"/>
                  </a:lnTo>
                  <a:lnTo>
                    <a:pt x="9745" y="7059"/>
                  </a:lnTo>
                  <a:lnTo>
                    <a:pt x="8719" y="6473"/>
                  </a:lnTo>
                  <a:lnTo>
                    <a:pt x="8622" y="6424"/>
                  </a:lnTo>
                  <a:lnTo>
                    <a:pt x="8426" y="6424"/>
                  </a:lnTo>
                  <a:lnTo>
                    <a:pt x="8329" y="6473"/>
                  </a:lnTo>
                  <a:lnTo>
                    <a:pt x="7303" y="7059"/>
                  </a:lnTo>
                  <a:lnTo>
                    <a:pt x="7230" y="7084"/>
                  </a:lnTo>
                  <a:lnTo>
                    <a:pt x="7181" y="7084"/>
                  </a:lnTo>
                  <a:lnTo>
                    <a:pt x="7156" y="7035"/>
                  </a:lnTo>
                  <a:lnTo>
                    <a:pt x="7156" y="6961"/>
                  </a:lnTo>
                  <a:lnTo>
                    <a:pt x="7425" y="5789"/>
                  </a:lnTo>
                  <a:lnTo>
                    <a:pt x="7425" y="5691"/>
                  </a:lnTo>
                  <a:lnTo>
                    <a:pt x="7401" y="5594"/>
                  </a:lnTo>
                  <a:lnTo>
                    <a:pt x="7352" y="5496"/>
                  </a:lnTo>
                  <a:lnTo>
                    <a:pt x="7303" y="5423"/>
                  </a:lnTo>
                  <a:lnTo>
                    <a:pt x="6424" y="4641"/>
                  </a:lnTo>
                  <a:lnTo>
                    <a:pt x="6375" y="4592"/>
                  </a:lnTo>
                  <a:lnTo>
                    <a:pt x="6350" y="4519"/>
                  </a:lnTo>
                  <a:lnTo>
                    <a:pt x="6399" y="4495"/>
                  </a:lnTo>
                  <a:lnTo>
                    <a:pt x="6473" y="4470"/>
                  </a:lnTo>
                  <a:lnTo>
                    <a:pt x="7645" y="4348"/>
                  </a:lnTo>
                  <a:lnTo>
                    <a:pt x="7743" y="4324"/>
                  </a:lnTo>
                  <a:lnTo>
                    <a:pt x="7840" y="4275"/>
                  </a:lnTo>
                  <a:lnTo>
                    <a:pt x="7913" y="4202"/>
                  </a:lnTo>
                  <a:lnTo>
                    <a:pt x="7962" y="4128"/>
                  </a:lnTo>
                  <a:lnTo>
                    <a:pt x="8426" y="3054"/>
                  </a:lnTo>
                  <a:lnTo>
                    <a:pt x="8475" y="2981"/>
                  </a:lnTo>
                  <a:lnTo>
                    <a:pt x="8524" y="2956"/>
                  </a:lnTo>
                  <a:close/>
                  <a:moveTo>
                    <a:pt x="15973" y="2150"/>
                  </a:moveTo>
                  <a:lnTo>
                    <a:pt x="15973" y="2516"/>
                  </a:lnTo>
                  <a:lnTo>
                    <a:pt x="15924" y="2932"/>
                  </a:lnTo>
                  <a:lnTo>
                    <a:pt x="15875" y="3371"/>
                  </a:lnTo>
                  <a:lnTo>
                    <a:pt x="15802" y="3835"/>
                  </a:lnTo>
                  <a:lnTo>
                    <a:pt x="15704" y="4299"/>
                  </a:lnTo>
                  <a:lnTo>
                    <a:pt x="15558" y="4788"/>
                  </a:lnTo>
                  <a:lnTo>
                    <a:pt x="15411" y="5252"/>
                  </a:lnTo>
                  <a:lnTo>
                    <a:pt x="15216" y="5740"/>
                  </a:lnTo>
                  <a:lnTo>
                    <a:pt x="14996" y="6204"/>
                  </a:lnTo>
                  <a:lnTo>
                    <a:pt x="14752" y="6620"/>
                  </a:lnTo>
                  <a:lnTo>
                    <a:pt x="14459" y="7035"/>
                  </a:lnTo>
                  <a:lnTo>
                    <a:pt x="14141" y="7426"/>
                  </a:lnTo>
                  <a:lnTo>
                    <a:pt x="13799" y="7767"/>
                  </a:lnTo>
                  <a:lnTo>
                    <a:pt x="13604" y="7914"/>
                  </a:lnTo>
                  <a:lnTo>
                    <a:pt x="13409" y="8061"/>
                  </a:lnTo>
                  <a:lnTo>
                    <a:pt x="13213" y="8183"/>
                  </a:lnTo>
                  <a:lnTo>
                    <a:pt x="12993" y="8305"/>
                  </a:lnTo>
                  <a:lnTo>
                    <a:pt x="12774" y="8402"/>
                  </a:lnTo>
                  <a:lnTo>
                    <a:pt x="12529" y="8476"/>
                  </a:lnTo>
                  <a:lnTo>
                    <a:pt x="12529" y="8476"/>
                  </a:lnTo>
                  <a:lnTo>
                    <a:pt x="12823" y="7767"/>
                  </a:lnTo>
                  <a:lnTo>
                    <a:pt x="13042" y="7059"/>
                  </a:lnTo>
                  <a:lnTo>
                    <a:pt x="13262" y="6351"/>
                  </a:lnTo>
                  <a:lnTo>
                    <a:pt x="13433" y="5618"/>
                  </a:lnTo>
                  <a:lnTo>
                    <a:pt x="13555" y="4837"/>
                  </a:lnTo>
                  <a:lnTo>
                    <a:pt x="13677" y="4031"/>
                  </a:lnTo>
                  <a:lnTo>
                    <a:pt x="13751" y="3127"/>
                  </a:lnTo>
                  <a:lnTo>
                    <a:pt x="13799" y="2150"/>
                  </a:lnTo>
                  <a:close/>
                  <a:moveTo>
                    <a:pt x="3249" y="2150"/>
                  </a:moveTo>
                  <a:lnTo>
                    <a:pt x="3298" y="3127"/>
                  </a:lnTo>
                  <a:lnTo>
                    <a:pt x="3371" y="4031"/>
                  </a:lnTo>
                  <a:lnTo>
                    <a:pt x="3493" y="4837"/>
                  </a:lnTo>
                  <a:lnTo>
                    <a:pt x="3615" y="5618"/>
                  </a:lnTo>
                  <a:lnTo>
                    <a:pt x="3786" y="6351"/>
                  </a:lnTo>
                  <a:lnTo>
                    <a:pt x="4006" y="7059"/>
                  </a:lnTo>
                  <a:lnTo>
                    <a:pt x="4226" y="7767"/>
                  </a:lnTo>
                  <a:lnTo>
                    <a:pt x="4519" y="8476"/>
                  </a:lnTo>
                  <a:lnTo>
                    <a:pt x="4274" y="8402"/>
                  </a:lnTo>
                  <a:lnTo>
                    <a:pt x="4055" y="8305"/>
                  </a:lnTo>
                  <a:lnTo>
                    <a:pt x="3835" y="8183"/>
                  </a:lnTo>
                  <a:lnTo>
                    <a:pt x="3639" y="8061"/>
                  </a:lnTo>
                  <a:lnTo>
                    <a:pt x="3444" y="7914"/>
                  </a:lnTo>
                  <a:lnTo>
                    <a:pt x="3249" y="7767"/>
                  </a:lnTo>
                  <a:lnTo>
                    <a:pt x="2907" y="7426"/>
                  </a:lnTo>
                  <a:lnTo>
                    <a:pt x="2589" y="7035"/>
                  </a:lnTo>
                  <a:lnTo>
                    <a:pt x="2296" y="6620"/>
                  </a:lnTo>
                  <a:lnTo>
                    <a:pt x="2052" y="6204"/>
                  </a:lnTo>
                  <a:lnTo>
                    <a:pt x="1832" y="5740"/>
                  </a:lnTo>
                  <a:lnTo>
                    <a:pt x="1637" y="5252"/>
                  </a:lnTo>
                  <a:lnTo>
                    <a:pt x="1490" y="4788"/>
                  </a:lnTo>
                  <a:lnTo>
                    <a:pt x="1344" y="4299"/>
                  </a:lnTo>
                  <a:lnTo>
                    <a:pt x="1246" y="3835"/>
                  </a:lnTo>
                  <a:lnTo>
                    <a:pt x="1173" y="3371"/>
                  </a:lnTo>
                  <a:lnTo>
                    <a:pt x="1124" y="2932"/>
                  </a:lnTo>
                  <a:lnTo>
                    <a:pt x="1075" y="2516"/>
                  </a:lnTo>
                  <a:lnTo>
                    <a:pt x="1075" y="2150"/>
                  </a:lnTo>
                  <a:close/>
                  <a:moveTo>
                    <a:pt x="3737" y="1"/>
                  </a:moveTo>
                  <a:lnTo>
                    <a:pt x="3639" y="25"/>
                  </a:lnTo>
                  <a:lnTo>
                    <a:pt x="3542" y="50"/>
                  </a:lnTo>
                  <a:lnTo>
                    <a:pt x="3444" y="99"/>
                  </a:lnTo>
                  <a:lnTo>
                    <a:pt x="3371" y="147"/>
                  </a:lnTo>
                  <a:lnTo>
                    <a:pt x="3322" y="221"/>
                  </a:lnTo>
                  <a:lnTo>
                    <a:pt x="3249" y="294"/>
                  </a:lnTo>
                  <a:lnTo>
                    <a:pt x="3224" y="392"/>
                  </a:lnTo>
                  <a:lnTo>
                    <a:pt x="3200" y="489"/>
                  </a:lnTo>
                  <a:lnTo>
                    <a:pt x="3224" y="1076"/>
                  </a:lnTo>
                  <a:lnTo>
                    <a:pt x="1075" y="1076"/>
                  </a:lnTo>
                  <a:lnTo>
                    <a:pt x="855" y="1100"/>
                  </a:lnTo>
                  <a:lnTo>
                    <a:pt x="660" y="1149"/>
                  </a:lnTo>
                  <a:lnTo>
                    <a:pt x="489" y="1246"/>
                  </a:lnTo>
                  <a:lnTo>
                    <a:pt x="318" y="1393"/>
                  </a:lnTo>
                  <a:lnTo>
                    <a:pt x="196" y="1540"/>
                  </a:lnTo>
                  <a:lnTo>
                    <a:pt x="98" y="1735"/>
                  </a:lnTo>
                  <a:lnTo>
                    <a:pt x="25" y="1930"/>
                  </a:lnTo>
                  <a:lnTo>
                    <a:pt x="0" y="2150"/>
                  </a:lnTo>
                  <a:lnTo>
                    <a:pt x="25" y="2614"/>
                  </a:lnTo>
                  <a:lnTo>
                    <a:pt x="49" y="3078"/>
                  </a:lnTo>
                  <a:lnTo>
                    <a:pt x="98" y="3518"/>
                  </a:lnTo>
                  <a:lnTo>
                    <a:pt x="171" y="3957"/>
                  </a:lnTo>
                  <a:lnTo>
                    <a:pt x="269" y="4348"/>
                  </a:lnTo>
                  <a:lnTo>
                    <a:pt x="367" y="4739"/>
                  </a:lnTo>
                  <a:lnTo>
                    <a:pt x="489" y="5130"/>
                  </a:lnTo>
                  <a:lnTo>
                    <a:pt x="635" y="5496"/>
                  </a:lnTo>
                  <a:lnTo>
                    <a:pt x="782" y="5838"/>
                  </a:lnTo>
                  <a:lnTo>
                    <a:pt x="928" y="6156"/>
                  </a:lnTo>
                  <a:lnTo>
                    <a:pt x="1099" y="6473"/>
                  </a:lnTo>
                  <a:lnTo>
                    <a:pt x="1295" y="6766"/>
                  </a:lnTo>
                  <a:lnTo>
                    <a:pt x="1466" y="7059"/>
                  </a:lnTo>
                  <a:lnTo>
                    <a:pt x="1661" y="7328"/>
                  </a:lnTo>
                  <a:lnTo>
                    <a:pt x="2076" y="7816"/>
                  </a:lnTo>
                  <a:lnTo>
                    <a:pt x="2516" y="8256"/>
                  </a:lnTo>
                  <a:lnTo>
                    <a:pt x="2931" y="8622"/>
                  </a:lnTo>
                  <a:lnTo>
                    <a:pt x="3346" y="8940"/>
                  </a:lnTo>
                  <a:lnTo>
                    <a:pt x="3762" y="9184"/>
                  </a:lnTo>
                  <a:lnTo>
                    <a:pt x="4152" y="9379"/>
                  </a:lnTo>
                  <a:lnTo>
                    <a:pt x="4519" y="9526"/>
                  </a:lnTo>
                  <a:lnTo>
                    <a:pt x="4836" y="9624"/>
                  </a:lnTo>
                  <a:lnTo>
                    <a:pt x="5105" y="9672"/>
                  </a:lnTo>
                  <a:lnTo>
                    <a:pt x="5422" y="10136"/>
                  </a:lnTo>
                  <a:lnTo>
                    <a:pt x="5764" y="10576"/>
                  </a:lnTo>
                  <a:lnTo>
                    <a:pt x="5935" y="10747"/>
                  </a:lnTo>
                  <a:lnTo>
                    <a:pt x="6131" y="10918"/>
                  </a:lnTo>
                  <a:lnTo>
                    <a:pt x="6326" y="11089"/>
                  </a:lnTo>
                  <a:lnTo>
                    <a:pt x="6546" y="11236"/>
                  </a:lnTo>
                  <a:lnTo>
                    <a:pt x="6766" y="11358"/>
                  </a:lnTo>
                  <a:lnTo>
                    <a:pt x="6985" y="11480"/>
                  </a:lnTo>
                  <a:lnTo>
                    <a:pt x="7230" y="11577"/>
                  </a:lnTo>
                  <a:lnTo>
                    <a:pt x="7474" y="11651"/>
                  </a:lnTo>
                  <a:lnTo>
                    <a:pt x="7718" y="11724"/>
                  </a:lnTo>
                  <a:lnTo>
                    <a:pt x="7987" y="11773"/>
                  </a:lnTo>
                  <a:lnTo>
                    <a:pt x="8255" y="11797"/>
                  </a:lnTo>
                  <a:lnTo>
                    <a:pt x="8793" y="11797"/>
                  </a:lnTo>
                  <a:lnTo>
                    <a:pt x="9061" y="11773"/>
                  </a:lnTo>
                  <a:lnTo>
                    <a:pt x="9330" y="11724"/>
                  </a:lnTo>
                  <a:lnTo>
                    <a:pt x="9574" y="11651"/>
                  </a:lnTo>
                  <a:lnTo>
                    <a:pt x="9818" y="11577"/>
                  </a:lnTo>
                  <a:lnTo>
                    <a:pt x="10063" y="11480"/>
                  </a:lnTo>
                  <a:lnTo>
                    <a:pt x="10283" y="11358"/>
                  </a:lnTo>
                  <a:lnTo>
                    <a:pt x="10502" y="11236"/>
                  </a:lnTo>
                  <a:lnTo>
                    <a:pt x="10722" y="11089"/>
                  </a:lnTo>
                  <a:lnTo>
                    <a:pt x="10918" y="10918"/>
                  </a:lnTo>
                  <a:lnTo>
                    <a:pt x="11113" y="10747"/>
                  </a:lnTo>
                  <a:lnTo>
                    <a:pt x="11284" y="10576"/>
                  </a:lnTo>
                  <a:lnTo>
                    <a:pt x="11626" y="10136"/>
                  </a:lnTo>
                  <a:lnTo>
                    <a:pt x="11943" y="9672"/>
                  </a:lnTo>
                  <a:lnTo>
                    <a:pt x="12212" y="9624"/>
                  </a:lnTo>
                  <a:lnTo>
                    <a:pt x="12529" y="9550"/>
                  </a:lnTo>
                  <a:lnTo>
                    <a:pt x="12896" y="9404"/>
                  </a:lnTo>
                  <a:lnTo>
                    <a:pt x="13287" y="9208"/>
                  </a:lnTo>
                  <a:lnTo>
                    <a:pt x="13702" y="8964"/>
                  </a:lnTo>
                  <a:lnTo>
                    <a:pt x="14117" y="8647"/>
                  </a:lnTo>
                  <a:lnTo>
                    <a:pt x="14557" y="8280"/>
                  </a:lnTo>
                  <a:lnTo>
                    <a:pt x="14972" y="7865"/>
                  </a:lnTo>
                  <a:lnTo>
                    <a:pt x="15387" y="7377"/>
                  </a:lnTo>
                  <a:lnTo>
                    <a:pt x="15582" y="7108"/>
                  </a:lnTo>
                  <a:lnTo>
                    <a:pt x="15753" y="6815"/>
                  </a:lnTo>
                  <a:lnTo>
                    <a:pt x="15949" y="6522"/>
                  </a:lnTo>
                  <a:lnTo>
                    <a:pt x="16120" y="6204"/>
                  </a:lnTo>
                  <a:lnTo>
                    <a:pt x="16266" y="5887"/>
                  </a:lnTo>
                  <a:lnTo>
                    <a:pt x="16413" y="5521"/>
                  </a:lnTo>
                  <a:lnTo>
                    <a:pt x="16559" y="5179"/>
                  </a:lnTo>
                  <a:lnTo>
                    <a:pt x="16681" y="4788"/>
                  </a:lnTo>
                  <a:lnTo>
                    <a:pt x="16779" y="4397"/>
                  </a:lnTo>
                  <a:lnTo>
                    <a:pt x="16877" y="3982"/>
                  </a:lnTo>
                  <a:lnTo>
                    <a:pt x="16950" y="3542"/>
                  </a:lnTo>
                  <a:lnTo>
                    <a:pt x="16999" y="3103"/>
                  </a:lnTo>
                  <a:lnTo>
                    <a:pt x="17023" y="2614"/>
                  </a:lnTo>
                  <a:lnTo>
                    <a:pt x="17048" y="2150"/>
                  </a:lnTo>
                  <a:lnTo>
                    <a:pt x="17023" y="1930"/>
                  </a:lnTo>
                  <a:lnTo>
                    <a:pt x="16950" y="1735"/>
                  </a:lnTo>
                  <a:lnTo>
                    <a:pt x="16852" y="1540"/>
                  </a:lnTo>
                  <a:lnTo>
                    <a:pt x="16730" y="1393"/>
                  </a:lnTo>
                  <a:lnTo>
                    <a:pt x="16559" y="1246"/>
                  </a:lnTo>
                  <a:lnTo>
                    <a:pt x="16388" y="1149"/>
                  </a:lnTo>
                  <a:lnTo>
                    <a:pt x="16193" y="1100"/>
                  </a:lnTo>
                  <a:lnTo>
                    <a:pt x="15973" y="1076"/>
                  </a:lnTo>
                  <a:lnTo>
                    <a:pt x="13824" y="1076"/>
                  </a:lnTo>
                  <a:lnTo>
                    <a:pt x="13848" y="489"/>
                  </a:lnTo>
                  <a:lnTo>
                    <a:pt x="13824" y="392"/>
                  </a:lnTo>
                  <a:lnTo>
                    <a:pt x="13799" y="294"/>
                  </a:lnTo>
                  <a:lnTo>
                    <a:pt x="13726" y="221"/>
                  </a:lnTo>
                  <a:lnTo>
                    <a:pt x="13677" y="147"/>
                  </a:lnTo>
                  <a:lnTo>
                    <a:pt x="13604" y="99"/>
                  </a:lnTo>
                  <a:lnTo>
                    <a:pt x="13506" y="50"/>
                  </a:lnTo>
                  <a:lnTo>
                    <a:pt x="13409" y="25"/>
                  </a:lnTo>
                  <a:lnTo>
                    <a:pt x="13311"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8" name="Google Shape;1128;p48"/>
          <p:cNvGrpSpPr/>
          <p:nvPr/>
        </p:nvGrpSpPr>
        <p:grpSpPr>
          <a:xfrm>
            <a:off x="4861560" y="1496958"/>
            <a:ext cx="358351" cy="381822"/>
            <a:chOff x="5970800" y="1619250"/>
            <a:chExt cx="428650" cy="456725"/>
          </a:xfrm>
        </p:grpSpPr>
        <p:sp>
          <p:nvSpPr>
            <p:cNvPr id="1129" name="Google Shape;1129;p48"/>
            <p:cNvSpPr/>
            <p:nvPr/>
          </p:nvSpPr>
          <p:spPr>
            <a:xfrm>
              <a:off x="5970800" y="1674200"/>
              <a:ext cx="377975" cy="377950"/>
            </a:xfrm>
            <a:custGeom>
              <a:avLst/>
              <a:gdLst/>
              <a:ahLst/>
              <a:cxnLst/>
              <a:rect l="l" t="t" r="r" b="b"/>
              <a:pathLst>
                <a:path w="15119" h="15118" extrusionOk="0">
                  <a:moveTo>
                    <a:pt x="7181" y="0"/>
                  </a:moveTo>
                  <a:lnTo>
                    <a:pt x="6790" y="49"/>
                  </a:lnTo>
                  <a:lnTo>
                    <a:pt x="6424" y="98"/>
                  </a:lnTo>
                  <a:lnTo>
                    <a:pt x="6058" y="147"/>
                  </a:lnTo>
                  <a:lnTo>
                    <a:pt x="5691" y="244"/>
                  </a:lnTo>
                  <a:lnTo>
                    <a:pt x="5325" y="342"/>
                  </a:lnTo>
                  <a:lnTo>
                    <a:pt x="4983" y="464"/>
                  </a:lnTo>
                  <a:lnTo>
                    <a:pt x="4641" y="586"/>
                  </a:lnTo>
                  <a:lnTo>
                    <a:pt x="4299" y="733"/>
                  </a:lnTo>
                  <a:lnTo>
                    <a:pt x="3982" y="904"/>
                  </a:lnTo>
                  <a:lnTo>
                    <a:pt x="3664" y="1099"/>
                  </a:lnTo>
                  <a:lnTo>
                    <a:pt x="3347" y="1295"/>
                  </a:lnTo>
                  <a:lnTo>
                    <a:pt x="3053" y="1490"/>
                  </a:lnTo>
                  <a:lnTo>
                    <a:pt x="2760" y="1734"/>
                  </a:lnTo>
                  <a:lnTo>
                    <a:pt x="2492" y="1954"/>
                  </a:lnTo>
                  <a:lnTo>
                    <a:pt x="2223" y="2223"/>
                  </a:lnTo>
                  <a:lnTo>
                    <a:pt x="1979" y="2467"/>
                  </a:lnTo>
                  <a:lnTo>
                    <a:pt x="1735" y="2760"/>
                  </a:lnTo>
                  <a:lnTo>
                    <a:pt x="1515" y="3029"/>
                  </a:lnTo>
                  <a:lnTo>
                    <a:pt x="1295" y="3322"/>
                  </a:lnTo>
                  <a:lnTo>
                    <a:pt x="1100" y="3639"/>
                  </a:lnTo>
                  <a:lnTo>
                    <a:pt x="929" y="3957"/>
                  </a:lnTo>
                  <a:lnTo>
                    <a:pt x="758" y="4274"/>
                  </a:lnTo>
                  <a:lnTo>
                    <a:pt x="611" y="4616"/>
                  </a:lnTo>
                  <a:lnTo>
                    <a:pt x="465" y="4958"/>
                  </a:lnTo>
                  <a:lnTo>
                    <a:pt x="343" y="5300"/>
                  </a:lnTo>
                  <a:lnTo>
                    <a:pt x="245" y="5666"/>
                  </a:lnTo>
                  <a:lnTo>
                    <a:pt x="172" y="6033"/>
                  </a:lnTo>
                  <a:lnTo>
                    <a:pt x="98" y="6399"/>
                  </a:lnTo>
                  <a:lnTo>
                    <a:pt x="49" y="6790"/>
                  </a:lnTo>
                  <a:lnTo>
                    <a:pt x="25" y="7156"/>
                  </a:lnTo>
                  <a:lnTo>
                    <a:pt x="1" y="7547"/>
                  </a:lnTo>
                  <a:lnTo>
                    <a:pt x="25" y="7938"/>
                  </a:lnTo>
                  <a:lnTo>
                    <a:pt x="49" y="8328"/>
                  </a:lnTo>
                  <a:lnTo>
                    <a:pt x="98" y="8695"/>
                  </a:lnTo>
                  <a:lnTo>
                    <a:pt x="172" y="9085"/>
                  </a:lnTo>
                  <a:lnTo>
                    <a:pt x="245" y="9452"/>
                  </a:lnTo>
                  <a:lnTo>
                    <a:pt x="343" y="9794"/>
                  </a:lnTo>
                  <a:lnTo>
                    <a:pt x="465" y="10160"/>
                  </a:lnTo>
                  <a:lnTo>
                    <a:pt x="611" y="10502"/>
                  </a:lnTo>
                  <a:lnTo>
                    <a:pt x="758" y="10820"/>
                  </a:lnTo>
                  <a:lnTo>
                    <a:pt x="929" y="11161"/>
                  </a:lnTo>
                  <a:lnTo>
                    <a:pt x="1100" y="11479"/>
                  </a:lnTo>
                  <a:lnTo>
                    <a:pt x="1295" y="11772"/>
                  </a:lnTo>
                  <a:lnTo>
                    <a:pt x="1515" y="12065"/>
                  </a:lnTo>
                  <a:lnTo>
                    <a:pt x="1735" y="12358"/>
                  </a:lnTo>
                  <a:lnTo>
                    <a:pt x="1979" y="12627"/>
                  </a:lnTo>
                  <a:lnTo>
                    <a:pt x="2223" y="12895"/>
                  </a:lnTo>
                  <a:lnTo>
                    <a:pt x="2492" y="13140"/>
                  </a:lnTo>
                  <a:lnTo>
                    <a:pt x="2760" y="13384"/>
                  </a:lnTo>
                  <a:lnTo>
                    <a:pt x="3053" y="13604"/>
                  </a:lnTo>
                  <a:lnTo>
                    <a:pt x="3347" y="13824"/>
                  </a:lnTo>
                  <a:lnTo>
                    <a:pt x="3664" y="14019"/>
                  </a:lnTo>
                  <a:lnTo>
                    <a:pt x="3982" y="14190"/>
                  </a:lnTo>
                  <a:lnTo>
                    <a:pt x="4299" y="14361"/>
                  </a:lnTo>
                  <a:lnTo>
                    <a:pt x="4641" y="14507"/>
                  </a:lnTo>
                  <a:lnTo>
                    <a:pt x="4983" y="14654"/>
                  </a:lnTo>
                  <a:lnTo>
                    <a:pt x="5325" y="14776"/>
                  </a:lnTo>
                  <a:lnTo>
                    <a:pt x="5691" y="14874"/>
                  </a:lnTo>
                  <a:lnTo>
                    <a:pt x="6058" y="14947"/>
                  </a:lnTo>
                  <a:lnTo>
                    <a:pt x="6424" y="15020"/>
                  </a:lnTo>
                  <a:lnTo>
                    <a:pt x="6790" y="15069"/>
                  </a:lnTo>
                  <a:lnTo>
                    <a:pt x="7181" y="15094"/>
                  </a:lnTo>
                  <a:lnTo>
                    <a:pt x="7572" y="15118"/>
                  </a:lnTo>
                  <a:lnTo>
                    <a:pt x="7963" y="15094"/>
                  </a:lnTo>
                  <a:lnTo>
                    <a:pt x="8329" y="15069"/>
                  </a:lnTo>
                  <a:lnTo>
                    <a:pt x="8720" y="15020"/>
                  </a:lnTo>
                  <a:lnTo>
                    <a:pt x="9086" y="14947"/>
                  </a:lnTo>
                  <a:lnTo>
                    <a:pt x="9452" y="14874"/>
                  </a:lnTo>
                  <a:lnTo>
                    <a:pt x="9819" y="14776"/>
                  </a:lnTo>
                  <a:lnTo>
                    <a:pt x="10161" y="14654"/>
                  </a:lnTo>
                  <a:lnTo>
                    <a:pt x="10503" y="14507"/>
                  </a:lnTo>
                  <a:lnTo>
                    <a:pt x="10844" y="14361"/>
                  </a:lnTo>
                  <a:lnTo>
                    <a:pt x="11162" y="14190"/>
                  </a:lnTo>
                  <a:lnTo>
                    <a:pt x="11479" y="14019"/>
                  </a:lnTo>
                  <a:lnTo>
                    <a:pt x="11797" y="13824"/>
                  </a:lnTo>
                  <a:lnTo>
                    <a:pt x="12090" y="13604"/>
                  </a:lnTo>
                  <a:lnTo>
                    <a:pt x="12383" y="13384"/>
                  </a:lnTo>
                  <a:lnTo>
                    <a:pt x="12652" y="13140"/>
                  </a:lnTo>
                  <a:lnTo>
                    <a:pt x="12920" y="12895"/>
                  </a:lnTo>
                  <a:lnTo>
                    <a:pt x="13165" y="12627"/>
                  </a:lnTo>
                  <a:lnTo>
                    <a:pt x="13409" y="12358"/>
                  </a:lnTo>
                  <a:lnTo>
                    <a:pt x="13629" y="12065"/>
                  </a:lnTo>
                  <a:lnTo>
                    <a:pt x="13824" y="11772"/>
                  </a:lnTo>
                  <a:lnTo>
                    <a:pt x="14019" y="11479"/>
                  </a:lnTo>
                  <a:lnTo>
                    <a:pt x="14215" y="11161"/>
                  </a:lnTo>
                  <a:lnTo>
                    <a:pt x="14386" y="10820"/>
                  </a:lnTo>
                  <a:lnTo>
                    <a:pt x="14532" y="10502"/>
                  </a:lnTo>
                  <a:lnTo>
                    <a:pt x="14654" y="10160"/>
                  </a:lnTo>
                  <a:lnTo>
                    <a:pt x="14777" y="9794"/>
                  </a:lnTo>
                  <a:lnTo>
                    <a:pt x="14899" y="9452"/>
                  </a:lnTo>
                  <a:lnTo>
                    <a:pt x="14972" y="9085"/>
                  </a:lnTo>
                  <a:lnTo>
                    <a:pt x="15045" y="8695"/>
                  </a:lnTo>
                  <a:lnTo>
                    <a:pt x="15094" y="8328"/>
                  </a:lnTo>
                  <a:lnTo>
                    <a:pt x="15118" y="7938"/>
                  </a:lnTo>
                  <a:lnTo>
                    <a:pt x="15118" y="7547"/>
                  </a:lnTo>
                  <a:lnTo>
                    <a:pt x="15094" y="6936"/>
                  </a:lnTo>
                  <a:lnTo>
                    <a:pt x="15021" y="6326"/>
                  </a:lnTo>
                  <a:lnTo>
                    <a:pt x="14899" y="5740"/>
                  </a:lnTo>
                  <a:lnTo>
                    <a:pt x="14728" y="5178"/>
                  </a:lnTo>
                  <a:lnTo>
                    <a:pt x="14532" y="4616"/>
                  </a:lnTo>
                  <a:lnTo>
                    <a:pt x="14288" y="4079"/>
                  </a:lnTo>
                  <a:lnTo>
                    <a:pt x="13995" y="3590"/>
                  </a:lnTo>
                  <a:lnTo>
                    <a:pt x="13653" y="3102"/>
                  </a:lnTo>
                  <a:lnTo>
                    <a:pt x="13458" y="3053"/>
                  </a:lnTo>
                  <a:lnTo>
                    <a:pt x="12163" y="4347"/>
                  </a:lnTo>
                  <a:lnTo>
                    <a:pt x="12383" y="4689"/>
                  </a:lnTo>
                  <a:lnTo>
                    <a:pt x="12578" y="5056"/>
                  </a:lnTo>
                  <a:lnTo>
                    <a:pt x="12749" y="5446"/>
                  </a:lnTo>
                  <a:lnTo>
                    <a:pt x="12896" y="5837"/>
                  </a:lnTo>
                  <a:lnTo>
                    <a:pt x="13018" y="6252"/>
                  </a:lnTo>
                  <a:lnTo>
                    <a:pt x="13091" y="6668"/>
                  </a:lnTo>
                  <a:lnTo>
                    <a:pt x="13165" y="7107"/>
                  </a:lnTo>
                  <a:lnTo>
                    <a:pt x="13165" y="7547"/>
                  </a:lnTo>
                  <a:lnTo>
                    <a:pt x="13140" y="8133"/>
                  </a:lnTo>
                  <a:lnTo>
                    <a:pt x="13067" y="8695"/>
                  </a:lnTo>
                  <a:lnTo>
                    <a:pt x="12920" y="9208"/>
                  </a:lnTo>
                  <a:lnTo>
                    <a:pt x="12725" y="9745"/>
                  </a:lnTo>
                  <a:lnTo>
                    <a:pt x="12505" y="10233"/>
                  </a:lnTo>
                  <a:lnTo>
                    <a:pt x="12212" y="10673"/>
                  </a:lnTo>
                  <a:lnTo>
                    <a:pt x="11895" y="11113"/>
                  </a:lnTo>
                  <a:lnTo>
                    <a:pt x="11528" y="11503"/>
                  </a:lnTo>
                  <a:lnTo>
                    <a:pt x="11138" y="11870"/>
                  </a:lnTo>
                  <a:lnTo>
                    <a:pt x="10698" y="12187"/>
                  </a:lnTo>
                  <a:lnTo>
                    <a:pt x="10234" y="12480"/>
                  </a:lnTo>
                  <a:lnTo>
                    <a:pt x="9745" y="12725"/>
                  </a:lnTo>
                  <a:lnTo>
                    <a:pt x="9233" y="12895"/>
                  </a:lnTo>
                  <a:lnTo>
                    <a:pt x="8695" y="13042"/>
                  </a:lnTo>
                  <a:lnTo>
                    <a:pt x="8133" y="13140"/>
                  </a:lnTo>
                  <a:lnTo>
                    <a:pt x="7572" y="13164"/>
                  </a:lnTo>
                  <a:lnTo>
                    <a:pt x="6986" y="13140"/>
                  </a:lnTo>
                  <a:lnTo>
                    <a:pt x="6448" y="13042"/>
                  </a:lnTo>
                  <a:lnTo>
                    <a:pt x="5911" y="12895"/>
                  </a:lnTo>
                  <a:lnTo>
                    <a:pt x="5398" y="12725"/>
                  </a:lnTo>
                  <a:lnTo>
                    <a:pt x="4910" y="12480"/>
                  </a:lnTo>
                  <a:lnTo>
                    <a:pt x="4446" y="12187"/>
                  </a:lnTo>
                  <a:lnTo>
                    <a:pt x="4006" y="11870"/>
                  </a:lnTo>
                  <a:lnTo>
                    <a:pt x="3615" y="11503"/>
                  </a:lnTo>
                  <a:lnTo>
                    <a:pt x="3249" y="11113"/>
                  </a:lnTo>
                  <a:lnTo>
                    <a:pt x="2931" y="10673"/>
                  </a:lnTo>
                  <a:lnTo>
                    <a:pt x="2638" y="10233"/>
                  </a:lnTo>
                  <a:lnTo>
                    <a:pt x="2418" y="9745"/>
                  </a:lnTo>
                  <a:lnTo>
                    <a:pt x="2223" y="9208"/>
                  </a:lnTo>
                  <a:lnTo>
                    <a:pt x="2077" y="8695"/>
                  </a:lnTo>
                  <a:lnTo>
                    <a:pt x="2003" y="8133"/>
                  </a:lnTo>
                  <a:lnTo>
                    <a:pt x="1954" y="7547"/>
                  </a:lnTo>
                  <a:lnTo>
                    <a:pt x="2003" y="6985"/>
                  </a:lnTo>
                  <a:lnTo>
                    <a:pt x="2077" y="6423"/>
                  </a:lnTo>
                  <a:lnTo>
                    <a:pt x="2223" y="5886"/>
                  </a:lnTo>
                  <a:lnTo>
                    <a:pt x="2418" y="5373"/>
                  </a:lnTo>
                  <a:lnTo>
                    <a:pt x="2638" y="4885"/>
                  </a:lnTo>
                  <a:lnTo>
                    <a:pt x="2931" y="4421"/>
                  </a:lnTo>
                  <a:lnTo>
                    <a:pt x="3249" y="4005"/>
                  </a:lnTo>
                  <a:lnTo>
                    <a:pt x="3615" y="3590"/>
                  </a:lnTo>
                  <a:lnTo>
                    <a:pt x="4006" y="3224"/>
                  </a:lnTo>
                  <a:lnTo>
                    <a:pt x="4446" y="2906"/>
                  </a:lnTo>
                  <a:lnTo>
                    <a:pt x="4910" y="2638"/>
                  </a:lnTo>
                  <a:lnTo>
                    <a:pt x="5398" y="2394"/>
                  </a:lnTo>
                  <a:lnTo>
                    <a:pt x="5911" y="2198"/>
                  </a:lnTo>
                  <a:lnTo>
                    <a:pt x="6448" y="2076"/>
                  </a:lnTo>
                  <a:lnTo>
                    <a:pt x="6986" y="1978"/>
                  </a:lnTo>
                  <a:lnTo>
                    <a:pt x="7572" y="1954"/>
                  </a:lnTo>
                  <a:lnTo>
                    <a:pt x="8011" y="1978"/>
                  </a:lnTo>
                  <a:lnTo>
                    <a:pt x="8451" y="2027"/>
                  </a:lnTo>
                  <a:lnTo>
                    <a:pt x="8866" y="2100"/>
                  </a:lnTo>
                  <a:lnTo>
                    <a:pt x="9281" y="2223"/>
                  </a:lnTo>
                  <a:lnTo>
                    <a:pt x="9672" y="2369"/>
                  </a:lnTo>
                  <a:lnTo>
                    <a:pt x="10063" y="2540"/>
                  </a:lnTo>
                  <a:lnTo>
                    <a:pt x="10429" y="2735"/>
                  </a:lnTo>
                  <a:lnTo>
                    <a:pt x="10771" y="2955"/>
                  </a:lnTo>
                  <a:lnTo>
                    <a:pt x="11943" y="1807"/>
                  </a:lnTo>
                  <a:lnTo>
                    <a:pt x="11846" y="1343"/>
                  </a:lnTo>
                  <a:lnTo>
                    <a:pt x="11382" y="1026"/>
                  </a:lnTo>
                  <a:lnTo>
                    <a:pt x="10893" y="782"/>
                  </a:lnTo>
                  <a:lnTo>
                    <a:pt x="10380" y="537"/>
                  </a:lnTo>
                  <a:lnTo>
                    <a:pt x="9843" y="342"/>
                  </a:lnTo>
                  <a:lnTo>
                    <a:pt x="9306" y="195"/>
                  </a:lnTo>
                  <a:lnTo>
                    <a:pt x="8744" y="98"/>
                  </a:lnTo>
                  <a:lnTo>
                    <a:pt x="8158" y="25"/>
                  </a:lnTo>
                  <a:lnTo>
                    <a:pt x="7572"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48"/>
            <p:cNvSpPr/>
            <p:nvPr/>
          </p:nvSpPr>
          <p:spPr>
            <a:xfrm>
              <a:off x="6068500" y="1771875"/>
              <a:ext cx="182575" cy="182600"/>
            </a:xfrm>
            <a:custGeom>
              <a:avLst/>
              <a:gdLst/>
              <a:ahLst/>
              <a:cxnLst/>
              <a:rect l="l" t="t" r="r" b="b"/>
              <a:pathLst>
                <a:path w="7303" h="7304" extrusionOk="0">
                  <a:moveTo>
                    <a:pt x="3664" y="1"/>
                  </a:moveTo>
                  <a:lnTo>
                    <a:pt x="3297" y="25"/>
                  </a:lnTo>
                  <a:lnTo>
                    <a:pt x="2931" y="74"/>
                  </a:lnTo>
                  <a:lnTo>
                    <a:pt x="2565" y="147"/>
                  </a:lnTo>
                  <a:lnTo>
                    <a:pt x="2247" y="294"/>
                  </a:lnTo>
                  <a:lnTo>
                    <a:pt x="1930" y="440"/>
                  </a:lnTo>
                  <a:lnTo>
                    <a:pt x="1612" y="611"/>
                  </a:lnTo>
                  <a:lnTo>
                    <a:pt x="1344" y="831"/>
                  </a:lnTo>
                  <a:lnTo>
                    <a:pt x="1075" y="1075"/>
                  </a:lnTo>
                  <a:lnTo>
                    <a:pt x="831" y="1320"/>
                  </a:lnTo>
                  <a:lnTo>
                    <a:pt x="635" y="1613"/>
                  </a:lnTo>
                  <a:lnTo>
                    <a:pt x="440" y="1906"/>
                  </a:lnTo>
                  <a:lnTo>
                    <a:pt x="293" y="2223"/>
                  </a:lnTo>
                  <a:lnTo>
                    <a:pt x="171" y="2565"/>
                  </a:lnTo>
                  <a:lnTo>
                    <a:pt x="74" y="2907"/>
                  </a:lnTo>
                  <a:lnTo>
                    <a:pt x="25" y="3273"/>
                  </a:lnTo>
                  <a:lnTo>
                    <a:pt x="0" y="3640"/>
                  </a:lnTo>
                  <a:lnTo>
                    <a:pt x="25" y="4031"/>
                  </a:lnTo>
                  <a:lnTo>
                    <a:pt x="74" y="4373"/>
                  </a:lnTo>
                  <a:lnTo>
                    <a:pt x="171" y="4739"/>
                  </a:lnTo>
                  <a:lnTo>
                    <a:pt x="293" y="5081"/>
                  </a:lnTo>
                  <a:lnTo>
                    <a:pt x="440" y="5398"/>
                  </a:lnTo>
                  <a:lnTo>
                    <a:pt x="635" y="5691"/>
                  </a:lnTo>
                  <a:lnTo>
                    <a:pt x="831" y="5960"/>
                  </a:lnTo>
                  <a:lnTo>
                    <a:pt x="1075" y="6229"/>
                  </a:lnTo>
                  <a:lnTo>
                    <a:pt x="1344" y="6473"/>
                  </a:lnTo>
                  <a:lnTo>
                    <a:pt x="1612" y="6668"/>
                  </a:lnTo>
                  <a:lnTo>
                    <a:pt x="1930" y="6864"/>
                  </a:lnTo>
                  <a:lnTo>
                    <a:pt x="2247" y="7010"/>
                  </a:lnTo>
                  <a:lnTo>
                    <a:pt x="2565" y="7132"/>
                  </a:lnTo>
                  <a:lnTo>
                    <a:pt x="2931" y="7230"/>
                  </a:lnTo>
                  <a:lnTo>
                    <a:pt x="3297" y="7279"/>
                  </a:lnTo>
                  <a:lnTo>
                    <a:pt x="3664" y="7303"/>
                  </a:lnTo>
                  <a:lnTo>
                    <a:pt x="4030" y="7279"/>
                  </a:lnTo>
                  <a:lnTo>
                    <a:pt x="4396" y="7230"/>
                  </a:lnTo>
                  <a:lnTo>
                    <a:pt x="4738" y="7132"/>
                  </a:lnTo>
                  <a:lnTo>
                    <a:pt x="5080" y="7010"/>
                  </a:lnTo>
                  <a:lnTo>
                    <a:pt x="5398" y="6864"/>
                  </a:lnTo>
                  <a:lnTo>
                    <a:pt x="5691" y="6668"/>
                  </a:lnTo>
                  <a:lnTo>
                    <a:pt x="5984" y="6473"/>
                  </a:lnTo>
                  <a:lnTo>
                    <a:pt x="6253" y="6229"/>
                  </a:lnTo>
                  <a:lnTo>
                    <a:pt x="6472" y="5960"/>
                  </a:lnTo>
                  <a:lnTo>
                    <a:pt x="6692" y="5691"/>
                  </a:lnTo>
                  <a:lnTo>
                    <a:pt x="6863" y="5398"/>
                  </a:lnTo>
                  <a:lnTo>
                    <a:pt x="7034" y="5081"/>
                  </a:lnTo>
                  <a:lnTo>
                    <a:pt x="7156" y="4739"/>
                  </a:lnTo>
                  <a:lnTo>
                    <a:pt x="7230" y="4373"/>
                  </a:lnTo>
                  <a:lnTo>
                    <a:pt x="7303" y="4031"/>
                  </a:lnTo>
                  <a:lnTo>
                    <a:pt x="7303" y="3640"/>
                  </a:lnTo>
                  <a:lnTo>
                    <a:pt x="7303" y="3396"/>
                  </a:lnTo>
                  <a:lnTo>
                    <a:pt x="7278" y="3176"/>
                  </a:lnTo>
                  <a:lnTo>
                    <a:pt x="7254" y="2932"/>
                  </a:lnTo>
                  <a:lnTo>
                    <a:pt x="7181" y="2712"/>
                  </a:lnTo>
                  <a:lnTo>
                    <a:pt x="7132" y="2492"/>
                  </a:lnTo>
                  <a:lnTo>
                    <a:pt x="7034" y="2272"/>
                  </a:lnTo>
                  <a:lnTo>
                    <a:pt x="6839" y="1857"/>
                  </a:lnTo>
                  <a:lnTo>
                    <a:pt x="5325" y="3347"/>
                  </a:lnTo>
                  <a:lnTo>
                    <a:pt x="5349" y="3640"/>
                  </a:lnTo>
                  <a:lnTo>
                    <a:pt x="5349" y="3811"/>
                  </a:lnTo>
                  <a:lnTo>
                    <a:pt x="5325" y="3982"/>
                  </a:lnTo>
                  <a:lnTo>
                    <a:pt x="5276" y="4153"/>
                  </a:lnTo>
                  <a:lnTo>
                    <a:pt x="5227" y="4299"/>
                  </a:lnTo>
                  <a:lnTo>
                    <a:pt x="5154" y="4446"/>
                  </a:lnTo>
                  <a:lnTo>
                    <a:pt x="5080" y="4592"/>
                  </a:lnTo>
                  <a:lnTo>
                    <a:pt x="4983" y="4739"/>
                  </a:lnTo>
                  <a:lnTo>
                    <a:pt x="4860" y="4861"/>
                  </a:lnTo>
                  <a:lnTo>
                    <a:pt x="4738" y="4959"/>
                  </a:lnTo>
                  <a:lnTo>
                    <a:pt x="4616" y="5056"/>
                  </a:lnTo>
                  <a:lnTo>
                    <a:pt x="4470" y="5154"/>
                  </a:lnTo>
                  <a:lnTo>
                    <a:pt x="4323" y="5203"/>
                  </a:lnTo>
                  <a:lnTo>
                    <a:pt x="4177" y="5276"/>
                  </a:lnTo>
                  <a:lnTo>
                    <a:pt x="4006" y="5301"/>
                  </a:lnTo>
                  <a:lnTo>
                    <a:pt x="3835" y="5349"/>
                  </a:lnTo>
                  <a:lnTo>
                    <a:pt x="3493" y="5349"/>
                  </a:lnTo>
                  <a:lnTo>
                    <a:pt x="3322" y="5301"/>
                  </a:lnTo>
                  <a:lnTo>
                    <a:pt x="3151" y="5276"/>
                  </a:lnTo>
                  <a:lnTo>
                    <a:pt x="3004" y="5203"/>
                  </a:lnTo>
                  <a:lnTo>
                    <a:pt x="2858" y="5154"/>
                  </a:lnTo>
                  <a:lnTo>
                    <a:pt x="2711" y="5056"/>
                  </a:lnTo>
                  <a:lnTo>
                    <a:pt x="2589" y="4959"/>
                  </a:lnTo>
                  <a:lnTo>
                    <a:pt x="2467" y="4861"/>
                  </a:lnTo>
                  <a:lnTo>
                    <a:pt x="2345" y="4739"/>
                  </a:lnTo>
                  <a:lnTo>
                    <a:pt x="2247" y="4592"/>
                  </a:lnTo>
                  <a:lnTo>
                    <a:pt x="2174" y="4446"/>
                  </a:lnTo>
                  <a:lnTo>
                    <a:pt x="2101" y="4299"/>
                  </a:lnTo>
                  <a:lnTo>
                    <a:pt x="2027" y="4153"/>
                  </a:lnTo>
                  <a:lnTo>
                    <a:pt x="2003" y="3982"/>
                  </a:lnTo>
                  <a:lnTo>
                    <a:pt x="1979" y="3811"/>
                  </a:lnTo>
                  <a:lnTo>
                    <a:pt x="1954" y="3640"/>
                  </a:lnTo>
                  <a:lnTo>
                    <a:pt x="1979" y="3469"/>
                  </a:lnTo>
                  <a:lnTo>
                    <a:pt x="2003" y="3298"/>
                  </a:lnTo>
                  <a:lnTo>
                    <a:pt x="2027" y="3151"/>
                  </a:lnTo>
                  <a:lnTo>
                    <a:pt x="2101" y="2980"/>
                  </a:lnTo>
                  <a:lnTo>
                    <a:pt x="2174" y="2834"/>
                  </a:lnTo>
                  <a:lnTo>
                    <a:pt x="2247" y="2687"/>
                  </a:lnTo>
                  <a:lnTo>
                    <a:pt x="2345" y="2565"/>
                  </a:lnTo>
                  <a:lnTo>
                    <a:pt x="2467" y="2443"/>
                  </a:lnTo>
                  <a:lnTo>
                    <a:pt x="2589" y="2345"/>
                  </a:lnTo>
                  <a:lnTo>
                    <a:pt x="2711" y="2248"/>
                  </a:lnTo>
                  <a:lnTo>
                    <a:pt x="2858" y="2150"/>
                  </a:lnTo>
                  <a:lnTo>
                    <a:pt x="3004" y="2077"/>
                  </a:lnTo>
                  <a:lnTo>
                    <a:pt x="3151" y="2028"/>
                  </a:lnTo>
                  <a:lnTo>
                    <a:pt x="3322" y="1979"/>
                  </a:lnTo>
                  <a:lnTo>
                    <a:pt x="3493" y="1955"/>
                  </a:lnTo>
                  <a:lnTo>
                    <a:pt x="3664" y="1955"/>
                  </a:lnTo>
                  <a:lnTo>
                    <a:pt x="3957" y="1979"/>
                  </a:lnTo>
                  <a:lnTo>
                    <a:pt x="5447" y="465"/>
                  </a:lnTo>
                  <a:lnTo>
                    <a:pt x="5056" y="269"/>
                  </a:lnTo>
                  <a:lnTo>
                    <a:pt x="4836" y="196"/>
                  </a:lnTo>
                  <a:lnTo>
                    <a:pt x="4616" y="123"/>
                  </a:lnTo>
                  <a:lnTo>
                    <a:pt x="4372" y="74"/>
                  </a:lnTo>
                  <a:lnTo>
                    <a:pt x="4152" y="25"/>
                  </a:lnTo>
                  <a:lnTo>
                    <a:pt x="390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48"/>
            <p:cNvSpPr/>
            <p:nvPr/>
          </p:nvSpPr>
          <p:spPr>
            <a:xfrm>
              <a:off x="5981175" y="2005125"/>
              <a:ext cx="75125" cy="70850"/>
            </a:xfrm>
            <a:custGeom>
              <a:avLst/>
              <a:gdLst/>
              <a:ahLst/>
              <a:cxnLst/>
              <a:rect l="l" t="t" r="r" b="b"/>
              <a:pathLst>
                <a:path w="3005" h="2834" extrusionOk="0">
                  <a:moveTo>
                    <a:pt x="1466" y="0"/>
                  </a:moveTo>
                  <a:lnTo>
                    <a:pt x="294" y="1173"/>
                  </a:lnTo>
                  <a:lnTo>
                    <a:pt x="172" y="1319"/>
                  </a:lnTo>
                  <a:lnTo>
                    <a:pt x="74" y="1490"/>
                  </a:lnTo>
                  <a:lnTo>
                    <a:pt x="25" y="1661"/>
                  </a:lnTo>
                  <a:lnTo>
                    <a:pt x="1" y="1857"/>
                  </a:lnTo>
                  <a:lnTo>
                    <a:pt x="25" y="2052"/>
                  </a:lnTo>
                  <a:lnTo>
                    <a:pt x="74" y="2223"/>
                  </a:lnTo>
                  <a:lnTo>
                    <a:pt x="172" y="2394"/>
                  </a:lnTo>
                  <a:lnTo>
                    <a:pt x="294" y="2540"/>
                  </a:lnTo>
                  <a:lnTo>
                    <a:pt x="440" y="2663"/>
                  </a:lnTo>
                  <a:lnTo>
                    <a:pt x="611" y="2760"/>
                  </a:lnTo>
                  <a:lnTo>
                    <a:pt x="807" y="2809"/>
                  </a:lnTo>
                  <a:lnTo>
                    <a:pt x="978" y="2833"/>
                  </a:lnTo>
                  <a:lnTo>
                    <a:pt x="1173" y="2809"/>
                  </a:lnTo>
                  <a:lnTo>
                    <a:pt x="1344" y="2760"/>
                  </a:lnTo>
                  <a:lnTo>
                    <a:pt x="1515" y="2663"/>
                  </a:lnTo>
                  <a:lnTo>
                    <a:pt x="1686" y="2540"/>
                  </a:lnTo>
                  <a:lnTo>
                    <a:pt x="2858" y="1368"/>
                  </a:lnTo>
                  <a:lnTo>
                    <a:pt x="3005" y="1197"/>
                  </a:lnTo>
                  <a:lnTo>
                    <a:pt x="2590" y="928"/>
                  </a:lnTo>
                  <a:lnTo>
                    <a:pt x="2199" y="635"/>
                  </a:lnTo>
                  <a:lnTo>
                    <a:pt x="1808" y="342"/>
                  </a:lnTo>
                  <a:lnTo>
                    <a:pt x="1466"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48"/>
            <p:cNvSpPr/>
            <p:nvPr/>
          </p:nvSpPr>
          <p:spPr>
            <a:xfrm>
              <a:off x="6263875" y="2005125"/>
              <a:ext cx="74525" cy="70850"/>
            </a:xfrm>
            <a:custGeom>
              <a:avLst/>
              <a:gdLst/>
              <a:ahLst/>
              <a:cxnLst/>
              <a:rect l="l" t="t" r="r" b="b"/>
              <a:pathLst>
                <a:path w="2981" h="2834" extrusionOk="0">
                  <a:moveTo>
                    <a:pt x="1539" y="0"/>
                  </a:moveTo>
                  <a:lnTo>
                    <a:pt x="1173" y="342"/>
                  </a:lnTo>
                  <a:lnTo>
                    <a:pt x="807" y="635"/>
                  </a:lnTo>
                  <a:lnTo>
                    <a:pt x="416" y="928"/>
                  </a:lnTo>
                  <a:lnTo>
                    <a:pt x="1" y="1197"/>
                  </a:lnTo>
                  <a:lnTo>
                    <a:pt x="123" y="1368"/>
                  </a:lnTo>
                  <a:lnTo>
                    <a:pt x="1319" y="2540"/>
                  </a:lnTo>
                  <a:lnTo>
                    <a:pt x="1466" y="2663"/>
                  </a:lnTo>
                  <a:lnTo>
                    <a:pt x="1637" y="2760"/>
                  </a:lnTo>
                  <a:lnTo>
                    <a:pt x="1832" y="2809"/>
                  </a:lnTo>
                  <a:lnTo>
                    <a:pt x="2003" y="2833"/>
                  </a:lnTo>
                  <a:lnTo>
                    <a:pt x="2199" y="2809"/>
                  </a:lnTo>
                  <a:lnTo>
                    <a:pt x="2370" y="2760"/>
                  </a:lnTo>
                  <a:lnTo>
                    <a:pt x="2541" y="2663"/>
                  </a:lnTo>
                  <a:lnTo>
                    <a:pt x="2712" y="2540"/>
                  </a:lnTo>
                  <a:lnTo>
                    <a:pt x="2834" y="2394"/>
                  </a:lnTo>
                  <a:lnTo>
                    <a:pt x="2931" y="2223"/>
                  </a:lnTo>
                  <a:lnTo>
                    <a:pt x="2980" y="2052"/>
                  </a:lnTo>
                  <a:lnTo>
                    <a:pt x="2980" y="1857"/>
                  </a:lnTo>
                  <a:lnTo>
                    <a:pt x="2980" y="1661"/>
                  </a:lnTo>
                  <a:lnTo>
                    <a:pt x="2931" y="1490"/>
                  </a:lnTo>
                  <a:lnTo>
                    <a:pt x="2834" y="1319"/>
                  </a:lnTo>
                  <a:lnTo>
                    <a:pt x="2712" y="1173"/>
                  </a:lnTo>
                  <a:lnTo>
                    <a:pt x="1539"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48"/>
            <p:cNvSpPr/>
            <p:nvPr/>
          </p:nvSpPr>
          <p:spPr>
            <a:xfrm>
              <a:off x="6147875" y="1619250"/>
              <a:ext cx="251575" cy="255850"/>
            </a:xfrm>
            <a:custGeom>
              <a:avLst/>
              <a:gdLst/>
              <a:ahLst/>
              <a:cxnLst/>
              <a:rect l="l" t="t" r="r" b="b"/>
              <a:pathLst>
                <a:path w="10063" h="10234" extrusionOk="0">
                  <a:moveTo>
                    <a:pt x="7352" y="0"/>
                  </a:moveTo>
                  <a:lnTo>
                    <a:pt x="7254" y="24"/>
                  </a:lnTo>
                  <a:lnTo>
                    <a:pt x="7181" y="73"/>
                  </a:lnTo>
                  <a:lnTo>
                    <a:pt x="7083" y="147"/>
                  </a:lnTo>
                  <a:lnTo>
                    <a:pt x="5447" y="1758"/>
                  </a:lnTo>
                  <a:lnTo>
                    <a:pt x="5373" y="1856"/>
                  </a:lnTo>
                  <a:lnTo>
                    <a:pt x="5300" y="1978"/>
                  </a:lnTo>
                  <a:lnTo>
                    <a:pt x="5227" y="2125"/>
                  </a:lnTo>
                  <a:lnTo>
                    <a:pt x="5178" y="2247"/>
                  </a:lnTo>
                  <a:lnTo>
                    <a:pt x="5154" y="2393"/>
                  </a:lnTo>
                  <a:lnTo>
                    <a:pt x="5129" y="2540"/>
                  </a:lnTo>
                  <a:lnTo>
                    <a:pt x="5129" y="2687"/>
                  </a:lnTo>
                  <a:lnTo>
                    <a:pt x="5129" y="2809"/>
                  </a:lnTo>
                  <a:lnTo>
                    <a:pt x="5349" y="3981"/>
                  </a:lnTo>
                  <a:lnTo>
                    <a:pt x="5398" y="4152"/>
                  </a:lnTo>
                  <a:lnTo>
                    <a:pt x="147" y="9403"/>
                  </a:lnTo>
                  <a:lnTo>
                    <a:pt x="74" y="9476"/>
                  </a:lnTo>
                  <a:lnTo>
                    <a:pt x="25" y="9574"/>
                  </a:lnTo>
                  <a:lnTo>
                    <a:pt x="0" y="9672"/>
                  </a:lnTo>
                  <a:lnTo>
                    <a:pt x="0" y="9745"/>
                  </a:lnTo>
                  <a:lnTo>
                    <a:pt x="0" y="9843"/>
                  </a:lnTo>
                  <a:lnTo>
                    <a:pt x="25" y="9940"/>
                  </a:lnTo>
                  <a:lnTo>
                    <a:pt x="74" y="10013"/>
                  </a:lnTo>
                  <a:lnTo>
                    <a:pt x="147" y="10087"/>
                  </a:lnTo>
                  <a:lnTo>
                    <a:pt x="220" y="10160"/>
                  </a:lnTo>
                  <a:lnTo>
                    <a:pt x="293" y="10209"/>
                  </a:lnTo>
                  <a:lnTo>
                    <a:pt x="391" y="10233"/>
                  </a:lnTo>
                  <a:lnTo>
                    <a:pt x="586" y="10233"/>
                  </a:lnTo>
                  <a:lnTo>
                    <a:pt x="660" y="10209"/>
                  </a:lnTo>
                  <a:lnTo>
                    <a:pt x="757" y="10160"/>
                  </a:lnTo>
                  <a:lnTo>
                    <a:pt x="831" y="10087"/>
                  </a:lnTo>
                  <a:lnTo>
                    <a:pt x="6204" y="4738"/>
                  </a:lnTo>
                  <a:lnTo>
                    <a:pt x="7254" y="4909"/>
                  </a:lnTo>
                  <a:lnTo>
                    <a:pt x="7376" y="4933"/>
                  </a:lnTo>
                  <a:lnTo>
                    <a:pt x="7523" y="4933"/>
                  </a:lnTo>
                  <a:lnTo>
                    <a:pt x="7645" y="4909"/>
                  </a:lnTo>
                  <a:lnTo>
                    <a:pt x="7791" y="4860"/>
                  </a:lnTo>
                  <a:lnTo>
                    <a:pt x="7938" y="4811"/>
                  </a:lnTo>
                  <a:lnTo>
                    <a:pt x="8060" y="4763"/>
                  </a:lnTo>
                  <a:lnTo>
                    <a:pt x="8182" y="4689"/>
                  </a:lnTo>
                  <a:lnTo>
                    <a:pt x="8280" y="4592"/>
                  </a:lnTo>
                  <a:lnTo>
                    <a:pt x="9916" y="2955"/>
                  </a:lnTo>
                  <a:lnTo>
                    <a:pt x="9989" y="2882"/>
                  </a:lnTo>
                  <a:lnTo>
                    <a:pt x="10038" y="2784"/>
                  </a:lnTo>
                  <a:lnTo>
                    <a:pt x="10063" y="2711"/>
                  </a:lnTo>
                  <a:lnTo>
                    <a:pt x="10038" y="2613"/>
                  </a:lnTo>
                  <a:lnTo>
                    <a:pt x="10014" y="2564"/>
                  </a:lnTo>
                  <a:lnTo>
                    <a:pt x="9940" y="2491"/>
                  </a:lnTo>
                  <a:lnTo>
                    <a:pt x="9843" y="2442"/>
                  </a:lnTo>
                  <a:lnTo>
                    <a:pt x="9745" y="2418"/>
                  </a:lnTo>
                  <a:lnTo>
                    <a:pt x="8695" y="2223"/>
                  </a:lnTo>
                  <a:lnTo>
                    <a:pt x="9721" y="1197"/>
                  </a:lnTo>
                  <a:lnTo>
                    <a:pt x="9794" y="1123"/>
                  </a:lnTo>
                  <a:lnTo>
                    <a:pt x="9843" y="1026"/>
                  </a:lnTo>
                  <a:lnTo>
                    <a:pt x="9867" y="953"/>
                  </a:lnTo>
                  <a:lnTo>
                    <a:pt x="9867" y="855"/>
                  </a:lnTo>
                  <a:lnTo>
                    <a:pt x="9867" y="757"/>
                  </a:lnTo>
                  <a:lnTo>
                    <a:pt x="9843" y="659"/>
                  </a:lnTo>
                  <a:lnTo>
                    <a:pt x="9794" y="586"/>
                  </a:lnTo>
                  <a:lnTo>
                    <a:pt x="9721" y="513"/>
                  </a:lnTo>
                  <a:lnTo>
                    <a:pt x="9647" y="440"/>
                  </a:lnTo>
                  <a:lnTo>
                    <a:pt x="9574" y="391"/>
                  </a:lnTo>
                  <a:lnTo>
                    <a:pt x="9476" y="366"/>
                  </a:lnTo>
                  <a:lnTo>
                    <a:pt x="9281" y="366"/>
                  </a:lnTo>
                  <a:lnTo>
                    <a:pt x="9208" y="391"/>
                  </a:lnTo>
                  <a:lnTo>
                    <a:pt x="9110" y="440"/>
                  </a:lnTo>
                  <a:lnTo>
                    <a:pt x="9037" y="513"/>
                  </a:lnTo>
                  <a:lnTo>
                    <a:pt x="7889" y="1661"/>
                  </a:lnTo>
                  <a:lnTo>
                    <a:pt x="7840" y="1490"/>
                  </a:lnTo>
                  <a:lnTo>
                    <a:pt x="7620" y="318"/>
                  </a:lnTo>
                  <a:lnTo>
                    <a:pt x="7596" y="195"/>
                  </a:lnTo>
                  <a:lnTo>
                    <a:pt x="7547" y="98"/>
                  </a:lnTo>
                  <a:lnTo>
                    <a:pt x="7498" y="49"/>
                  </a:lnTo>
                  <a:lnTo>
                    <a:pt x="7425"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4" name="Google Shape;1134;p48"/>
          <p:cNvGrpSpPr/>
          <p:nvPr/>
        </p:nvGrpSpPr>
        <p:grpSpPr>
          <a:xfrm>
            <a:off x="5408764" y="1492360"/>
            <a:ext cx="401719" cy="366502"/>
            <a:chOff x="6625350" y="1613750"/>
            <a:chExt cx="480525" cy="438400"/>
          </a:xfrm>
        </p:grpSpPr>
        <p:sp>
          <p:nvSpPr>
            <p:cNvPr id="1135" name="Google Shape;1135;p48"/>
            <p:cNvSpPr/>
            <p:nvPr/>
          </p:nvSpPr>
          <p:spPr>
            <a:xfrm>
              <a:off x="6670525" y="1887275"/>
              <a:ext cx="117875" cy="164875"/>
            </a:xfrm>
            <a:custGeom>
              <a:avLst/>
              <a:gdLst/>
              <a:ahLst/>
              <a:cxnLst/>
              <a:rect l="l" t="t" r="r" b="b"/>
              <a:pathLst>
                <a:path w="4715" h="6595" extrusionOk="0">
                  <a:moveTo>
                    <a:pt x="0" y="1"/>
                  </a:moveTo>
                  <a:lnTo>
                    <a:pt x="538" y="6058"/>
                  </a:lnTo>
                  <a:lnTo>
                    <a:pt x="562" y="6180"/>
                  </a:lnTo>
                  <a:lnTo>
                    <a:pt x="587" y="6277"/>
                  </a:lnTo>
                  <a:lnTo>
                    <a:pt x="660" y="6351"/>
                  </a:lnTo>
                  <a:lnTo>
                    <a:pt x="733" y="6448"/>
                  </a:lnTo>
                  <a:lnTo>
                    <a:pt x="806" y="6497"/>
                  </a:lnTo>
                  <a:lnTo>
                    <a:pt x="904" y="6546"/>
                  </a:lnTo>
                  <a:lnTo>
                    <a:pt x="1002" y="6571"/>
                  </a:lnTo>
                  <a:lnTo>
                    <a:pt x="1124" y="6595"/>
                  </a:lnTo>
                  <a:lnTo>
                    <a:pt x="4128" y="6595"/>
                  </a:lnTo>
                  <a:lnTo>
                    <a:pt x="4274" y="6571"/>
                  </a:lnTo>
                  <a:lnTo>
                    <a:pt x="4397" y="6522"/>
                  </a:lnTo>
                  <a:lnTo>
                    <a:pt x="4494" y="6473"/>
                  </a:lnTo>
                  <a:lnTo>
                    <a:pt x="4592" y="6375"/>
                  </a:lnTo>
                  <a:lnTo>
                    <a:pt x="4665" y="6253"/>
                  </a:lnTo>
                  <a:lnTo>
                    <a:pt x="4714" y="6155"/>
                  </a:lnTo>
                  <a:lnTo>
                    <a:pt x="4714" y="6009"/>
                  </a:lnTo>
                  <a:lnTo>
                    <a:pt x="4714" y="5887"/>
                  </a:lnTo>
                  <a:lnTo>
                    <a:pt x="3713" y="123"/>
                  </a:lnTo>
                  <a:lnTo>
                    <a:pt x="2589" y="50"/>
                  </a:lnTo>
                  <a:lnTo>
                    <a:pt x="1637" y="25"/>
                  </a:lnTo>
                  <a:lnTo>
                    <a:pt x="0"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48"/>
            <p:cNvSpPr/>
            <p:nvPr/>
          </p:nvSpPr>
          <p:spPr>
            <a:xfrm>
              <a:off x="7075950" y="1754175"/>
              <a:ext cx="29925" cy="99550"/>
            </a:xfrm>
            <a:custGeom>
              <a:avLst/>
              <a:gdLst/>
              <a:ahLst/>
              <a:cxnLst/>
              <a:rect l="l" t="t" r="r" b="b"/>
              <a:pathLst>
                <a:path w="1197" h="3982" extrusionOk="0">
                  <a:moveTo>
                    <a:pt x="0" y="1"/>
                  </a:moveTo>
                  <a:lnTo>
                    <a:pt x="0" y="3981"/>
                  </a:lnTo>
                  <a:lnTo>
                    <a:pt x="269" y="3811"/>
                  </a:lnTo>
                  <a:lnTo>
                    <a:pt x="489" y="3615"/>
                  </a:lnTo>
                  <a:lnTo>
                    <a:pt x="684" y="3420"/>
                  </a:lnTo>
                  <a:lnTo>
                    <a:pt x="855" y="3176"/>
                  </a:lnTo>
                  <a:lnTo>
                    <a:pt x="1002" y="2907"/>
                  </a:lnTo>
                  <a:lnTo>
                    <a:pt x="1099" y="2614"/>
                  </a:lnTo>
                  <a:lnTo>
                    <a:pt x="1173" y="2296"/>
                  </a:lnTo>
                  <a:lnTo>
                    <a:pt x="1197" y="1979"/>
                  </a:lnTo>
                  <a:lnTo>
                    <a:pt x="1173" y="1661"/>
                  </a:lnTo>
                  <a:lnTo>
                    <a:pt x="1099" y="1368"/>
                  </a:lnTo>
                  <a:lnTo>
                    <a:pt x="1002" y="1075"/>
                  </a:lnTo>
                  <a:lnTo>
                    <a:pt x="855" y="806"/>
                  </a:lnTo>
                  <a:lnTo>
                    <a:pt x="684" y="562"/>
                  </a:lnTo>
                  <a:lnTo>
                    <a:pt x="489" y="342"/>
                  </a:lnTo>
                  <a:lnTo>
                    <a:pt x="269" y="171"/>
                  </a:lnTo>
                  <a:lnTo>
                    <a:pt x="0"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48"/>
            <p:cNvSpPr/>
            <p:nvPr/>
          </p:nvSpPr>
          <p:spPr>
            <a:xfrm>
              <a:off x="6625350" y="1729750"/>
              <a:ext cx="97700" cy="147175"/>
            </a:xfrm>
            <a:custGeom>
              <a:avLst/>
              <a:gdLst/>
              <a:ahLst/>
              <a:cxnLst/>
              <a:rect l="l" t="t" r="r" b="b"/>
              <a:pathLst>
                <a:path w="3908" h="5887" extrusionOk="0">
                  <a:moveTo>
                    <a:pt x="3908" y="1"/>
                  </a:moveTo>
                  <a:lnTo>
                    <a:pt x="2711" y="25"/>
                  </a:lnTo>
                  <a:lnTo>
                    <a:pt x="1759" y="25"/>
                  </a:lnTo>
                  <a:lnTo>
                    <a:pt x="1588" y="49"/>
                  </a:lnTo>
                  <a:lnTo>
                    <a:pt x="1417" y="74"/>
                  </a:lnTo>
                  <a:lnTo>
                    <a:pt x="1246" y="123"/>
                  </a:lnTo>
                  <a:lnTo>
                    <a:pt x="1099" y="172"/>
                  </a:lnTo>
                  <a:lnTo>
                    <a:pt x="953" y="245"/>
                  </a:lnTo>
                  <a:lnTo>
                    <a:pt x="806" y="343"/>
                  </a:lnTo>
                  <a:lnTo>
                    <a:pt x="660" y="440"/>
                  </a:lnTo>
                  <a:lnTo>
                    <a:pt x="537" y="562"/>
                  </a:lnTo>
                  <a:lnTo>
                    <a:pt x="415" y="684"/>
                  </a:lnTo>
                  <a:lnTo>
                    <a:pt x="318" y="831"/>
                  </a:lnTo>
                  <a:lnTo>
                    <a:pt x="220" y="978"/>
                  </a:lnTo>
                  <a:lnTo>
                    <a:pt x="147" y="1124"/>
                  </a:lnTo>
                  <a:lnTo>
                    <a:pt x="73" y="1295"/>
                  </a:lnTo>
                  <a:lnTo>
                    <a:pt x="49" y="1442"/>
                  </a:lnTo>
                  <a:lnTo>
                    <a:pt x="0" y="1613"/>
                  </a:lnTo>
                  <a:lnTo>
                    <a:pt x="0" y="1783"/>
                  </a:lnTo>
                  <a:lnTo>
                    <a:pt x="0" y="4128"/>
                  </a:lnTo>
                  <a:lnTo>
                    <a:pt x="0" y="4299"/>
                  </a:lnTo>
                  <a:lnTo>
                    <a:pt x="49" y="4446"/>
                  </a:lnTo>
                  <a:lnTo>
                    <a:pt x="73" y="4617"/>
                  </a:lnTo>
                  <a:lnTo>
                    <a:pt x="147" y="4763"/>
                  </a:lnTo>
                  <a:lnTo>
                    <a:pt x="220" y="4934"/>
                  </a:lnTo>
                  <a:lnTo>
                    <a:pt x="318" y="5081"/>
                  </a:lnTo>
                  <a:lnTo>
                    <a:pt x="415" y="5203"/>
                  </a:lnTo>
                  <a:lnTo>
                    <a:pt x="537" y="5325"/>
                  </a:lnTo>
                  <a:lnTo>
                    <a:pt x="660" y="5447"/>
                  </a:lnTo>
                  <a:lnTo>
                    <a:pt x="806" y="5545"/>
                  </a:lnTo>
                  <a:lnTo>
                    <a:pt x="953" y="5642"/>
                  </a:lnTo>
                  <a:lnTo>
                    <a:pt x="1099" y="5716"/>
                  </a:lnTo>
                  <a:lnTo>
                    <a:pt x="1246" y="5789"/>
                  </a:lnTo>
                  <a:lnTo>
                    <a:pt x="1417" y="5838"/>
                  </a:lnTo>
                  <a:lnTo>
                    <a:pt x="1588" y="5862"/>
                  </a:lnTo>
                  <a:lnTo>
                    <a:pt x="1759" y="5862"/>
                  </a:lnTo>
                  <a:lnTo>
                    <a:pt x="2711" y="5887"/>
                  </a:lnTo>
                  <a:lnTo>
                    <a:pt x="3908" y="5887"/>
                  </a:lnTo>
                  <a:lnTo>
                    <a:pt x="390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48"/>
            <p:cNvSpPr/>
            <p:nvPr/>
          </p:nvSpPr>
          <p:spPr>
            <a:xfrm>
              <a:off x="6736475" y="1638175"/>
              <a:ext cx="279650" cy="330325"/>
            </a:xfrm>
            <a:custGeom>
              <a:avLst/>
              <a:gdLst/>
              <a:ahLst/>
              <a:cxnLst/>
              <a:rect l="l" t="t" r="r" b="b"/>
              <a:pathLst>
                <a:path w="11186" h="13213" extrusionOk="0">
                  <a:moveTo>
                    <a:pt x="11186" y="0"/>
                  </a:moveTo>
                  <a:lnTo>
                    <a:pt x="10771" y="342"/>
                  </a:lnTo>
                  <a:lnTo>
                    <a:pt x="10380" y="635"/>
                  </a:lnTo>
                  <a:lnTo>
                    <a:pt x="9940" y="904"/>
                  </a:lnTo>
                  <a:lnTo>
                    <a:pt x="9525" y="1172"/>
                  </a:lnTo>
                  <a:lnTo>
                    <a:pt x="9110" y="1417"/>
                  </a:lnTo>
                  <a:lnTo>
                    <a:pt x="8695" y="1661"/>
                  </a:lnTo>
                  <a:lnTo>
                    <a:pt x="7840" y="2052"/>
                  </a:lnTo>
                  <a:lnTo>
                    <a:pt x="7034" y="2418"/>
                  </a:lnTo>
                  <a:lnTo>
                    <a:pt x="6228" y="2687"/>
                  </a:lnTo>
                  <a:lnTo>
                    <a:pt x="5471" y="2931"/>
                  </a:lnTo>
                  <a:lnTo>
                    <a:pt x="4763" y="3126"/>
                  </a:lnTo>
                  <a:lnTo>
                    <a:pt x="4225" y="3248"/>
                  </a:lnTo>
                  <a:lnTo>
                    <a:pt x="3664" y="3346"/>
                  </a:lnTo>
                  <a:lnTo>
                    <a:pt x="3077" y="3419"/>
                  </a:lnTo>
                  <a:lnTo>
                    <a:pt x="2467" y="3493"/>
                  </a:lnTo>
                  <a:lnTo>
                    <a:pt x="1221" y="3590"/>
                  </a:lnTo>
                  <a:lnTo>
                    <a:pt x="0" y="3664"/>
                  </a:lnTo>
                  <a:lnTo>
                    <a:pt x="0" y="9574"/>
                  </a:lnTo>
                  <a:lnTo>
                    <a:pt x="1221" y="9623"/>
                  </a:lnTo>
                  <a:lnTo>
                    <a:pt x="2467" y="9721"/>
                  </a:lnTo>
                  <a:lnTo>
                    <a:pt x="3077" y="9794"/>
                  </a:lnTo>
                  <a:lnTo>
                    <a:pt x="3664" y="9891"/>
                  </a:lnTo>
                  <a:lnTo>
                    <a:pt x="4225" y="9989"/>
                  </a:lnTo>
                  <a:lnTo>
                    <a:pt x="4763" y="10111"/>
                  </a:lnTo>
                  <a:lnTo>
                    <a:pt x="5471" y="10307"/>
                  </a:lnTo>
                  <a:lnTo>
                    <a:pt x="6228" y="10526"/>
                  </a:lnTo>
                  <a:lnTo>
                    <a:pt x="7034" y="10820"/>
                  </a:lnTo>
                  <a:lnTo>
                    <a:pt x="7840" y="11161"/>
                  </a:lnTo>
                  <a:lnTo>
                    <a:pt x="8695" y="11577"/>
                  </a:lnTo>
                  <a:lnTo>
                    <a:pt x="9110" y="11796"/>
                  </a:lnTo>
                  <a:lnTo>
                    <a:pt x="9525" y="12041"/>
                  </a:lnTo>
                  <a:lnTo>
                    <a:pt x="9940" y="12309"/>
                  </a:lnTo>
                  <a:lnTo>
                    <a:pt x="10380" y="12602"/>
                  </a:lnTo>
                  <a:lnTo>
                    <a:pt x="10771" y="12896"/>
                  </a:lnTo>
                  <a:lnTo>
                    <a:pt x="11186" y="13213"/>
                  </a:lnTo>
                  <a:lnTo>
                    <a:pt x="11186"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48"/>
            <p:cNvSpPr/>
            <p:nvPr/>
          </p:nvSpPr>
          <p:spPr>
            <a:xfrm>
              <a:off x="7029550" y="1613750"/>
              <a:ext cx="34200" cy="379800"/>
            </a:xfrm>
            <a:custGeom>
              <a:avLst/>
              <a:gdLst/>
              <a:ahLst/>
              <a:cxnLst/>
              <a:rect l="l" t="t" r="r" b="b"/>
              <a:pathLst>
                <a:path w="1368" h="15192" extrusionOk="0">
                  <a:moveTo>
                    <a:pt x="684" y="0"/>
                  </a:moveTo>
                  <a:lnTo>
                    <a:pt x="562" y="25"/>
                  </a:lnTo>
                  <a:lnTo>
                    <a:pt x="464" y="98"/>
                  </a:lnTo>
                  <a:lnTo>
                    <a:pt x="366" y="171"/>
                  </a:lnTo>
                  <a:lnTo>
                    <a:pt x="0" y="513"/>
                  </a:lnTo>
                  <a:lnTo>
                    <a:pt x="0" y="14654"/>
                  </a:lnTo>
                  <a:lnTo>
                    <a:pt x="366" y="15020"/>
                  </a:lnTo>
                  <a:lnTo>
                    <a:pt x="464" y="15094"/>
                  </a:lnTo>
                  <a:lnTo>
                    <a:pt x="562" y="15143"/>
                  </a:lnTo>
                  <a:lnTo>
                    <a:pt x="684" y="15191"/>
                  </a:lnTo>
                  <a:lnTo>
                    <a:pt x="904" y="15191"/>
                  </a:lnTo>
                  <a:lnTo>
                    <a:pt x="1001" y="15143"/>
                  </a:lnTo>
                  <a:lnTo>
                    <a:pt x="1148" y="15045"/>
                  </a:lnTo>
                  <a:lnTo>
                    <a:pt x="1270" y="14923"/>
                  </a:lnTo>
                  <a:lnTo>
                    <a:pt x="1343" y="14776"/>
                  </a:lnTo>
                  <a:lnTo>
                    <a:pt x="1368" y="14605"/>
                  </a:lnTo>
                  <a:lnTo>
                    <a:pt x="1368" y="586"/>
                  </a:lnTo>
                  <a:lnTo>
                    <a:pt x="1343" y="415"/>
                  </a:lnTo>
                  <a:lnTo>
                    <a:pt x="1270" y="244"/>
                  </a:lnTo>
                  <a:lnTo>
                    <a:pt x="1148" y="122"/>
                  </a:lnTo>
                  <a:lnTo>
                    <a:pt x="1001" y="25"/>
                  </a:lnTo>
                  <a:lnTo>
                    <a:pt x="904"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0" name="Google Shape;1140;p48"/>
          <p:cNvGrpSpPr/>
          <p:nvPr/>
        </p:nvGrpSpPr>
        <p:grpSpPr>
          <a:xfrm>
            <a:off x="380913" y="2088554"/>
            <a:ext cx="303217" cy="325685"/>
            <a:chOff x="611175" y="2326900"/>
            <a:chExt cx="362700" cy="389575"/>
          </a:xfrm>
        </p:grpSpPr>
        <p:sp>
          <p:nvSpPr>
            <p:cNvPr id="1141" name="Google Shape;1141;p48"/>
            <p:cNvSpPr/>
            <p:nvPr/>
          </p:nvSpPr>
          <p:spPr>
            <a:xfrm>
              <a:off x="611175" y="2326900"/>
              <a:ext cx="362700" cy="389575"/>
            </a:xfrm>
            <a:custGeom>
              <a:avLst/>
              <a:gdLst/>
              <a:ahLst/>
              <a:cxnLst/>
              <a:rect l="l" t="t" r="r" b="b"/>
              <a:pathLst>
                <a:path w="14508" h="15583" extrusionOk="0">
                  <a:moveTo>
                    <a:pt x="9647" y="489"/>
                  </a:moveTo>
                  <a:lnTo>
                    <a:pt x="9769" y="513"/>
                  </a:lnTo>
                  <a:lnTo>
                    <a:pt x="9916" y="562"/>
                  </a:lnTo>
                  <a:lnTo>
                    <a:pt x="10014" y="660"/>
                  </a:lnTo>
                  <a:lnTo>
                    <a:pt x="10087" y="782"/>
                  </a:lnTo>
                  <a:lnTo>
                    <a:pt x="10111" y="928"/>
                  </a:lnTo>
                  <a:lnTo>
                    <a:pt x="10111" y="1075"/>
                  </a:lnTo>
                  <a:lnTo>
                    <a:pt x="10063" y="1197"/>
                  </a:lnTo>
                  <a:lnTo>
                    <a:pt x="9989" y="1319"/>
                  </a:lnTo>
                  <a:lnTo>
                    <a:pt x="9281" y="2003"/>
                  </a:lnTo>
                  <a:lnTo>
                    <a:pt x="9232" y="2076"/>
                  </a:lnTo>
                  <a:lnTo>
                    <a:pt x="9183" y="2174"/>
                  </a:lnTo>
                  <a:lnTo>
                    <a:pt x="9159" y="2247"/>
                  </a:lnTo>
                  <a:lnTo>
                    <a:pt x="9159" y="2345"/>
                  </a:lnTo>
                  <a:lnTo>
                    <a:pt x="9159" y="6497"/>
                  </a:lnTo>
                  <a:lnTo>
                    <a:pt x="9183" y="6643"/>
                  </a:lnTo>
                  <a:lnTo>
                    <a:pt x="9232" y="6790"/>
                  </a:lnTo>
                  <a:lnTo>
                    <a:pt x="10575" y="8671"/>
                  </a:lnTo>
                  <a:lnTo>
                    <a:pt x="3932" y="8671"/>
                  </a:lnTo>
                  <a:lnTo>
                    <a:pt x="5276" y="6790"/>
                  </a:lnTo>
                  <a:lnTo>
                    <a:pt x="5324" y="6643"/>
                  </a:lnTo>
                  <a:lnTo>
                    <a:pt x="5349" y="6497"/>
                  </a:lnTo>
                  <a:lnTo>
                    <a:pt x="5349" y="2345"/>
                  </a:lnTo>
                  <a:lnTo>
                    <a:pt x="5349" y="2247"/>
                  </a:lnTo>
                  <a:lnTo>
                    <a:pt x="5324" y="2174"/>
                  </a:lnTo>
                  <a:lnTo>
                    <a:pt x="5276" y="2076"/>
                  </a:lnTo>
                  <a:lnTo>
                    <a:pt x="5227" y="2003"/>
                  </a:lnTo>
                  <a:lnTo>
                    <a:pt x="4519" y="1319"/>
                  </a:lnTo>
                  <a:lnTo>
                    <a:pt x="4445" y="1197"/>
                  </a:lnTo>
                  <a:lnTo>
                    <a:pt x="4396" y="1075"/>
                  </a:lnTo>
                  <a:lnTo>
                    <a:pt x="4396" y="928"/>
                  </a:lnTo>
                  <a:lnTo>
                    <a:pt x="4421" y="782"/>
                  </a:lnTo>
                  <a:lnTo>
                    <a:pt x="4494" y="660"/>
                  </a:lnTo>
                  <a:lnTo>
                    <a:pt x="4592" y="562"/>
                  </a:lnTo>
                  <a:lnTo>
                    <a:pt x="4738" y="513"/>
                  </a:lnTo>
                  <a:lnTo>
                    <a:pt x="4860" y="489"/>
                  </a:lnTo>
                  <a:close/>
                  <a:moveTo>
                    <a:pt x="6717" y="9574"/>
                  </a:moveTo>
                  <a:lnTo>
                    <a:pt x="6912" y="9647"/>
                  </a:lnTo>
                  <a:lnTo>
                    <a:pt x="7083" y="9745"/>
                  </a:lnTo>
                  <a:lnTo>
                    <a:pt x="7254" y="9892"/>
                  </a:lnTo>
                  <a:lnTo>
                    <a:pt x="7376" y="10038"/>
                  </a:lnTo>
                  <a:lnTo>
                    <a:pt x="7474" y="10234"/>
                  </a:lnTo>
                  <a:lnTo>
                    <a:pt x="7547" y="10429"/>
                  </a:lnTo>
                  <a:lnTo>
                    <a:pt x="7571" y="10649"/>
                  </a:lnTo>
                  <a:lnTo>
                    <a:pt x="7547" y="10869"/>
                  </a:lnTo>
                  <a:lnTo>
                    <a:pt x="7474" y="11064"/>
                  </a:lnTo>
                  <a:lnTo>
                    <a:pt x="7376" y="11259"/>
                  </a:lnTo>
                  <a:lnTo>
                    <a:pt x="7254" y="11406"/>
                  </a:lnTo>
                  <a:lnTo>
                    <a:pt x="7083" y="11552"/>
                  </a:lnTo>
                  <a:lnTo>
                    <a:pt x="6912" y="11650"/>
                  </a:lnTo>
                  <a:lnTo>
                    <a:pt x="6717" y="11699"/>
                  </a:lnTo>
                  <a:lnTo>
                    <a:pt x="6497" y="11723"/>
                  </a:lnTo>
                  <a:lnTo>
                    <a:pt x="6277" y="11699"/>
                  </a:lnTo>
                  <a:lnTo>
                    <a:pt x="6057" y="11650"/>
                  </a:lnTo>
                  <a:lnTo>
                    <a:pt x="5886" y="11552"/>
                  </a:lnTo>
                  <a:lnTo>
                    <a:pt x="5715" y="11406"/>
                  </a:lnTo>
                  <a:lnTo>
                    <a:pt x="5593" y="11259"/>
                  </a:lnTo>
                  <a:lnTo>
                    <a:pt x="5495" y="11064"/>
                  </a:lnTo>
                  <a:lnTo>
                    <a:pt x="5422" y="10869"/>
                  </a:lnTo>
                  <a:lnTo>
                    <a:pt x="5398" y="10649"/>
                  </a:lnTo>
                  <a:lnTo>
                    <a:pt x="5422" y="10429"/>
                  </a:lnTo>
                  <a:lnTo>
                    <a:pt x="5495" y="10234"/>
                  </a:lnTo>
                  <a:lnTo>
                    <a:pt x="5593" y="10038"/>
                  </a:lnTo>
                  <a:lnTo>
                    <a:pt x="5715" y="9892"/>
                  </a:lnTo>
                  <a:lnTo>
                    <a:pt x="5886" y="9745"/>
                  </a:lnTo>
                  <a:lnTo>
                    <a:pt x="6057" y="9647"/>
                  </a:lnTo>
                  <a:lnTo>
                    <a:pt x="6277" y="9574"/>
                  </a:lnTo>
                  <a:close/>
                  <a:moveTo>
                    <a:pt x="8475" y="11894"/>
                  </a:moveTo>
                  <a:lnTo>
                    <a:pt x="8597" y="11919"/>
                  </a:lnTo>
                  <a:lnTo>
                    <a:pt x="8695" y="11943"/>
                  </a:lnTo>
                  <a:lnTo>
                    <a:pt x="8817" y="11992"/>
                  </a:lnTo>
                  <a:lnTo>
                    <a:pt x="8915" y="12065"/>
                  </a:lnTo>
                  <a:lnTo>
                    <a:pt x="8988" y="12163"/>
                  </a:lnTo>
                  <a:lnTo>
                    <a:pt x="9037" y="12285"/>
                  </a:lnTo>
                  <a:lnTo>
                    <a:pt x="9086" y="12383"/>
                  </a:lnTo>
                  <a:lnTo>
                    <a:pt x="9086" y="12529"/>
                  </a:lnTo>
                  <a:lnTo>
                    <a:pt x="9086" y="12652"/>
                  </a:lnTo>
                  <a:lnTo>
                    <a:pt x="9037" y="12749"/>
                  </a:lnTo>
                  <a:lnTo>
                    <a:pt x="8988" y="12871"/>
                  </a:lnTo>
                  <a:lnTo>
                    <a:pt x="8915" y="12969"/>
                  </a:lnTo>
                  <a:lnTo>
                    <a:pt x="8817" y="13042"/>
                  </a:lnTo>
                  <a:lnTo>
                    <a:pt x="8695" y="13091"/>
                  </a:lnTo>
                  <a:lnTo>
                    <a:pt x="8597" y="13140"/>
                  </a:lnTo>
                  <a:lnTo>
                    <a:pt x="8329" y="13140"/>
                  </a:lnTo>
                  <a:lnTo>
                    <a:pt x="8231" y="13091"/>
                  </a:lnTo>
                  <a:lnTo>
                    <a:pt x="8109" y="13042"/>
                  </a:lnTo>
                  <a:lnTo>
                    <a:pt x="8011" y="12969"/>
                  </a:lnTo>
                  <a:lnTo>
                    <a:pt x="7938" y="12871"/>
                  </a:lnTo>
                  <a:lnTo>
                    <a:pt x="7889" y="12749"/>
                  </a:lnTo>
                  <a:lnTo>
                    <a:pt x="7864" y="12652"/>
                  </a:lnTo>
                  <a:lnTo>
                    <a:pt x="7840" y="12529"/>
                  </a:lnTo>
                  <a:lnTo>
                    <a:pt x="7864" y="12383"/>
                  </a:lnTo>
                  <a:lnTo>
                    <a:pt x="7889" y="12285"/>
                  </a:lnTo>
                  <a:lnTo>
                    <a:pt x="7938" y="12163"/>
                  </a:lnTo>
                  <a:lnTo>
                    <a:pt x="8011" y="12065"/>
                  </a:lnTo>
                  <a:lnTo>
                    <a:pt x="8109" y="11992"/>
                  </a:lnTo>
                  <a:lnTo>
                    <a:pt x="8231" y="11943"/>
                  </a:lnTo>
                  <a:lnTo>
                    <a:pt x="8329" y="11919"/>
                  </a:lnTo>
                  <a:lnTo>
                    <a:pt x="8475" y="11894"/>
                  </a:lnTo>
                  <a:close/>
                  <a:moveTo>
                    <a:pt x="6741" y="13360"/>
                  </a:moveTo>
                  <a:lnTo>
                    <a:pt x="6814" y="13384"/>
                  </a:lnTo>
                  <a:lnTo>
                    <a:pt x="6912" y="13433"/>
                  </a:lnTo>
                  <a:lnTo>
                    <a:pt x="6985" y="13482"/>
                  </a:lnTo>
                  <a:lnTo>
                    <a:pt x="7034" y="13555"/>
                  </a:lnTo>
                  <a:lnTo>
                    <a:pt x="7083" y="13653"/>
                  </a:lnTo>
                  <a:lnTo>
                    <a:pt x="7107" y="13726"/>
                  </a:lnTo>
                  <a:lnTo>
                    <a:pt x="7107" y="13824"/>
                  </a:lnTo>
                  <a:lnTo>
                    <a:pt x="7107" y="13922"/>
                  </a:lnTo>
                  <a:lnTo>
                    <a:pt x="7083" y="14019"/>
                  </a:lnTo>
                  <a:lnTo>
                    <a:pt x="7034" y="14117"/>
                  </a:lnTo>
                  <a:lnTo>
                    <a:pt x="6985" y="14166"/>
                  </a:lnTo>
                  <a:lnTo>
                    <a:pt x="6912" y="14239"/>
                  </a:lnTo>
                  <a:lnTo>
                    <a:pt x="6814" y="14288"/>
                  </a:lnTo>
                  <a:lnTo>
                    <a:pt x="6741" y="14312"/>
                  </a:lnTo>
                  <a:lnTo>
                    <a:pt x="6546" y="14312"/>
                  </a:lnTo>
                  <a:lnTo>
                    <a:pt x="6448" y="14288"/>
                  </a:lnTo>
                  <a:lnTo>
                    <a:pt x="6375" y="14239"/>
                  </a:lnTo>
                  <a:lnTo>
                    <a:pt x="6301" y="14166"/>
                  </a:lnTo>
                  <a:lnTo>
                    <a:pt x="6228" y="14117"/>
                  </a:lnTo>
                  <a:lnTo>
                    <a:pt x="6179" y="14019"/>
                  </a:lnTo>
                  <a:lnTo>
                    <a:pt x="6155" y="13922"/>
                  </a:lnTo>
                  <a:lnTo>
                    <a:pt x="6155" y="13824"/>
                  </a:lnTo>
                  <a:lnTo>
                    <a:pt x="6155" y="13726"/>
                  </a:lnTo>
                  <a:lnTo>
                    <a:pt x="6179" y="13653"/>
                  </a:lnTo>
                  <a:lnTo>
                    <a:pt x="6228" y="13555"/>
                  </a:lnTo>
                  <a:lnTo>
                    <a:pt x="6301" y="13482"/>
                  </a:lnTo>
                  <a:lnTo>
                    <a:pt x="6375" y="13433"/>
                  </a:lnTo>
                  <a:lnTo>
                    <a:pt x="6448" y="13384"/>
                  </a:lnTo>
                  <a:lnTo>
                    <a:pt x="6546" y="13360"/>
                  </a:lnTo>
                  <a:close/>
                  <a:moveTo>
                    <a:pt x="4860" y="0"/>
                  </a:moveTo>
                  <a:lnTo>
                    <a:pt x="4714" y="25"/>
                  </a:lnTo>
                  <a:lnTo>
                    <a:pt x="4592" y="49"/>
                  </a:lnTo>
                  <a:lnTo>
                    <a:pt x="4445" y="98"/>
                  </a:lnTo>
                  <a:lnTo>
                    <a:pt x="4323" y="171"/>
                  </a:lnTo>
                  <a:lnTo>
                    <a:pt x="4225" y="245"/>
                  </a:lnTo>
                  <a:lnTo>
                    <a:pt x="4128" y="367"/>
                  </a:lnTo>
                  <a:lnTo>
                    <a:pt x="4030" y="464"/>
                  </a:lnTo>
                  <a:lnTo>
                    <a:pt x="3981" y="611"/>
                  </a:lnTo>
                  <a:lnTo>
                    <a:pt x="3932" y="733"/>
                  </a:lnTo>
                  <a:lnTo>
                    <a:pt x="3908" y="880"/>
                  </a:lnTo>
                  <a:lnTo>
                    <a:pt x="3908" y="1026"/>
                  </a:lnTo>
                  <a:lnTo>
                    <a:pt x="3908" y="1173"/>
                  </a:lnTo>
                  <a:lnTo>
                    <a:pt x="3957" y="1295"/>
                  </a:lnTo>
                  <a:lnTo>
                    <a:pt x="4006" y="1441"/>
                  </a:lnTo>
                  <a:lnTo>
                    <a:pt x="4079" y="1563"/>
                  </a:lnTo>
                  <a:lnTo>
                    <a:pt x="4177" y="1661"/>
                  </a:lnTo>
                  <a:lnTo>
                    <a:pt x="4860" y="2345"/>
                  </a:lnTo>
                  <a:lnTo>
                    <a:pt x="4860" y="6497"/>
                  </a:lnTo>
                  <a:lnTo>
                    <a:pt x="196" y="13067"/>
                  </a:lnTo>
                  <a:lnTo>
                    <a:pt x="122" y="13189"/>
                  </a:lnTo>
                  <a:lnTo>
                    <a:pt x="49" y="13311"/>
                  </a:lnTo>
                  <a:lnTo>
                    <a:pt x="25" y="13433"/>
                  </a:lnTo>
                  <a:lnTo>
                    <a:pt x="0" y="13555"/>
                  </a:lnTo>
                  <a:lnTo>
                    <a:pt x="0" y="13677"/>
                  </a:lnTo>
                  <a:lnTo>
                    <a:pt x="25" y="13824"/>
                  </a:lnTo>
                  <a:lnTo>
                    <a:pt x="49" y="13946"/>
                  </a:lnTo>
                  <a:lnTo>
                    <a:pt x="98" y="14068"/>
                  </a:lnTo>
                  <a:lnTo>
                    <a:pt x="586" y="15045"/>
                  </a:lnTo>
                  <a:lnTo>
                    <a:pt x="660" y="15167"/>
                  </a:lnTo>
                  <a:lnTo>
                    <a:pt x="757" y="15265"/>
                  </a:lnTo>
                  <a:lnTo>
                    <a:pt x="831" y="15362"/>
                  </a:lnTo>
                  <a:lnTo>
                    <a:pt x="953" y="15436"/>
                  </a:lnTo>
                  <a:lnTo>
                    <a:pt x="1075" y="15485"/>
                  </a:lnTo>
                  <a:lnTo>
                    <a:pt x="1197" y="15533"/>
                  </a:lnTo>
                  <a:lnTo>
                    <a:pt x="1319" y="15582"/>
                  </a:lnTo>
                  <a:lnTo>
                    <a:pt x="13189" y="15582"/>
                  </a:lnTo>
                  <a:lnTo>
                    <a:pt x="13311" y="15533"/>
                  </a:lnTo>
                  <a:lnTo>
                    <a:pt x="13433" y="15485"/>
                  </a:lnTo>
                  <a:lnTo>
                    <a:pt x="13555" y="15436"/>
                  </a:lnTo>
                  <a:lnTo>
                    <a:pt x="13677" y="15362"/>
                  </a:lnTo>
                  <a:lnTo>
                    <a:pt x="13750" y="15265"/>
                  </a:lnTo>
                  <a:lnTo>
                    <a:pt x="13848" y="15167"/>
                  </a:lnTo>
                  <a:lnTo>
                    <a:pt x="13921" y="15045"/>
                  </a:lnTo>
                  <a:lnTo>
                    <a:pt x="14410" y="14068"/>
                  </a:lnTo>
                  <a:lnTo>
                    <a:pt x="14459" y="13946"/>
                  </a:lnTo>
                  <a:lnTo>
                    <a:pt x="14483" y="13824"/>
                  </a:lnTo>
                  <a:lnTo>
                    <a:pt x="14508" y="13677"/>
                  </a:lnTo>
                  <a:lnTo>
                    <a:pt x="14508" y="13555"/>
                  </a:lnTo>
                  <a:lnTo>
                    <a:pt x="14483" y="13433"/>
                  </a:lnTo>
                  <a:lnTo>
                    <a:pt x="14459" y="13311"/>
                  </a:lnTo>
                  <a:lnTo>
                    <a:pt x="14385" y="13189"/>
                  </a:lnTo>
                  <a:lnTo>
                    <a:pt x="14312" y="13067"/>
                  </a:lnTo>
                  <a:lnTo>
                    <a:pt x="9647" y="6497"/>
                  </a:lnTo>
                  <a:lnTo>
                    <a:pt x="9647" y="2345"/>
                  </a:lnTo>
                  <a:lnTo>
                    <a:pt x="10331" y="1661"/>
                  </a:lnTo>
                  <a:lnTo>
                    <a:pt x="10429" y="1563"/>
                  </a:lnTo>
                  <a:lnTo>
                    <a:pt x="10502" y="1441"/>
                  </a:lnTo>
                  <a:lnTo>
                    <a:pt x="10551" y="1295"/>
                  </a:lnTo>
                  <a:lnTo>
                    <a:pt x="10600" y="1173"/>
                  </a:lnTo>
                  <a:lnTo>
                    <a:pt x="10600" y="1026"/>
                  </a:lnTo>
                  <a:lnTo>
                    <a:pt x="10600" y="880"/>
                  </a:lnTo>
                  <a:lnTo>
                    <a:pt x="10575" y="733"/>
                  </a:lnTo>
                  <a:lnTo>
                    <a:pt x="10527" y="611"/>
                  </a:lnTo>
                  <a:lnTo>
                    <a:pt x="10478" y="464"/>
                  </a:lnTo>
                  <a:lnTo>
                    <a:pt x="10380" y="367"/>
                  </a:lnTo>
                  <a:lnTo>
                    <a:pt x="10282" y="245"/>
                  </a:lnTo>
                  <a:lnTo>
                    <a:pt x="10185" y="171"/>
                  </a:lnTo>
                  <a:lnTo>
                    <a:pt x="10063" y="98"/>
                  </a:lnTo>
                  <a:lnTo>
                    <a:pt x="9916" y="49"/>
                  </a:lnTo>
                  <a:lnTo>
                    <a:pt x="9794" y="25"/>
                  </a:lnTo>
                  <a:lnTo>
                    <a:pt x="9647"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48"/>
            <p:cNvSpPr/>
            <p:nvPr/>
          </p:nvSpPr>
          <p:spPr>
            <a:xfrm>
              <a:off x="794950" y="2500900"/>
              <a:ext cx="24450" cy="23850"/>
            </a:xfrm>
            <a:custGeom>
              <a:avLst/>
              <a:gdLst/>
              <a:ahLst/>
              <a:cxnLst/>
              <a:rect l="l" t="t" r="r" b="b"/>
              <a:pathLst>
                <a:path w="978" h="954" extrusionOk="0">
                  <a:moveTo>
                    <a:pt x="391" y="1"/>
                  </a:moveTo>
                  <a:lnTo>
                    <a:pt x="294" y="25"/>
                  </a:lnTo>
                  <a:lnTo>
                    <a:pt x="220" y="74"/>
                  </a:lnTo>
                  <a:lnTo>
                    <a:pt x="147" y="123"/>
                  </a:lnTo>
                  <a:lnTo>
                    <a:pt x="98" y="196"/>
                  </a:lnTo>
                  <a:lnTo>
                    <a:pt x="49" y="294"/>
                  </a:lnTo>
                  <a:lnTo>
                    <a:pt x="25" y="367"/>
                  </a:lnTo>
                  <a:lnTo>
                    <a:pt x="1" y="465"/>
                  </a:lnTo>
                  <a:lnTo>
                    <a:pt x="25" y="563"/>
                  </a:lnTo>
                  <a:lnTo>
                    <a:pt x="49" y="660"/>
                  </a:lnTo>
                  <a:lnTo>
                    <a:pt x="98" y="734"/>
                  </a:lnTo>
                  <a:lnTo>
                    <a:pt x="147" y="807"/>
                  </a:lnTo>
                  <a:lnTo>
                    <a:pt x="220" y="880"/>
                  </a:lnTo>
                  <a:lnTo>
                    <a:pt x="294" y="905"/>
                  </a:lnTo>
                  <a:lnTo>
                    <a:pt x="391" y="953"/>
                  </a:lnTo>
                  <a:lnTo>
                    <a:pt x="587" y="953"/>
                  </a:lnTo>
                  <a:lnTo>
                    <a:pt x="684" y="905"/>
                  </a:lnTo>
                  <a:lnTo>
                    <a:pt x="758" y="880"/>
                  </a:lnTo>
                  <a:lnTo>
                    <a:pt x="831" y="807"/>
                  </a:lnTo>
                  <a:lnTo>
                    <a:pt x="880" y="734"/>
                  </a:lnTo>
                  <a:lnTo>
                    <a:pt x="929" y="660"/>
                  </a:lnTo>
                  <a:lnTo>
                    <a:pt x="953" y="563"/>
                  </a:lnTo>
                  <a:lnTo>
                    <a:pt x="978" y="465"/>
                  </a:lnTo>
                  <a:lnTo>
                    <a:pt x="953" y="367"/>
                  </a:lnTo>
                  <a:lnTo>
                    <a:pt x="929" y="294"/>
                  </a:lnTo>
                  <a:lnTo>
                    <a:pt x="880" y="196"/>
                  </a:lnTo>
                  <a:lnTo>
                    <a:pt x="831" y="123"/>
                  </a:lnTo>
                  <a:lnTo>
                    <a:pt x="758" y="74"/>
                  </a:lnTo>
                  <a:lnTo>
                    <a:pt x="684" y="25"/>
                  </a:lnTo>
                  <a:lnTo>
                    <a:pt x="587"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48"/>
            <p:cNvSpPr/>
            <p:nvPr/>
          </p:nvSpPr>
          <p:spPr>
            <a:xfrm>
              <a:off x="754650" y="2381250"/>
              <a:ext cx="75750" cy="14050"/>
            </a:xfrm>
            <a:custGeom>
              <a:avLst/>
              <a:gdLst/>
              <a:ahLst/>
              <a:cxnLst/>
              <a:rect l="l" t="t" r="r" b="b"/>
              <a:pathLst>
                <a:path w="3030" h="562" extrusionOk="0">
                  <a:moveTo>
                    <a:pt x="294" y="0"/>
                  </a:moveTo>
                  <a:lnTo>
                    <a:pt x="172" y="24"/>
                  </a:lnTo>
                  <a:lnTo>
                    <a:pt x="74" y="73"/>
                  </a:lnTo>
                  <a:lnTo>
                    <a:pt x="25" y="171"/>
                  </a:lnTo>
                  <a:lnTo>
                    <a:pt x="1" y="269"/>
                  </a:lnTo>
                  <a:lnTo>
                    <a:pt x="25" y="391"/>
                  </a:lnTo>
                  <a:lnTo>
                    <a:pt x="74" y="488"/>
                  </a:lnTo>
                  <a:lnTo>
                    <a:pt x="172" y="537"/>
                  </a:lnTo>
                  <a:lnTo>
                    <a:pt x="294" y="562"/>
                  </a:lnTo>
                  <a:lnTo>
                    <a:pt x="2736" y="562"/>
                  </a:lnTo>
                  <a:lnTo>
                    <a:pt x="2858" y="537"/>
                  </a:lnTo>
                  <a:lnTo>
                    <a:pt x="2956" y="488"/>
                  </a:lnTo>
                  <a:lnTo>
                    <a:pt x="3005" y="391"/>
                  </a:lnTo>
                  <a:lnTo>
                    <a:pt x="3029" y="269"/>
                  </a:lnTo>
                  <a:lnTo>
                    <a:pt x="3005" y="171"/>
                  </a:lnTo>
                  <a:lnTo>
                    <a:pt x="2956" y="73"/>
                  </a:lnTo>
                  <a:lnTo>
                    <a:pt x="2858" y="24"/>
                  </a:lnTo>
                  <a:lnTo>
                    <a:pt x="2736"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48"/>
            <p:cNvSpPr/>
            <p:nvPr/>
          </p:nvSpPr>
          <p:spPr>
            <a:xfrm>
              <a:off x="765025" y="2453900"/>
              <a:ext cx="31175" cy="31150"/>
            </a:xfrm>
            <a:custGeom>
              <a:avLst/>
              <a:gdLst/>
              <a:ahLst/>
              <a:cxnLst/>
              <a:rect l="l" t="t" r="r" b="b"/>
              <a:pathLst>
                <a:path w="1247" h="1246" extrusionOk="0">
                  <a:moveTo>
                    <a:pt x="611" y="0"/>
                  </a:moveTo>
                  <a:lnTo>
                    <a:pt x="489" y="25"/>
                  </a:lnTo>
                  <a:lnTo>
                    <a:pt x="367" y="49"/>
                  </a:lnTo>
                  <a:lnTo>
                    <a:pt x="270" y="122"/>
                  </a:lnTo>
                  <a:lnTo>
                    <a:pt x="172" y="196"/>
                  </a:lnTo>
                  <a:lnTo>
                    <a:pt x="99" y="269"/>
                  </a:lnTo>
                  <a:lnTo>
                    <a:pt x="50" y="391"/>
                  </a:lnTo>
                  <a:lnTo>
                    <a:pt x="1" y="513"/>
                  </a:lnTo>
                  <a:lnTo>
                    <a:pt x="1" y="635"/>
                  </a:lnTo>
                  <a:lnTo>
                    <a:pt x="1" y="757"/>
                  </a:lnTo>
                  <a:lnTo>
                    <a:pt x="50" y="880"/>
                  </a:lnTo>
                  <a:lnTo>
                    <a:pt x="99" y="977"/>
                  </a:lnTo>
                  <a:lnTo>
                    <a:pt x="172" y="1075"/>
                  </a:lnTo>
                  <a:lnTo>
                    <a:pt x="270" y="1148"/>
                  </a:lnTo>
                  <a:lnTo>
                    <a:pt x="367" y="1197"/>
                  </a:lnTo>
                  <a:lnTo>
                    <a:pt x="489" y="1246"/>
                  </a:lnTo>
                  <a:lnTo>
                    <a:pt x="734" y="1246"/>
                  </a:lnTo>
                  <a:lnTo>
                    <a:pt x="856" y="1197"/>
                  </a:lnTo>
                  <a:lnTo>
                    <a:pt x="978" y="1148"/>
                  </a:lnTo>
                  <a:lnTo>
                    <a:pt x="1051" y="1075"/>
                  </a:lnTo>
                  <a:lnTo>
                    <a:pt x="1149" y="977"/>
                  </a:lnTo>
                  <a:lnTo>
                    <a:pt x="1198" y="880"/>
                  </a:lnTo>
                  <a:lnTo>
                    <a:pt x="1222" y="757"/>
                  </a:lnTo>
                  <a:lnTo>
                    <a:pt x="1246" y="635"/>
                  </a:lnTo>
                  <a:lnTo>
                    <a:pt x="1222" y="513"/>
                  </a:lnTo>
                  <a:lnTo>
                    <a:pt x="1198" y="391"/>
                  </a:lnTo>
                  <a:lnTo>
                    <a:pt x="1149" y="269"/>
                  </a:lnTo>
                  <a:lnTo>
                    <a:pt x="1051" y="196"/>
                  </a:lnTo>
                  <a:lnTo>
                    <a:pt x="978" y="122"/>
                  </a:lnTo>
                  <a:lnTo>
                    <a:pt x="856" y="49"/>
                  </a:lnTo>
                  <a:lnTo>
                    <a:pt x="734" y="25"/>
                  </a:lnTo>
                  <a:lnTo>
                    <a:pt x="611"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45" name="Google Shape;1145;p48"/>
          <p:cNvSpPr/>
          <p:nvPr/>
        </p:nvSpPr>
        <p:spPr>
          <a:xfrm>
            <a:off x="936309" y="2091681"/>
            <a:ext cx="319561" cy="319561"/>
          </a:xfrm>
          <a:custGeom>
            <a:avLst/>
            <a:gdLst/>
            <a:ahLst/>
            <a:cxnLst/>
            <a:rect l="l" t="t" r="r" b="b"/>
            <a:pathLst>
              <a:path w="15290" h="15290" extrusionOk="0">
                <a:moveTo>
                  <a:pt x="4519" y="6815"/>
                </a:moveTo>
                <a:lnTo>
                  <a:pt x="4690" y="6839"/>
                </a:lnTo>
                <a:lnTo>
                  <a:pt x="4861" y="6888"/>
                </a:lnTo>
                <a:lnTo>
                  <a:pt x="5007" y="6986"/>
                </a:lnTo>
                <a:lnTo>
                  <a:pt x="5154" y="7084"/>
                </a:lnTo>
                <a:lnTo>
                  <a:pt x="5251" y="7230"/>
                </a:lnTo>
                <a:lnTo>
                  <a:pt x="5325" y="7401"/>
                </a:lnTo>
                <a:lnTo>
                  <a:pt x="5374" y="7572"/>
                </a:lnTo>
                <a:lnTo>
                  <a:pt x="5398" y="7767"/>
                </a:lnTo>
                <a:lnTo>
                  <a:pt x="5374" y="7963"/>
                </a:lnTo>
                <a:lnTo>
                  <a:pt x="5325" y="8134"/>
                </a:lnTo>
                <a:lnTo>
                  <a:pt x="5251" y="8305"/>
                </a:lnTo>
                <a:lnTo>
                  <a:pt x="5154" y="8451"/>
                </a:lnTo>
                <a:lnTo>
                  <a:pt x="5007" y="8549"/>
                </a:lnTo>
                <a:lnTo>
                  <a:pt x="4861" y="8647"/>
                </a:lnTo>
                <a:lnTo>
                  <a:pt x="4690" y="8696"/>
                </a:lnTo>
                <a:lnTo>
                  <a:pt x="4519" y="8720"/>
                </a:lnTo>
                <a:lnTo>
                  <a:pt x="4348" y="8696"/>
                </a:lnTo>
                <a:lnTo>
                  <a:pt x="4177" y="8647"/>
                </a:lnTo>
                <a:lnTo>
                  <a:pt x="4030" y="8549"/>
                </a:lnTo>
                <a:lnTo>
                  <a:pt x="3884" y="8451"/>
                </a:lnTo>
                <a:lnTo>
                  <a:pt x="3786" y="8305"/>
                </a:lnTo>
                <a:lnTo>
                  <a:pt x="3713" y="8134"/>
                </a:lnTo>
                <a:lnTo>
                  <a:pt x="3664" y="7963"/>
                </a:lnTo>
                <a:lnTo>
                  <a:pt x="3640" y="7767"/>
                </a:lnTo>
                <a:lnTo>
                  <a:pt x="3664" y="7572"/>
                </a:lnTo>
                <a:lnTo>
                  <a:pt x="3713" y="7401"/>
                </a:lnTo>
                <a:lnTo>
                  <a:pt x="3786" y="7230"/>
                </a:lnTo>
                <a:lnTo>
                  <a:pt x="3884" y="7084"/>
                </a:lnTo>
                <a:lnTo>
                  <a:pt x="4030" y="6986"/>
                </a:lnTo>
                <a:lnTo>
                  <a:pt x="4177" y="6888"/>
                </a:lnTo>
                <a:lnTo>
                  <a:pt x="4348" y="6839"/>
                </a:lnTo>
                <a:lnTo>
                  <a:pt x="4519" y="6815"/>
                </a:lnTo>
                <a:close/>
                <a:moveTo>
                  <a:pt x="10771" y="6815"/>
                </a:moveTo>
                <a:lnTo>
                  <a:pt x="10942" y="6839"/>
                </a:lnTo>
                <a:lnTo>
                  <a:pt x="11113" y="6888"/>
                </a:lnTo>
                <a:lnTo>
                  <a:pt x="11260" y="6986"/>
                </a:lnTo>
                <a:lnTo>
                  <a:pt x="11406" y="7084"/>
                </a:lnTo>
                <a:lnTo>
                  <a:pt x="11504" y="7230"/>
                </a:lnTo>
                <a:lnTo>
                  <a:pt x="11577" y="7401"/>
                </a:lnTo>
                <a:lnTo>
                  <a:pt x="11626" y="7572"/>
                </a:lnTo>
                <a:lnTo>
                  <a:pt x="11650" y="7767"/>
                </a:lnTo>
                <a:lnTo>
                  <a:pt x="11626" y="7963"/>
                </a:lnTo>
                <a:lnTo>
                  <a:pt x="11577" y="8134"/>
                </a:lnTo>
                <a:lnTo>
                  <a:pt x="11504" y="8305"/>
                </a:lnTo>
                <a:lnTo>
                  <a:pt x="11406" y="8451"/>
                </a:lnTo>
                <a:lnTo>
                  <a:pt x="11260" y="8549"/>
                </a:lnTo>
                <a:lnTo>
                  <a:pt x="11113" y="8647"/>
                </a:lnTo>
                <a:lnTo>
                  <a:pt x="10942" y="8696"/>
                </a:lnTo>
                <a:lnTo>
                  <a:pt x="10771" y="8720"/>
                </a:lnTo>
                <a:lnTo>
                  <a:pt x="10600" y="8696"/>
                </a:lnTo>
                <a:lnTo>
                  <a:pt x="10429" y="8647"/>
                </a:lnTo>
                <a:lnTo>
                  <a:pt x="10283" y="8549"/>
                </a:lnTo>
                <a:lnTo>
                  <a:pt x="10136" y="8451"/>
                </a:lnTo>
                <a:lnTo>
                  <a:pt x="10038" y="8305"/>
                </a:lnTo>
                <a:lnTo>
                  <a:pt x="9965" y="8134"/>
                </a:lnTo>
                <a:lnTo>
                  <a:pt x="9916" y="7963"/>
                </a:lnTo>
                <a:lnTo>
                  <a:pt x="9892" y="7767"/>
                </a:lnTo>
                <a:lnTo>
                  <a:pt x="9916" y="7572"/>
                </a:lnTo>
                <a:lnTo>
                  <a:pt x="9965" y="7401"/>
                </a:lnTo>
                <a:lnTo>
                  <a:pt x="10038" y="7230"/>
                </a:lnTo>
                <a:lnTo>
                  <a:pt x="10136" y="7084"/>
                </a:lnTo>
                <a:lnTo>
                  <a:pt x="10283" y="6986"/>
                </a:lnTo>
                <a:lnTo>
                  <a:pt x="10429" y="6888"/>
                </a:lnTo>
                <a:lnTo>
                  <a:pt x="10600" y="6839"/>
                </a:lnTo>
                <a:lnTo>
                  <a:pt x="10771" y="6815"/>
                </a:lnTo>
                <a:close/>
                <a:moveTo>
                  <a:pt x="11308" y="10210"/>
                </a:moveTo>
                <a:lnTo>
                  <a:pt x="11406" y="10234"/>
                </a:lnTo>
                <a:lnTo>
                  <a:pt x="11479" y="10259"/>
                </a:lnTo>
                <a:lnTo>
                  <a:pt x="11577" y="10307"/>
                </a:lnTo>
                <a:lnTo>
                  <a:pt x="11650" y="10356"/>
                </a:lnTo>
                <a:lnTo>
                  <a:pt x="11699" y="10430"/>
                </a:lnTo>
                <a:lnTo>
                  <a:pt x="11748" y="10527"/>
                </a:lnTo>
                <a:lnTo>
                  <a:pt x="11772" y="10625"/>
                </a:lnTo>
                <a:lnTo>
                  <a:pt x="11797" y="10698"/>
                </a:lnTo>
                <a:lnTo>
                  <a:pt x="11772" y="10796"/>
                </a:lnTo>
                <a:lnTo>
                  <a:pt x="11748" y="10894"/>
                </a:lnTo>
                <a:lnTo>
                  <a:pt x="11699" y="10967"/>
                </a:lnTo>
                <a:lnTo>
                  <a:pt x="11650" y="11065"/>
                </a:lnTo>
                <a:lnTo>
                  <a:pt x="11235" y="11431"/>
                </a:lnTo>
                <a:lnTo>
                  <a:pt x="10795" y="11773"/>
                </a:lnTo>
                <a:lnTo>
                  <a:pt x="10307" y="12041"/>
                </a:lnTo>
                <a:lnTo>
                  <a:pt x="9819" y="12286"/>
                </a:lnTo>
                <a:lnTo>
                  <a:pt x="9281" y="12457"/>
                </a:lnTo>
                <a:lnTo>
                  <a:pt x="8768" y="12603"/>
                </a:lnTo>
                <a:lnTo>
                  <a:pt x="8207" y="12676"/>
                </a:lnTo>
                <a:lnTo>
                  <a:pt x="7645" y="12701"/>
                </a:lnTo>
                <a:lnTo>
                  <a:pt x="7083" y="12676"/>
                </a:lnTo>
                <a:lnTo>
                  <a:pt x="6521" y="12603"/>
                </a:lnTo>
                <a:lnTo>
                  <a:pt x="6009" y="12457"/>
                </a:lnTo>
                <a:lnTo>
                  <a:pt x="5471" y="12286"/>
                </a:lnTo>
                <a:lnTo>
                  <a:pt x="4983" y="12041"/>
                </a:lnTo>
                <a:lnTo>
                  <a:pt x="4494" y="11773"/>
                </a:lnTo>
                <a:lnTo>
                  <a:pt x="4055" y="11431"/>
                </a:lnTo>
                <a:lnTo>
                  <a:pt x="3640" y="11065"/>
                </a:lnTo>
                <a:lnTo>
                  <a:pt x="3591" y="10967"/>
                </a:lnTo>
                <a:lnTo>
                  <a:pt x="3542" y="10894"/>
                </a:lnTo>
                <a:lnTo>
                  <a:pt x="3517" y="10796"/>
                </a:lnTo>
                <a:lnTo>
                  <a:pt x="3493" y="10698"/>
                </a:lnTo>
                <a:lnTo>
                  <a:pt x="3517" y="10625"/>
                </a:lnTo>
                <a:lnTo>
                  <a:pt x="3542" y="10527"/>
                </a:lnTo>
                <a:lnTo>
                  <a:pt x="3591" y="10430"/>
                </a:lnTo>
                <a:lnTo>
                  <a:pt x="3640" y="10356"/>
                </a:lnTo>
                <a:lnTo>
                  <a:pt x="3713" y="10307"/>
                </a:lnTo>
                <a:lnTo>
                  <a:pt x="3811" y="10259"/>
                </a:lnTo>
                <a:lnTo>
                  <a:pt x="3884" y="10234"/>
                </a:lnTo>
                <a:lnTo>
                  <a:pt x="3981" y="10210"/>
                </a:lnTo>
                <a:lnTo>
                  <a:pt x="4079" y="10234"/>
                </a:lnTo>
                <a:lnTo>
                  <a:pt x="4177" y="10259"/>
                </a:lnTo>
                <a:lnTo>
                  <a:pt x="4250" y="10307"/>
                </a:lnTo>
                <a:lnTo>
                  <a:pt x="4323" y="10356"/>
                </a:lnTo>
                <a:lnTo>
                  <a:pt x="4690" y="10674"/>
                </a:lnTo>
                <a:lnTo>
                  <a:pt x="5056" y="10942"/>
                </a:lnTo>
                <a:lnTo>
                  <a:pt x="5447" y="11187"/>
                </a:lnTo>
                <a:lnTo>
                  <a:pt x="5862" y="11382"/>
                </a:lnTo>
                <a:lnTo>
                  <a:pt x="6277" y="11529"/>
                </a:lnTo>
                <a:lnTo>
                  <a:pt x="6717" y="11651"/>
                </a:lnTo>
                <a:lnTo>
                  <a:pt x="7181" y="11700"/>
                </a:lnTo>
                <a:lnTo>
                  <a:pt x="7645" y="11724"/>
                </a:lnTo>
                <a:lnTo>
                  <a:pt x="8109" y="11700"/>
                </a:lnTo>
                <a:lnTo>
                  <a:pt x="8573" y="11651"/>
                </a:lnTo>
                <a:lnTo>
                  <a:pt x="9013" y="11529"/>
                </a:lnTo>
                <a:lnTo>
                  <a:pt x="9428" y="11382"/>
                </a:lnTo>
                <a:lnTo>
                  <a:pt x="9843" y="11187"/>
                </a:lnTo>
                <a:lnTo>
                  <a:pt x="10234" y="10942"/>
                </a:lnTo>
                <a:lnTo>
                  <a:pt x="10600" y="10674"/>
                </a:lnTo>
                <a:lnTo>
                  <a:pt x="10966" y="10356"/>
                </a:lnTo>
                <a:lnTo>
                  <a:pt x="11040" y="10307"/>
                </a:lnTo>
                <a:lnTo>
                  <a:pt x="11113" y="10259"/>
                </a:lnTo>
                <a:lnTo>
                  <a:pt x="11211" y="10234"/>
                </a:lnTo>
                <a:lnTo>
                  <a:pt x="11308" y="10210"/>
                </a:lnTo>
                <a:close/>
                <a:moveTo>
                  <a:pt x="7254" y="1"/>
                </a:moveTo>
                <a:lnTo>
                  <a:pt x="6863" y="50"/>
                </a:lnTo>
                <a:lnTo>
                  <a:pt x="6473" y="99"/>
                </a:lnTo>
                <a:lnTo>
                  <a:pt x="6106" y="147"/>
                </a:lnTo>
                <a:lnTo>
                  <a:pt x="5740" y="245"/>
                </a:lnTo>
                <a:lnTo>
                  <a:pt x="5374" y="343"/>
                </a:lnTo>
                <a:lnTo>
                  <a:pt x="5007" y="465"/>
                </a:lnTo>
                <a:lnTo>
                  <a:pt x="4665" y="611"/>
                </a:lnTo>
                <a:lnTo>
                  <a:pt x="4323" y="758"/>
                </a:lnTo>
                <a:lnTo>
                  <a:pt x="4006" y="929"/>
                </a:lnTo>
                <a:lnTo>
                  <a:pt x="3688" y="1100"/>
                </a:lnTo>
                <a:lnTo>
                  <a:pt x="3371" y="1295"/>
                </a:lnTo>
                <a:lnTo>
                  <a:pt x="3078" y="1515"/>
                </a:lnTo>
                <a:lnTo>
                  <a:pt x="2785" y="1735"/>
                </a:lnTo>
                <a:lnTo>
                  <a:pt x="2516" y="1979"/>
                </a:lnTo>
                <a:lnTo>
                  <a:pt x="2247" y="2248"/>
                </a:lnTo>
                <a:lnTo>
                  <a:pt x="1979" y="2516"/>
                </a:lnTo>
                <a:lnTo>
                  <a:pt x="1735" y="2785"/>
                </a:lnTo>
                <a:lnTo>
                  <a:pt x="1515" y="3078"/>
                </a:lnTo>
                <a:lnTo>
                  <a:pt x="1295" y="3371"/>
                </a:lnTo>
                <a:lnTo>
                  <a:pt x="1100" y="3689"/>
                </a:lnTo>
                <a:lnTo>
                  <a:pt x="929" y="4006"/>
                </a:lnTo>
                <a:lnTo>
                  <a:pt x="758" y="4324"/>
                </a:lnTo>
                <a:lnTo>
                  <a:pt x="611" y="4666"/>
                </a:lnTo>
                <a:lnTo>
                  <a:pt x="465" y="5008"/>
                </a:lnTo>
                <a:lnTo>
                  <a:pt x="342" y="5374"/>
                </a:lnTo>
                <a:lnTo>
                  <a:pt x="245" y="5740"/>
                </a:lnTo>
                <a:lnTo>
                  <a:pt x="147" y="6107"/>
                </a:lnTo>
                <a:lnTo>
                  <a:pt x="98" y="6473"/>
                </a:lnTo>
                <a:lnTo>
                  <a:pt x="49" y="6864"/>
                </a:lnTo>
                <a:lnTo>
                  <a:pt x="1" y="7255"/>
                </a:lnTo>
                <a:lnTo>
                  <a:pt x="1" y="7645"/>
                </a:lnTo>
                <a:lnTo>
                  <a:pt x="1" y="8036"/>
                </a:lnTo>
                <a:lnTo>
                  <a:pt x="49" y="8427"/>
                </a:lnTo>
                <a:lnTo>
                  <a:pt x="98" y="8818"/>
                </a:lnTo>
                <a:lnTo>
                  <a:pt x="147" y="9184"/>
                </a:lnTo>
                <a:lnTo>
                  <a:pt x="245" y="9550"/>
                </a:lnTo>
                <a:lnTo>
                  <a:pt x="342" y="9917"/>
                </a:lnTo>
                <a:lnTo>
                  <a:pt x="465" y="10283"/>
                </a:lnTo>
                <a:lnTo>
                  <a:pt x="611" y="10625"/>
                </a:lnTo>
                <a:lnTo>
                  <a:pt x="758" y="10967"/>
                </a:lnTo>
                <a:lnTo>
                  <a:pt x="929" y="11284"/>
                </a:lnTo>
                <a:lnTo>
                  <a:pt x="1100" y="11602"/>
                </a:lnTo>
                <a:lnTo>
                  <a:pt x="1295" y="11919"/>
                </a:lnTo>
                <a:lnTo>
                  <a:pt x="1515" y="12212"/>
                </a:lnTo>
                <a:lnTo>
                  <a:pt x="1735" y="12506"/>
                </a:lnTo>
                <a:lnTo>
                  <a:pt x="1979" y="12774"/>
                </a:lnTo>
                <a:lnTo>
                  <a:pt x="2247" y="13043"/>
                </a:lnTo>
                <a:lnTo>
                  <a:pt x="2516" y="13311"/>
                </a:lnTo>
                <a:lnTo>
                  <a:pt x="2785" y="13556"/>
                </a:lnTo>
                <a:lnTo>
                  <a:pt x="3078" y="13776"/>
                </a:lnTo>
                <a:lnTo>
                  <a:pt x="3371" y="13995"/>
                </a:lnTo>
                <a:lnTo>
                  <a:pt x="3688" y="14191"/>
                </a:lnTo>
                <a:lnTo>
                  <a:pt x="4006" y="14362"/>
                </a:lnTo>
                <a:lnTo>
                  <a:pt x="4323" y="14533"/>
                </a:lnTo>
                <a:lnTo>
                  <a:pt x="4665" y="14679"/>
                </a:lnTo>
                <a:lnTo>
                  <a:pt x="5007" y="14826"/>
                </a:lnTo>
                <a:lnTo>
                  <a:pt x="5374" y="14948"/>
                </a:lnTo>
                <a:lnTo>
                  <a:pt x="5740" y="15046"/>
                </a:lnTo>
                <a:lnTo>
                  <a:pt x="6106" y="15143"/>
                </a:lnTo>
                <a:lnTo>
                  <a:pt x="6473" y="15192"/>
                </a:lnTo>
                <a:lnTo>
                  <a:pt x="6863" y="15241"/>
                </a:lnTo>
                <a:lnTo>
                  <a:pt x="7254" y="15290"/>
                </a:lnTo>
                <a:lnTo>
                  <a:pt x="8036" y="15290"/>
                </a:lnTo>
                <a:lnTo>
                  <a:pt x="8426" y="15241"/>
                </a:lnTo>
                <a:lnTo>
                  <a:pt x="8817" y="15192"/>
                </a:lnTo>
                <a:lnTo>
                  <a:pt x="9184" y="15143"/>
                </a:lnTo>
                <a:lnTo>
                  <a:pt x="9550" y="15046"/>
                </a:lnTo>
                <a:lnTo>
                  <a:pt x="9916" y="14948"/>
                </a:lnTo>
                <a:lnTo>
                  <a:pt x="10283" y="14826"/>
                </a:lnTo>
                <a:lnTo>
                  <a:pt x="10625" y="14679"/>
                </a:lnTo>
                <a:lnTo>
                  <a:pt x="10966" y="14533"/>
                </a:lnTo>
                <a:lnTo>
                  <a:pt x="11284" y="14362"/>
                </a:lnTo>
                <a:lnTo>
                  <a:pt x="11601" y="14191"/>
                </a:lnTo>
                <a:lnTo>
                  <a:pt x="11919" y="13995"/>
                </a:lnTo>
                <a:lnTo>
                  <a:pt x="12212" y="13776"/>
                </a:lnTo>
                <a:lnTo>
                  <a:pt x="12505" y="13556"/>
                </a:lnTo>
                <a:lnTo>
                  <a:pt x="12774" y="13311"/>
                </a:lnTo>
                <a:lnTo>
                  <a:pt x="13042" y="13043"/>
                </a:lnTo>
                <a:lnTo>
                  <a:pt x="13311" y="12774"/>
                </a:lnTo>
                <a:lnTo>
                  <a:pt x="13555" y="12506"/>
                </a:lnTo>
                <a:lnTo>
                  <a:pt x="13775" y="12212"/>
                </a:lnTo>
                <a:lnTo>
                  <a:pt x="13995" y="11919"/>
                </a:lnTo>
                <a:lnTo>
                  <a:pt x="14190" y="11602"/>
                </a:lnTo>
                <a:lnTo>
                  <a:pt x="14361" y="11284"/>
                </a:lnTo>
                <a:lnTo>
                  <a:pt x="14532" y="10967"/>
                </a:lnTo>
                <a:lnTo>
                  <a:pt x="14679" y="10625"/>
                </a:lnTo>
                <a:lnTo>
                  <a:pt x="14825" y="10283"/>
                </a:lnTo>
                <a:lnTo>
                  <a:pt x="14947" y="9917"/>
                </a:lnTo>
                <a:lnTo>
                  <a:pt x="15045" y="9550"/>
                </a:lnTo>
                <a:lnTo>
                  <a:pt x="15143" y="9184"/>
                </a:lnTo>
                <a:lnTo>
                  <a:pt x="15192" y="8818"/>
                </a:lnTo>
                <a:lnTo>
                  <a:pt x="15240" y="8427"/>
                </a:lnTo>
                <a:lnTo>
                  <a:pt x="15289" y="8036"/>
                </a:lnTo>
                <a:lnTo>
                  <a:pt x="15289" y="7645"/>
                </a:lnTo>
                <a:lnTo>
                  <a:pt x="15289" y="7255"/>
                </a:lnTo>
                <a:lnTo>
                  <a:pt x="15240" y="6864"/>
                </a:lnTo>
                <a:lnTo>
                  <a:pt x="15192" y="6473"/>
                </a:lnTo>
                <a:lnTo>
                  <a:pt x="15143" y="6107"/>
                </a:lnTo>
                <a:lnTo>
                  <a:pt x="15045" y="5740"/>
                </a:lnTo>
                <a:lnTo>
                  <a:pt x="14947" y="5374"/>
                </a:lnTo>
                <a:lnTo>
                  <a:pt x="14825" y="5008"/>
                </a:lnTo>
                <a:lnTo>
                  <a:pt x="14679" y="4666"/>
                </a:lnTo>
                <a:lnTo>
                  <a:pt x="14532" y="4324"/>
                </a:lnTo>
                <a:lnTo>
                  <a:pt x="14361" y="4006"/>
                </a:lnTo>
                <a:lnTo>
                  <a:pt x="14190" y="3689"/>
                </a:lnTo>
                <a:lnTo>
                  <a:pt x="13995" y="3371"/>
                </a:lnTo>
                <a:lnTo>
                  <a:pt x="13775" y="3078"/>
                </a:lnTo>
                <a:lnTo>
                  <a:pt x="13555" y="2785"/>
                </a:lnTo>
                <a:lnTo>
                  <a:pt x="13311" y="2516"/>
                </a:lnTo>
                <a:lnTo>
                  <a:pt x="13042" y="2248"/>
                </a:lnTo>
                <a:lnTo>
                  <a:pt x="12774" y="1979"/>
                </a:lnTo>
                <a:lnTo>
                  <a:pt x="12505" y="1735"/>
                </a:lnTo>
                <a:lnTo>
                  <a:pt x="12212" y="1515"/>
                </a:lnTo>
                <a:lnTo>
                  <a:pt x="11919" y="1295"/>
                </a:lnTo>
                <a:lnTo>
                  <a:pt x="11601" y="1100"/>
                </a:lnTo>
                <a:lnTo>
                  <a:pt x="11284" y="929"/>
                </a:lnTo>
                <a:lnTo>
                  <a:pt x="10966" y="758"/>
                </a:lnTo>
                <a:lnTo>
                  <a:pt x="10625" y="611"/>
                </a:lnTo>
                <a:lnTo>
                  <a:pt x="10283" y="465"/>
                </a:lnTo>
                <a:lnTo>
                  <a:pt x="9916" y="343"/>
                </a:lnTo>
                <a:lnTo>
                  <a:pt x="9550" y="245"/>
                </a:lnTo>
                <a:lnTo>
                  <a:pt x="9184" y="147"/>
                </a:lnTo>
                <a:lnTo>
                  <a:pt x="8817" y="99"/>
                </a:lnTo>
                <a:lnTo>
                  <a:pt x="8426" y="50"/>
                </a:lnTo>
                <a:lnTo>
                  <a:pt x="8036"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48"/>
          <p:cNvSpPr/>
          <p:nvPr/>
        </p:nvSpPr>
        <p:spPr>
          <a:xfrm>
            <a:off x="1499857" y="2091681"/>
            <a:ext cx="319561" cy="319561"/>
          </a:xfrm>
          <a:custGeom>
            <a:avLst/>
            <a:gdLst/>
            <a:ahLst/>
            <a:cxnLst/>
            <a:rect l="l" t="t" r="r" b="b"/>
            <a:pathLst>
              <a:path w="15290" h="15290" extrusionOk="0">
                <a:moveTo>
                  <a:pt x="4519" y="6815"/>
                </a:moveTo>
                <a:lnTo>
                  <a:pt x="4690" y="6839"/>
                </a:lnTo>
                <a:lnTo>
                  <a:pt x="4861" y="6888"/>
                </a:lnTo>
                <a:lnTo>
                  <a:pt x="5007" y="6986"/>
                </a:lnTo>
                <a:lnTo>
                  <a:pt x="5154" y="7084"/>
                </a:lnTo>
                <a:lnTo>
                  <a:pt x="5251" y="7230"/>
                </a:lnTo>
                <a:lnTo>
                  <a:pt x="5325" y="7401"/>
                </a:lnTo>
                <a:lnTo>
                  <a:pt x="5374" y="7572"/>
                </a:lnTo>
                <a:lnTo>
                  <a:pt x="5398" y="7767"/>
                </a:lnTo>
                <a:lnTo>
                  <a:pt x="5374" y="7963"/>
                </a:lnTo>
                <a:lnTo>
                  <a:pt x="5325" y="8134"/>
                </a:lnTo>
                <a:lnTo>
                  <a:pt x="5251" y="8305"/>
                </a:lnTo>
                <a:lnTo>
                  <a:pt x="5154" y="8451"/>
                </a:lnTo>
                <a:lnTo>
                  <a:pt x="5007" y="8549"/>
                </a:lnTo>
                <a:lnTo>
                  <a:pt x="4861" y="8647"/>
                </a:lnTo>
                <a:lnTo>
                  <a:pt x="4690" y="8696"/>
                </a:lnTo>
                <a:lnTo>
                  <a:pt x="4519" y="8720"/>
                </a:lnTo>
                <a:lnTo>
                  <a:pt x="4348" y="8696"/>
                </a:lnTo>
                <a:lnTo>
                  <a:pt x="4177" y="8647"/>
                </a:lnTo>
                <a:lnTo>
                  <a:pt x="4030" y="8549"/>
                </a:lnTo>
                <a:lnTo>
                  <a:pt x="3884" y="8451"/>
                </a:lnTo>
                <a:lnTo>
                  <a:pt x="3786" y="8305"/>
                </a:lnTo>
                <a:lnTo>
                  <a:pt x="3713" y="8134"/>
                </a:lnTo>
                <a:lnTo>
                  <a:pt x="3664" y="7963"/>
                </a:lnTo>
                <a:lnTo>
                  <a:pt x="3640" y="7767"/>
                </a:lnTo>
                <a:lnTo>
                  <a:pt x="3664" y="7572"/>
                </a:lnTo>
                <a:lnTo>
                  <a:pt x="3713" y="7401"/>
                </a:lnTo>
                <a:lnTo>
                  <a:pt x="3786" y="7230"/>
                </a:lnTo>
                <a:lnTo>
                  <a:pt x="3884" y="7084"/>
                </a:lnTo>
                <a:lnTo>
                  <a:pt x="4030" y="6986"/>
                </a:lnTo>
                <a:lnTo>
                  <a:pt x="4177" y="6888"/>
                </a:lnTo>
                <a:lnTo>
                  <a:pt x="4348" y="6839"/>
                </a:lnTo>
                <a:lnTo>
                  <a:pt x="4519" y="6815"/>
                </a:lnTo>
                <a:close/>
                <a:moveTo>
                  <a:pt x="10771" y="6815"/>
                </a:moveTo>
                <a:lnTo>
                  <a:pt x="10942" y="6839"/>
                </a:lnTo>
                <a:lnTo>
                  <a:pt x="11113" y="6888"/>
                </a:lnTo>
                <a:lnTo>
                  <a:pt x="11260" y="6986"/>
                </a:lnTo>
                <a:lnTo>
                  <a:pt x="11406" y="7084"/>
                </a:lnTo>
                <a:lnTo>
                  <a:pt x="11504" y="7230"/>
                </a:lnTo>
                <a:lnTo>
                  <a:pt x="11577" y="7401"/>
                </a:lnTo>
                <a:lnTo>
                  <a:pt x="11626" y="7572"/>
                </a:lnTo>
                <a:lnTo>
                  <a:pt x="11650" y="7767"/>
                </a:lnTo>
                <a:lnTo>
                  <a:pt x="11626" y="7963"/>
                </a:lnTo>
                <a:lnTo>
                  <a:pt x="11577" y="8134"/>
                </a:lnTo>
                <a:lnTo>
                  <a:pt x="11504" y="8305"/>
                </a:lnTo>
                <a:lnTo>
                  <a:pt x="11406" y="8451"/>
                </a:lnTo>
                <a:lnTo>
                  <a:pt x="11260" y="8549"/>
                </a:lnTo>
                <a:lnTo>
                  <a:pt x="11113" y="8647"/>
                </a:lnTo>
                <a:lnTo>
                  <a:pt x="10942" y="8696"/>
                </a:lnTo>
                <a:lnTo>
                  <a:pt x="10771" y="8720"/>
                </a:lnTo>
                <a:lnTo>
                  <a:pt x="10600" y="8696"/>
                </a:lnTo>
                <a:lnTo>
                  <a:pt x="10429" y="8647"/>
                </a:lnTo>
                <a:lnTo>
                  <a:pt x="10283" y="8549"/>
                </a:lnTo>
                <a:lnTo>
                  <a:pt x="10136" y="8451"/>
                </a:lnTo>
                <a:lnTo>
                  <a:pt x="10038" y="8305"/>
                </a:lnTo>
                <a:lnTo>
                  <a:pt x="9965" y="8134"/>
                </a:lnTo>
                <a:lnTo>
                  <a:pt x="9916" y="7963"/>
                </a:lnTo>
                <a:lnTo>
                  <a:pt x="9892" y="7767"/>
                </a:lnTo>
                <a:lnTo>
                  <a:pt x="9916" y="7572"/>
                </a:lnTo>
                <a:lnTo>
                  <a:pt x="9965" y="7401"/>
                </a:lnTo>
                <a:lnTo>
                  <a:pt x="10038" y="7230"/>
                </a:lnTo>
                <a:lnTo>
                  <a:pt x="10136" y="7084"/>
                </a:lnTo>
                <a:lnTo>
                  <a:pt x="10283" y="6986"/>
                </a:lnTo>
                <a:lnTo>
                  <a:pt x="10429" y="6888"/>
                </a:lnTo>
                <a:lnTo>
                  <a:pt x="10600" y="6839"/>
                </a:lnTo>
                <a:lnTo>
                  <a:pt x="10771" y="6815"/>
                </a:lnTo>
                <a:close/>
                <a:moveTo>
                  <a:pt x="7645" y="10063"/>
                </a:moveTo>
                <a:lnTo>
                  <a:pt x="8207" y="10112"/>
                </a:lnTo>
                <a:lnTo>
                  <a:pt x="8768" y="10185"/>
                </a:lnTo>
                <a:lnTo>
                  <a:pt x="9281" y="10307"/>
                </a:lnTo>
                <a:lnTo>
                  <a:pt x="9819" y="10503"/>
                </a:lnTo>
                <a:lnTo>
                  <a:pt x="10307" y="10747"/>
                </a:lnTo>
                <a:lnTo>
                  <a:pt x="10796" y="11016"/>
                </a:lnTo>
                <a:lnTo>
                  <a:pt x="11235" y="11358"/>
                </a:lnTo>
                <a:lnTo>
                  <a:pt x="11650" y="11724"/>
                </a:lnTo>
                <a:lnTo>
                  <a:pt x="11699" y="11797"/>
                </a:lnTo>
                <a:lnTo>
                  <a:pt x="11748" y="11895"/>
                </a:lnTo>
                <a:lnTo>
                  <a:pt x="11772" y="11993"/>
                </a:lnTo>
                <a:lnTo>
                  <a:pt x="11797" y="12066"/>
                </a:lnTo>
                <a:lnTo>
                  <a:pt x="11772" y="12164"/>
                </a:lnTo>
                <a:lnTo>
                  <a:pt x="11748" y="12261"/>
                </a:lnTo>
                <a:lnTo>
                  <a:pt x="11699" y="12335"/>
                </a:lnTo>
                <a:lnTo>
                  <a:pt x="11650" y="12432"/>
                </a:lnTo>
                <a:lnTo>
                  <a:pt x="11577" y="12481"/>
                </a:lnTo>
                <a:lnTo>
                  <a:pt x="11479" y="12530"/>
                </a:lnTo>
                <a:lnTo>
                  <a:pt x="11406" y="12554"/>
                </a:lnTo>
                <a:lnTo>
                  <a:pt x="11211" y="12554"/>
                </a:lnTo>
                <a:lnTo>
                  <a:pt x="11113" y="12530"/>
                </a:lnTo>
                <a:lnTo>
                  <a:pt x="11040" y="12481"/>
                </a:lnTo>
                <a:lnTo>
                  <a:pt x="10966" y="12432"/>
                </a:lnTo>
                <a:lnTo>
                  <a:pt x="10600" y="12115"/>
                </a:lnTo>
                <a:lnTo>
                  <a:pt x="10234" y="11846"/>
                </a:lnTo>
                <a:lnTo>
                  <a:pt x="9843" y="11602"/>
                </a:lnTo>
                <a:lnTo>
                  <a:pt x="9428" y="11406"/>
                </a:lnTo>
                <a:lnTo>
                  <a:pt x="9013" y="11260"/>
                </a:lnTo>
                <a:lnTo>
                  <a:pt x="8573" y="11138"/>
                </a:lnTo>
                <a:lnTo>
                  <a:pt x="8109" y="11065"/>
                </a:lnTo>
                <a:lnTo>
                  <a:pt x="7645" y="11040"/>
                </a:lnTo>
                <a:lnTo>
                  <a:pt x="7181" y="11065"/>
                </a:lnTo>
                <a:lnTo>
                  <a:pt x="6717" y="11138"/>
                </a:lnTo>
                <a:lnTo>
                  <a:pt x="6277" y="11260"/>
                </a:lnTo>
                <a:lnTo>
                  <a:pt x="5862" y="11406"/>
                </a:lnTo>
                <a:lnTo>
                  <a:pt x="5447" y="11602"/>
                </a:lnTo>
                <a:lnTo>
                  <a:pt x="5056" y="11846"/>
                </a:lnTo>
                <a:lnTo>
                  <a:pt x="4690" y="12115"/>
                </a:lnTo>
                <a:lnTo>
                  <a:pt x="4323" y="12432"/>
                </a:lnTo>
                <a:lnTo>
                  <a:pt x="4250" y="12481"/>
                </a:lnTo>
                <a:lnTo>
                  <a:pt x="4177" y="12530"/>
                </a:lnTo>
                <a:lnTo>
                  <a:pt x="4079" y="12554"/>
                </a:lnTo>
                <a:lnTo>
                  <a:pt x="3884" y="12554"/>
                </a:lnTo>
                <a:lnTo>
                  <a:pt x="3811" y="12530"/>
                </a:lnTo>
                <a:lnTo>
                  <a:pt x="3713" y="12481"/>
                </a:lnTo>
                <a:lnTo>
                  <a:pt x="3640" y="12432"/>
                </a:lnTo>
                <a:lnTo>
                  <a:pt x="3591" y="12335"/>
                </a:lnTo>
                <a:lnTo>
                  <a:pt x="3542" y="12261"/>
                </a:lnTo>
                <a:lnTo>
                  <a:pt x="3517" y="12164"/>
                </a:lnTo>
                <a:lnTo>
                  <a:pt x="3493" y="12066"/>
                </a:lnTo>
                <a:lnTo>
                  <a:pt x="3517" y="11993"/>
                </a:lnTo>
                <a:lnTo>
                  <a:pt x="3542" y="11895"/>
                </a:lnTo>
                <a:lnTo>
                  <a:pt x="3591" y="11797"/>
                </a:lnTo>
                <a:lnTo>
                  <a:pt x="3640" y="11724"/>
                </a:lnTo>
                <a:lnTo>
                  <a:pt x="4055" y="11358"/>
                </a:lnTo>
                <a:lnTo>
                  <a:pt x="4494" y="11016"/>
                </a:lnTo>
                <a:lnTo>
                  <a:pt x="4983" y="10747"/>
                </a:lnTo>
                <a:lnTo>
                  <a:pt x="5471" y="10503"/>
                </a:lnTo>
                <a:lnTo>
                  <a:pt x="6009" y="10307"/>
                </a:lnTo>
                <a:lnTo>
                  <a:pt x="6521" y="10185"/>
                </a:lnTo>
                <a:lnTo>
                  <a:pt x="7083" y="10112"/>
                </a:lnTo>
                <a:lnTo>
                  <a:pt x="7645" y="10063"/>
                </a:lnTo>
                <a:close/>
                <a:moveTo>
                  <a:pt x="7254" y="1"/>
                </a:moveTo>
                <a:lnTo>
                  <a:pt x="6863" y="50"/>
                </a:lnTo>
                <a:lnTo>
                  <a:pt x="6473" y="99"/>
                </a:lnTo>
                <a:lnTo>
                  <a:pt x="6106" y="147"/>
                </a:lnTo>
                <a:lnTo>
                  <a:pt x="5740" y="245"/>
                </a:lnTo>
                <a:lnTo>
                  <a:pt x="5374" y="343"/>
                </a:lnTo>
                <a:lnTo>
                  <a:pt x="5007" y="465"/>
                </a:lnTo>
                <a:lnTo>
                  <a:pt x="4665" y="611"/>
                </a:lnTo>
                <a:lnTo>
                  <a:pt x="4323" y="758"/>
                </a:lnTo>
                <a:lnTo>
                  <a:pt x="4006" y="929"/>
                </a:lnTo>
                <a:lnTo>
                  <a:pt x="3688" y="1100"/>
                </a:lnTo>
                <a:lnTo>
                  <a:pt x="3371" y="1295"/>
                </a:lnTo>
                <a:lnTo>
                  <a:pt x="3078" y="1515"/>
                </a:lnTo>
                <a:lnTo>
                  <a:pt x="2785" y="1735"/>
                </a:lnTo>
                <a:lnTo>
                  <a:pt x="2516" y="1979"/>
                </a:lnTo>
                <a:lnTo>
                  <a:pt x="2247" y="2248"/>
                </a:lnTo>
                <a:lnTo>
                  <a:pt x="1979" y="2516"/>
                </a:lnTo>
                <a:lnTo>
                  <a:pt x="1735" y="2785"/>
                </a:lnTo>
                <a:lnTo>
                  <a:pt x="1515" y="3078"/>
                </a:lnTo>
                <a:lnTo>
                  <a:pt x="1295" y="3371"/>
                </a:lnTo>
                <a:lnTo>
                  <a:pt x="1100" y="3689"/>
                </a:lnTo>
                <a:lnTo>
                  <a:pt x="929" y="4006"/>
                </a:lnTo>
                <a:lnTo>
                  <a:pt x="758" y="4324"/>
                </a:lnTo>
                <a:lnTo>
                  <a:pt x="611" y="4666"/>
                </a:lnTo>
                <a:lnTo>
                  <a:pt x="465" y="5008"/>
                </a:lnTo>
                <a:lnTo>
                  <a:pt x="342" y="5374"/>
                </a:lnTo>
                <a:lnTo>
                  <a:pt x="245" y="5740"/>
                </a:lnTo>
                <a:lnTo>
                  <a:pt x="147" y="6107"/>
                </a:lnTo>
                <a:lnTo>
                  <a:pt x="98" y="6473"/>
                </a:lnTo>
                <a:lnTo>
                  <a:pt x="49" y="6864"/>
                </a:lnTo>
                <a:lnTo>
                  <a:pt x="1" y="7255"/>
                </a:lnTo>
                <a:lnTo>
                  <a:pt x="1" y="7645"/>
                </a:lnTo>
                <a:lnTo>
                  <a:pt x="1" y="8036"/>
                </a:lnTo>
                <a:lnTo>
                  <a:pt x="49" y="8427"/>
                </a:lnTo>
                <a:lnTo>
                  <a:pt x="98" y="8818"/>
                </a:lnTo>
                <a:lnTo>
                  <a:pt x="147" y="9184"/>
                </a:lnTo>
                <a:lnTo>
                  <a:pt x="245" y="9550"/>
                </a:lnTo>
                <a:lnTo>
                  <a:pt x="342" y="9917"/>
                </a:lnTo>
                <a:lnTo>
                  <a:pt x="465" y="10283"/>
                </a:lnTo>
                <a:lnTo>
                  <a:pt x="611" y="10625"/>
                </a:lnTo>
                <a:lnTo>
                  <a:pt x="758" y="10967"/>
                </a:lnTo>
                <a:lnTo>
                  <a:pt x="929" y="11284"/>
                </a:lnTo>
                <a:lnTo>
                  <a:pt x="1100" y="11602"/>
                </a:lnTo>
                <a:lnTo>
                  <a:pt x="1295" y="11919"/>
                </a:lnTo>
                <a:lnTo>
                  <a:pt x="1515" y="12212"/>
                </a:lnTo>
                <a:lnTo>
                  <a:pt x="1735" y="12506"/>
                </a:lnTo>
                <a:lnTo>
                  <a:pt x="1979" y="12774"/>
                </a:lnTo>
                <a:lnTo>
                  <a:pt x="2247" y="13043"/>
                </a:lnTo>
                <a:lnTo>
                  <a:pt x="2516" y="13311"/>
                </a:lnTo>
                <a:lnTo>
                  <a:pt x="2785" y="13556"/>
                </a:lnTo>
                <a:lnTo>
                  <a:pt x="3078" y="13776"/>
                </a:lnTo>
                <a:lnTo>
                  <a:pt x="3371" y="13995"/>
                </a:lnTo>
                <a:lnTo>
                  <a:pt x="3688" y="14191"/>
                </a:lnTo>
                <a:lnTo>
                  <a:pt x="4006" y="14362"/>
                </a:lnTo>
                <a:lnTo>
                  <a:pt x="4323" y="14533"/>
                </a:lnTo>
                <a:lnTo>
                  <a:pt x="4665" y="14679"/>
                </a:lnTo>
                <a:lnTo>
                  <a:pt x="5007" y="14826"/>
                </a:lnTo>
                <a:lnTo>
                  <a:pt x="5374" y="14948"/>
                </a:lnTo>
                <a:lnTo>
                  <a:pt x="5740" y="15046"/>
                </a:lnTo>
                <a:lnTo>
                  <a:pt x="6106" y="15143"/>
                </a:lnTo>
                <a:lnTo>
                  <a:pt x="6473" y="15192"/>
                </a:lnTo>
                <a:lnTo>
                  <a:pt x="6863" y="15241"/>
                </a:lnTo>
                <a:lnTo>
                  <a:pt x="7254" y="15290"/>
                </a:lnTo>
                <a:lnTo>
                  <a:pt x="8036" y="15290"/>
                </a:lnTo>
                <a:lnTo>
                  <a:pt x="8426" y="15241"/>
                </a:lnTo>
                <a:lnTo>
                  <a:pt x="8817" y="15192"/>
                </a:lnTo>
                <a:lnTo>
                  <a:pt x="9184" y="15143"/>
                </a:lnTo>
                <a:lnTo>
                  <a:pt x="9550" y="15046"/>
                </a:lnTo>
                <a:lnTo>
                  <a:pt x="9916" y="14948"/>
                </a:lnTo>
                <a:lnTo>
                  <a:pt x="10283" y="14826"/>
                </a:lnTo>
                <a:lnTo>
                  <a:pt x="10625" y="14679"/>
                </a:lnTo>
                <a:lnTo>
                  <a:pt x="10966" y="14533"/>
                </a:lnTo>
                <a:lnTo>
                  <a:pt x="11284" y="14362"/>
                </a:lnTo>
                <a:lnTo>
                  <a:pt x="11601" y="14191"/>
                </a:lnTo>
                <a:lnTo>
                  <a:pt x="11919" y="13995"/>
                </a:lnTo>
                <a:lnTo>
                  <a:pt x="12212" y="13776"/>
                </a:lnTo>
                <a:lnTo>
                  <a:pt x="12505" y="13556"/>
                </a:lnTo>
                <a:lnTo>
                  <a:pt x="12774" y="13311"/>
                </a:lnTo>
                <a:lnTo>
                  <a:pt x="13042" y="13043"/>
                </a:lnTo>
                <a:lnTo>
                  <a:pt x="13311" y="12774"/>
                </a:lnTo>
                <a:lnTo>
                  <a:pt x="13555" y="12506"/>
                </a:lnTo>
                <a:lnTo>
                  <a:pt x="13775" y="12212"/>
                </a:lnTo>
                <a:lnTo>
                  <a:pt x="13995" y="11919"/>
                </a:lnTo>
                <a:lnTo>
                  <a:pt x="14190" y="11602"/>
                </a:lnTo>
                <a:lnTo>
                  <a:pt x="14361" y="11284"/>
                </a:lnTo>
                <a:lnTo>
                  <a:pt x="14532" y="10967"/>
                </a:lnTo>
                <a:lnTo>
                  <a:pt x="14679" y="10625"/>
                </a:lnTo>
                <a:lnTo>
                  <a:pt x="14825" y="10283"/>
                </a:lnTo>
                <a:lnTo>
                  <a:pt x="14947" y="9917"/>
                </a:lnTo>
                <a:lnTo>
                  <a:pt x="15045" y="9550"/>
                </a:lnTo>
                <a:lnTo>
                  <a:pt x="15143" y="9184"/>
                </a:lnTo>
                <a:lnTo>
                  <a:pt x="15192" y="8818"/>
                </a:lnTo>
                <a:lnTo>
                  <a:pt x="15241" y="8427"/>
                </a:lnTo>
                <a:lnTo>
                  <a:pt x="15289" y="8036"/>
                </a:lnTo>
                <a:lnTo>
                  <a:pt x="15289" y="7645"/>
                </a:lnTo>
                <a:lnTo>
                  <a:pt x="15289" y="7255"/>
                </a:lnTo>
                <a:lnTo>
                  <a:pt x="15241" y="6864"/>
                </a:lnTo>
                <a:lnTo>
                  <a:pt x="15192" y="6473"/>
                </a:lnTo>
                <a:lnTo>
                  <a:pt x="15143" y="6107"/>
                </a:lnTo>
                <a:lnTo>
                  <a:pt x="15045" y="5740"/>
                </a:lnTo>
                <a:lnTo>
                  <a:pt x="14947" y="5374"/>
                </a:lnTo>
                <a:lnTo>
                  <a:pt x="14825" y="5008"/>
                </a:lnTo>
                <a:lnTo>
                  <a:pt x="14679" y="4666"/>
                </a:lnTo>
                <a:lnTo>
                  <a:pt x="14532" y="4324"/>
                </a:lnTo>
                <a:lnTo>
                  <a:pt x="14361" y="4006"/>
                </a:lnTo>
                <a:lnTo>
                  <a:pt x="14190" y="3689"/>
                </a:lnTo>
                <a:lnTo>
                  <a:pt x="13995" y="3371"/>
                </a:lnTo>
                <a:lnTo>
                  <a:pt x="13775" y="3078"/>
                </a:lnTo>
                <a:lnTo>
                  <a:pt x="13555" y="2785"/>
                </a:lnTo>
                <a:lnTo>
                  <a:pt x="13311" y="2516"/>
                </a:lnTo>
                <a:lnTo>
                  <a:pt x="13042" y="2248"/>
                </a:lnTo>
                <a:lnTo>
                  <a:pt x="12774" y="1979"/>
                </a:lnTo>
                <a:lnTo>
                  <a:pt x="12505" y="1735"/>
                </a:lnTo>
                <a:lnTo>
                  <a:pt x="12212" y="1515"/>
                </a:lnTo>
                <a:lnTo>
                  <a:pt x="11919" y="1295"/>
                </a:lnTo>
                <a:lnTo>
                  <a:pt x="11601" y="1100"/>
                </a:lnTo>
                <a:lnTo>
                  <a:pt x="11284" y="929"/>
                </a:lnTo>
                <a:lnTo>
                  <a:pt x="10966" y="758"/>
                </a:lnTo>
                <a:lnTo>
                  <a:pt x="10625" y="611"/>
                </a:lnTo>
                <a:lnTo>
                  <a:pt x="10283" y="465"/>
                </a:lnTo>
                <a:lnTo>
                  <a:pt x="9916" y="343"/>
                </a:lnTo>
                <a:lnTo>
                  <a:pt x="9550" y="245"/>
                </a:lnTo>
                <a:lnTo>
                  <a:pt x="9184" y="147"/>
                </a:lnTo>
                <a:lnTo>
                  <a:pt x="8817" y="99"/>
                </a:lnTo>
                <a:lnTo>
                  <a:pt x="8426" y="50"/>
                </a:lnTo>
                <a:lnTo>
                  <a:pt x="8036"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48"/>
          <p:cNvSpPr/>
          <p:nvPr/>
        </p:nvSpPr>
        <p:spPr>
          <a:xfrm>
            <a:off x="2063406" y="2091681"/>
            <a:ext cx="319561" cy="319561"/>
          </a:xfrm>
          <a:custGeom>
            <a:avLst/>
            <a:gdLst/>
            <a:ahLst/>
            <a:cxnLst/>
            <a:rect l="l" t="t" r="r" b="b"/>
            <a:pathLst>
              <a:path w="15290" h="15290" extrusionOk="0">
                <a:moveTo>
                  <a:pt x="4519" y="6815"/>
                </a:moveTo>
                <a:lnTo>
                  <a:pt x="4690" y="6839"/>
                </a:lnTo>
                <a:lnTo>
                  <a:pt x="4861" y="6888"/>
                </a:lnTo>
                <a:lnTo>
                  <a:pt x="5007" y="6986"/>
                </a:lnTo>
                <a:lnTo>
                  <a:pt x="5154" y="7084"/>
                </a:lnTo>
                <a:lnTo>
                  <a:pt x="5252" y="7230"/>
                </a:lnTo>
                <a:lnTo>
                  <a:pt x="5325" y="7401"/>
                </a:lnTo>
                <a:lnTo>
                  <a:pt x="5374" y="7572"/>
                </a:lnTo>
                <a:lnTo>
                  <a:pt x="5398" y="7767"/>
                </a:lnTo>
                <a:lnTo>
                  <a:pt x="5374" y="7963"/>
                </a:lnTo>
                <a:lnTo>
                  <a:pt x="5325" y="8134"/>
                </a:lnTo>
                <a:lnTo>
                  <a:pt x="5252" y="8305"/>
                </a:lnTo>
                <a:lnTo>
                  <a:pt x="5154" y="8451"/>
                </a:lnTo>
                <a:lnTo>
                  <a:pt x="5007" y="8549"/>
                </a:lnTo>
                <a:lnTo>
                  <a:pt x="4861" y="8647"/>
                </a:lnTo>
                <a:lnTo>
                  <a:pt x="4690" y="8696"/>
                </a:lnTo>
                <a:lnTo>
                  <a:pt x="4519" y="8720"/>
                </a:lnTo>
                <a:lnTo>
                  <a:pt x="4348" y="8696"/>
                </a:lnTo>
                <a:lnTo>
                  <a:pt x="4177" y="8647"/>
                </a:lnTo>
                <a:lnTo>
                  <a:pt x="4030" y="8549"/>
                </a:lnTo>
                <a:lnTo>
                  <a:pt x="3884" y="8451"/>
                </a:lnTo>
                <a:lnTo>
                  <a:pt x="3786" y="8305"/>
                </a:lnTo>
                <a:lnTo>
                  <a:pt x="3713" y="8134"/>
                </a:lnTo>
                <a:lnTo>
                  <a:pt x="3664" y="7963"/>
                </a:lnTo>
                <a:lnTo>
                  <a:pt x="3640" y="7767"/>
                </a:lnTo>
                <a:lnTo>
                  <a:pt x="3664" y="7572"/>
                </a:lnTo>
                <a:lnTo>
                  <a:pt x="3713" y="7401"/>
                </a:lnTo>
                <a:lnTo>
                  <a:pt x="3786" y="7230"/>
                </a:lnTo>
                <a:lnTo>
                  <a:pt x="3884" y="7084"/>
                </a:lnTo>
                <a:lnTo>
                  <a:pt x="4030" y="6986"/>
                </a:lnTo>
                <a:lnTo>
                  <a:pt x="4177" y="6888"/>
                </a:lnTo>
                <a:lnTo>
                  <a:pt x="4348" y="6839"/>
                </a:lnTo>
                <a:lnTo>
                  <a:pt x="4519" y="6815"/>
                </a:lnTo>
                <a:close/>
                <a:moveTo>
                  <a:pt x="10771" y="6815"/>
                </a:moveTo>
                <a:lnTo>
                  <a:pt x="10942" y="6839"/>
                </a:lnTo>
                <a:lnTo>
                  <a:pt x="11113" y="6888"/>
                </a:lnTo>
                <a:lnTo>
                  <a:pt x="11260" y="6986"/>
                </a:lnTo>
                <a:lnTo>
                  <a:pt x="11406" y="7084"/>
                </a:lnTo>
                <a:lnTo>
                  <a:pt x="11504" y="7230"/>
                </a:lnTo>
                <a:lnTo>
                  <a:pt x="11577" y="7401"/>
                </a:lnTo>
                <a:lnTo>
                  <a:pt x="11626" y="7572"/>
                </a:lnTo>
                <a:lnTo>
                  <a:pt x="11650" y="7767"/>
                </a:lnTo>
                <a:lnTo>
                  <a:pt x="11626" y="7963"/>
                </a:lnTo>
                <a:lnTo>
                  <a:pt x="11577" y="8134"/>
                </a:lnTo>
                <a:lnTo>
                  <a:pt x="11504" y="8305"/>
                </a:lnTo>
                <a:lnTo>
                  <a:pt x="11406" y="8451"/>
                </a:lnTo>
                <a:lnTo>
                  <a:pt x="11260" y="8549"/>
                </a:lnTo>
                <a:lnTo>
                  <a:pt x="11113" y="8647"/>
                </a:lnTo>
                <a:lnTo>
                  <a:pt x="10942" y="8696"/>
                </a:lnTo>
                <a:lnTo>
                  <a:pt x="10771" y="8720"/>
                </a:lnTo>
                <a:lnTo>
                  <a:pt x="10600" y="8696"/>
                </a:lnTo>
                <a:lnTo>
                  <a:pt x="10429" y="8647"/>
                </a:lnTo>
                <a:lnTo>
                  <a:pt x="10283" y="8549"/>
                </a:lnTo>
                <a:lnTo>
                  <a:pt x="10136" y="8451"/>
                </a:lnTo>
                <a:lnTo>
                  <a:pt x="10038" y="8305"/>
                </a:lnTo>
                <a:lnTo>
                  <a:pt x="9965" y="8134"/>
                </a:lnTo>
                <a:lnTo>
                  <a:pt x="9916" y="7963"/>
                </a:lnTo>
                <a:lnTo>
                  <a:pt x="9892" y="7767"/>
                </a:lnTo>
                <a:lnTo>
                  <a:pt x="9916" y="7572"/>
                </a:lnTo>
                <a:lnTo>
                  <a:pt x="9965" y="7401"/>
                </a:lnTo>
                <a:lnTo>
                  <a:pt x="10038" y="7230"/>
                </a:lnTo>
                <a:lnTo>
                  <a:pt x="10136" y="7084"/>
                </a:lnTo>
                <a:lnTo>
                  <a:pt x="10283" y="6986"/>
                </a:lnTo>
                <a:lnTo>
                  <a:pt x="10429" y="6888"/>
                </a:lnTo>
                <a:lnTo>
                  <a:pt x="10600" y="6839"/>
                </a:lnTo>
                <a:lnTo>
                  <a:pt x="10771" y="6815"/>
                </a:lnTo>
                <a:close/>
                <a:moveTo>
                  <a:pt x="11699" y="10503"/>
                </a:moveTo>
                <a:lnTo>
                  <a:pt x="11797" y="10527"/>
                </a:lnTo>
                <a:lnTo>
                  <a:pt x="11895" y="10576"/>
                </a:lnTo>
                <a:lnTo>
                  <a:pt x="11968" y="10625"/>
                </a:lnTo>
                <a:lnTo>
                  <a:pt x="12041" y="10674"/>
                </a:lnTo>
                <a:lnTo>
                  <a:pt x="12090" y="10771"/>
                </a:lnTo>
                <a:lnTo>
                  <a:pt x="12114" y="10845"/>
                </a:lnTo>
                <a:lnTo>
                  <a:pt x="12139" y="10942"/>
                </a:lnTo>
                <a:lnTo>
                  <a:pt x="12139" y="11040"/>
                </a:lnTo>
                <a:lnTo>
                  <a:pt x="12114" y="11138"/>
                </a:lnTo>
                <a:lnTo>
                  <a:pt x="12090" y="11236"/>
                </a:lnTo>
                <a:lnTo>
                  <a:pt x="12041" y="11309"/>
                </a:lnTo>
                <a:lnTo>
                  <a:pt x="11968" y="11382"/>
                </a:lnTo>
                <a:lnTo>
                  <a:pt x="11895" y="11431"/>
                </a:lnTo>
                <a:lnTo>
                  <a:pt x="11797" y="11455"/>
                </a:lnTo>
                <a:lnTo>
                  <a:pt x="7792" y="12701"/>
                </a:lnTo>
                <a:lnTo>
                  <a:pt x="7645" y="12725"/>
                </a:lnTo>
                <a:lnTo>
                  <a:pt x="7498" y="12701"/>
                </a:lnTo>
                <a:lnTo>
                  <a:pt x="7352" y="12628"/>
                </a:lnTo>
                <a:lnTo>
                  <a:pt x="7254" y="12530"/>
                </a:lnTo>
                <a:lnTo>
                  <a:pt x="7181" y="12383"/>
                </a:lnTo>
                <a:lnTo>
                  <a:pt x="7157" y="12286"/>
                </a:lnTo>
                <a:lnTo>
                  <a:pt x="7157" y="12188"/>
                </a:lnTo>
                <a:lnTo>
                  <a:pt x="7181" y="12090"/>
                </a:lnTo>
                <a:lnTo>
                  <a:pt x="7205" y="12017"/>
                </a:lnTo>
                <a:lnTo>
                  <a:pt x="7254" y="11919"/>
                </a:lnTo>
                <a:lnTo>
                  <a:pt x="7327" y="11871"/>
                </a:lnTo>
                <a:lnTo>
                  <a:pt x="7401" y="11797"/>
                </a:lnTo>
                <a:lnTo>
                  <a:pt x="7498" y="11773"/>
                </a:lnTo>
                <a:lnTo>
                  <a:pt x="11504" y="10527"/>
                </a:lnTo>
                <a:lnTo>
                  <a:pt x="11602" y="10503"/>
                </a:lnTo>
                <a:close/>
                <a:moveTo>
                  <a:pt x="7254" y="1"/>
                </a:moveTo>
                <a:lnTo>
                  <a:pt x="6863" y="50"/>
                </a:lnTo>
                <a:lnTo>
                  <a:pt x="6473" y="99"/>
                </a:lnTo>
                <a:lnTo>
                  <a:pt x="6106" y="147"/>
                </a:lnTo>
                <a:lnTo>
                  <a:pt x="5740" y="245"/>
                </a:lnTo>
                <a:lnTo>
                  <a:pt x="5374" y="343"/>
                </a:lnTo>
                <a:lnTo>
                  <a:pt x="5007" y="465"/>
                </a:lnTo>
                <a:lnTo>
                  <a:pt x="4665" y="611"/>
                </a:lnTo>
                <a:lnTo>
                  <a:pt x="4323" y="758"/>
                </a:lnTo>
                <a:lnTo>
                  <a:pt x="4006" y="929"/>
                </a:lnTo>
                <a:lnTo>
                  <a:pt x="3688" y="1100"/>
                </a:lnTo>
                <a:lnTo>
                  <a:pt x="3371" y="1295"/>
                </a:lnTo>
                <a:lnTo>
                  <a:pt x="3078" y="1515"/>
                </a:lnTo>
                <a:lnTo>
                  <a:pt x="2785" y="1735"/>
                </a:lnTo>
                <a:lnTo>
                  <a:pt x="2516" y="1979"/>
                </a:lnTo>
                <a:lnTo>
                  <a:pt x="2247" y="2248"/>
                </a:lnTo>
                <a:lnTo>
                  <a:pt x="1979" y="2516"/>
                </a:lnTo>
                <a:lnTo>
                  <a:pt x="1735" y="2785"/>
                </a:lnTo>
                <a:lnTo>
                  <a:pt x="1515" y="3078"/>
                </a:lnTo>
                <a:lnTo>
                  <a:pt x="1295" y="3371"/>
                </a:lnTo>
                <a:lnTo>
                  <a:pt x="1100" y="3689"/>
                </a:lnTo>
                <a:lnTo>
                  <a:pt x="929" y="4006"/>
                </a:lnTo>
                <a:lnTo>
                  <a:pt x="758" y="4324"/>
                </a:lnTo>
                <a:lnTo>
                  <a:pt x="611" y="4666"/>
                </a:lnTo>
                <a:lnTo>
                  <a:pt x="465" y="5008"/>
                </a:lnTo>
                <a:lnTo>
                  <a:pt x="342" y="5374"/>
                </a:lnTo>
                <a:lnTo>
                  <a:pt x="245" y="5740"/>
                </a:lnTo>
                <a:lnTo>
                  <a:pt x="147" y="6107"/>
                </a:lnTo>
                <a:lnTo>
                  <a:pt x="98" y="6473"/>
                </a:lnTo>
                <a:lnTo>
                  <a:pt x="49" y="6864"/>
                </a:lnTo>
                <a:lnTo>
                  <a:pt x="1" y="7255"/>
                </a:lnTo>
                <a:lnTo>
                  <a:pt x="1" y="7645"/>
                </a:lnTo>
                <a:lnTo>
                  <a:pt x="1" y="8036"/>
                </a:lnTo>
                <a:lnTo>
                  <a:pt x="49" y="8427"/>
                </a:lnTo>
                <a:lnTo>
                  <a:pt x="98" y="8818"/>
                </a:lnTo>
                <a:lnTo>
                  <a:pt x="147" y="9184"/>
                </a:lnTo>
                <a:lnTo>
                  <a:pt x="245" y="9550"/>
                </a:lnTo>
                <a:lnTo>
                  <a:pt x="342" y="9917"/>
                </a:lnTo>
                <a:lnTo>
                  <a:pt x="465" y="10283"/>
                </a:lnTo>
                <a:lnTo>
                  <a:pt x="611" y="10625"/>
                </a:lnTo>
                <a:lnTo>
                  <a:pt x="758" y="10967"/>
                </a:lnTo>
                <a:lnTo>
                  <a:pt x="929" y="11284"/>
                </a:lnTo>
                <a:lnTo>
                  <a:pt x="1100" y="11602"/>
                </a:lnTo>
                <a:lnTo>
                  <a:pt x="1295" y="11919"/>
                </a:lnTo>
                <a:lnTo>
                  <a:pt x="1515" y="12212"/>
                </a:lnTo>
                <a:lnTo>
                  <a:pt x="1735" y="12506"/>
                </a:lnTo>
                <a:lnTo>
                  <a:pt x="1979" y="12774"/>
                </a:lnTo>
                <a:lnTo>
                  <a:pt x="2247" y="13043"/>
                </a:lnTo>
                <a:lnTo>
                  <a:pt x="2516" y="13311"/>
                </a:lnTo>
                <a:lnTo>
                  <a:pt x="2785" y="13556"/>
                </a:lnTo>
                <a:lnTo>
                  <a:pt x="3078" y="13776"/>
                </a:lnTo>
                <a:lnTo>
                  <a:pt x="3371" y="13995"/>
                </a:lnTo>
                <a:lnTo>
                  <a:pt x="3688" y="14191"/>
                </a:lnTo>
                <a:lnTo>
                  <a:pt x="4006" y="14362"/>
                </a:lnTo>
                <a:lnTo>
                  <a:pt x="4323" y="14533"/>
                </a:lnTo>
                <a:lnTo>
                  <a:pt x="4665" y="14679"/>
                </a:lnTo>
                <a:lnTo>
                  <a:pt x="5007" y="14826"/>
                </a:lnTo>
                <a:lnTo>
                  <a:pt x="5374" y="14948"/>
                </a:lnTo>
                <a:lnTo>
                  <a:pt x="5740" y="15046"/>
                </a:lnTo>
                <a:lnTo>
                  <a:pt x="6106" y="15143"/>
                </a:lnTo>
                <a:lnTo>
                  <a:pt x="6473" y="15192"/>
                </a:lnTo>
                <a:lnTo>
                  <a:pt x="6863" y="15241"/>
                </a:lnTo>
                <a:lnTo>
                  <a:pt x="7254" y="15290"/>
                </a:lnTo>
                <a:lnTo>
                  <a:pt x="8036" y="15290"/>
                </a:lnTo>
                <a:lnTo>
                  <a:pt x="8427" y="15241"/>
                </a:lnTo>
                <a:lnTo>
                  <a:pt x="8817" y="15192"/>
                </a:lnTo>
                <a:lnTo>
                  <a:pt x="9184" y="15143"/>
                </a:lnTo>
                <a:lnTo>
                  <a:pt x="9550" y="15046"/>
                </a:lnTo>
                <a:lnTo>
                  <a:pt x="9916" y="14948"/>
                </a:lnTo>
                <a:lnTo>
                  <a:pt x="10283" y="14826"/>
                </a:lnTo>
                <a:lnTo>
                  <a:pt x="10625" y="14679"/>
                </a:lnTo>
                <a:lnTo>
                  <a:pt x="10967" y="14533"/>
                </a:lnTo>
                <a:lnTo>
                  <a:pt x="11284" y="14362"/>
                </a:lnTo>
                <a:lnTo>
                  <a:pt x="11602" y="14191"/>
                </a:lnTo>
                <a:lnTo>
                  <a:pt x="11919" y="13995"/>
                </a:lnTo>
                <a:lnTo>
                  <a:pt x="12212" y="13776"/>
                </a:lnTo>
                <a:lnTo>
                  <a:pt x="12505" y="13556"/>
                </a:lnTo>
                <a:lnTo>
                  <a:pt x="12774" y="13311"/>
                </a:lnTo>
                <a:lnTo>
                  <a:pt x="13042" y="13043"/>
                </a:lnTo>
                <a:lnTo>
                  <a:pt x="13311" y="12774"/>
                </a:lnTo>
                <a:lnTo>
                  <a:pt x="13555" y="12506"/>
                </a:lnTo>
                <a:lnTo>
                  <a:pt x="13775" y="12212"/>
                </a:lnTo>
                <a:lnTo>
                  <a:pt x="13995" y="11919"/>
                </a:lnTo>
                <a:lnTo>
                  <a:pt x="14190" y="11602"/>
                </a:lnTo>
                <a:lnTo>
                  <a:pt x="14361" y="11284"/>
                </a:lnTo>
                <a:lnTo>
                  <a:pt x="14532" y="10967"/>
                </a:lnTo>
                <a:lnTo>
                  <a:pt x="14679" y="10625"/>
                </a:lnTo>
                <a:lnTo>
                  <a:pt x="14825" y="10283"/>
                </a:lnTo>
                <a:lnTo>
                  <a:pt x="14947" y="9917"/>
                </a:lnTo>
                <a:lnTo>
                  <a:pt x="15045" y="9550"/>
                </a:lnTo>
                <a:lnTo>
                  <a:pt x="15143" y="9184"/>
                </a:lnTo>
                <a:lnTo>
                  <a:pt x="15192" y="8818"/>
                </a:lnTo>
                <a:lnTo>
                  <a:pt x="15241" y="8427"/>
                </a:lnTo>
                <a:lnTo>
                  <a:pt x="15289" y="8036"/>
                </a:lnTo>
                <a:lnTo>
                  <a:pt x="15289" y="7645"/>
                </a:lnTo>
                <a:lnTo>
                  <a:pt x="15289" y="7255"/>
                </a:lnTo>
                <a:lnTo>
                  <a:pt x="15241" y="6864"/>
                </a:lnTo>
                <a:lnTo>
                  <a:pt x="15192" y="6473"/>
                </a:lnTo>
                <a:lnTo>
                  <a:pt x="15143" y="6107"/>
                </a:lnTo>
                <a:lnTo>
                  <a:pt x="15045" y="5740"/>
                </a:lnTo>
                <a:lnTo>
                  <a:pt x="14947" y="5374"/>
                </a:lnTo>
                <a:lnTo>
                  <a:pt x="14825" y="5008"/>
                </a:lnTo>
                <a:lnTo>
                  <a:pt x="14679" y="4666"/>
                </a:lnTo>
                <a:lnTo>
                  <a:pt x="14532" y="4324"/>
                </a:lnTo>
                <a:lnTo>
                  <a:pt x="14361" y="4006"/>
                </a:lnTo>
                <a:lnTo>
                  <a:pt x="14190" y="3689"/>
                </a:lnTo>
                <a:lnTo>
                  <a:pt x="13995" y="3371"/>
                </a:lnTo>
                <a:lnTo>
                  <a:pt x="13775" y="3078"/>
                </a:lnTo>
                <a:lnTo>
                  <a:pt x="13555" y="2785"/>
                </a:lnTo>
                <a:lnTo>
                  <a:pt x="13311" y="2516"/>
                </a:lnTo>
                <a:lnTo>
                  <a:pt x="13042" y="2248"/>
                </a:lnTo>
                <a:lnTo>
                  <a:pt x="12774" y="1979"/>
                </a:lnTo>
                <a:lnTo>
                  <a:pt x="12505" y="1735"/>
                </a:lnTo>
                <a:lnTo>
                  <a:pt x="12212" y="1515"/>
                </a:lnTo>
                <a:lnTo>
                  <a:pt x="11919" y="1295"/>
                </a:lnTo>
                <a:lnTo>
                  <a:pt x="11602" y="1100"/>
                </a:lnTo>
                <a:lnTo>
                  <a:pt x="11284" y="929"/>
                </a:lnTo>
                <a:lnTo>
                  <a:pt x="10967" y="758"/>
                </a:lnTo>
                <a:lnTo>
                  <a:pt x="10625" y="611"/>
                </a:lnTo>
                <a:lnTo>
                  <a:pt x="10283" y="465"/>
                </a:lnTo>
                <a:lnTo>
                  <a:pt x="9916" y="343"/>
                </a:lnTo>
                <a:lnTo>
                  <a:pt x="9550" y="245"/>
                </a:lnTo>
                <a:lnTo>
                  <a:pt x="9184" y="147"/>
                </a:lnTo>
                <a:lnTo>
                  <a:pt x="8817" y="99"/>
                </a:lnTo>
                <a:lnTo>
                  <a:pt x="8427" y="50"/>
                </a:lnTo>
                <a:lnTo>
                  <a:pt x="8036"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48" name="Google Shape;1148;p48"/>
          <p:cNvGrpSpPr/>
          <p:nvPr/>
        </p:nvGrpSpPr>
        <p:grpSpPr>
          <a:xfrm>
            <a:off x="2701378" y="2036492"/>
            <a:ext cx="170502" cy="425733"/>
            <a:chOff x="3386850" y="2264625"/>
            <a:chExt cx="203950" cy="509250"/>
          </a:xfrm>
        </p:grpSpPr>
        <p:sp>
          <p:nvSpPr>
            <p:cNvPr id="1149" name="Google Shape;1149;p48"/>
            <p:cNvSpPr/>
            <p:nvPr/>
          </p:nvSpPr>
          <p:spPr>
            <a:xfrm>
              <a:off x="3386850" y="2370850"/>
              <a:ext cx="203950" cy="403025"/>
            </a:xfrm>
            <a:custGeom>
              <a:avLst/>
              <a:gdLst/>
              <a:ahLst/>
              <a:cxnLst/>
              <a:rect l="l" t="t" r="r" b="b"/>
              <a:pathLst>
                <a:path w="8158" h="16121" extrusionOk="0">
                  <a:moveTo>
                    <a:pt x="3249" y="1"/>
                  </a:moveTo>
                  <a:lnTo>
                    <a:pt x="3004" y="50"/>
                  </a:lnTo>
                  <a:lnTo>
                    <a:pt x="2785" y="99"/>
                  </a:lnTo>
                  <a:lnTo>
                    <a:pt x="2565" y="172"/>
                  </a:lnTo>
                  <a:lnTo>
                    <a:pt x="2369" y="269"/>
                  </a:lnTo>
                  <a:lnTo>
                    <a:pt x="2174" y="367"/>
                  </a:lnTo>
                  <a:lnTo>
                    <a:pt x="1979" y="465"/>
                  </a:lnTo>
                  <a:lnTo>
                    <a:pt x="1808" y="587"/>
                  </a:lnTo>
                  <a:lnTo>
                    <a:pt x="1637" y="734"/>
                  </a:lnTo>
                  <a:lnTo>
                    <a:pt x="1490" y="880"/>
                  </a:lnTo>
                  <a:lnTo>
                    <a:pt x="1344" y="1027"/>
                  </a:lnTo>
                  <a:lnTo>
                    <a:pt x="1075" y="1369"/>
                  </a:lnTo>
                  <a:lnTo>
                    <a:pt x="855" y="1784"/>
                  </a:lnTo>
                  <a:lnTo>
                    <a:pt x="660" y="2199"/>
                  </a:lnTo>
                  <a:lnTo>
                    <a:pt x="489" y="2687"/>
                  </a:lnTo>
                  <a:lnTo>
                    <a:pt x="342" y="3176"/>
                  </a:lnTo>
                  <a:lnTo>
                    <a:pt x="245" y="3738"/>
                  </a:lnTo>
                  <a:lnTo>
                    <a:pt x="147" y="4299"/>
                  </a:lnTo>
                  <a:lnTo>
                    <a:pt x="74" y="4910"/>
                  </a:lnTo>
                  <a:lnTo>
                    <a:pt x="49" y="5545"/>
                  </a:lnTo>
                  <a:lnTo>
                    <a:pt x="25" y="6204"/>
                  </a:lnTo>
                  <a:lnTo>
                    <a:pt x="0" y="6888"/>
                  </a:lnTo>
                  <a:lnTo>
                    <a:pt x="25" y="7035"/>
                  </a:lnTo>
                  <a:lnTo>
                    <a:pt x="49" y="7181"/>
                  </a:lnTo>
                  <a:lnTo>
                    <a:pt x="98" y="7328"/>
                  </a:lnTo>
                  <a:lnTo>
                    <a:pt x="171" y="7425"/>
                  </a:lnTo>
                  <a:lnTo>
                    <a:pt x="269" y="7523"/>
                  </a:lnTo>
                  <a:lnTo>
                    <a:pt x="391" y="7596"/>
                  </a:lnTo>
                  <a:lnTo>
                    <a:pt x="513" y="7645"/>
                  </a:lnTo>
                  <a:lnTo>
                    <a:pt x="660" y="7670"/>
                  </a:lnTo>
                  <a:lnTo>
                    <a:pt x="806" y="7645"/>
                  </a:lnTo>
                  <a:lnTo>
                    <a:pt x="928" y="7596"/>
                  </a:lnTo>
                  <a:lnTo>
                    <a:pt x="1051" y="7523"/>
                  </a:lnTo>
                  <a:lnTo>
                    <a:pt x="1148" y="7425"/>
                  </a:lnTo>
                  <a:lnTo>
                    <a:pt x="1222" y="7328"/>
                  </a:lnTo>
                  <a:lnTo>
                    <a:pt x="1270" y="7181"/>
                  </a:lnTo>
                  <a:lnTo>
                    <a:pt x="1295" y="7035"/>
                  </a:lnTo>
                  <a:lnTo>
                    <a:pt x="1319" y="6888"/>
                  </a:lnTo>
                  <a:lnTo>
                    <a:pt x="1344" y="6278"/>
                  </a:lnTo>
                  <a:lnTo>
                    <a:pt x="1417" y="5569"/>
                  </a:lnTo>
                  <a:lnTo>
                    <a:pt x="1515" y="4861"/>
                  </a:lnTo>
                  <a:lnTo>
                    <a:pt x="1637" y="4153"/>
                  </a:lnTo>
                  <a:lnTo>
                    <a:pt x="1759" y="3542"/>
                  </a:lnTo>
                  <a:lnTo>
                    <a:pt x="1881" y="3029"/>
                  </a:lnTo>
                  <a:lnTo>
                    <a:pt x="2003" y="2687"/>
                  </a:lnTo>
                  <a:lnTo>
                    <a:pt x="2052" y="2614"/>
                  </a:lnTo>
                  <a:lnTo>
                    <a:pt x="2101" y="2590"/>
                  </a:lnTo>
                  <a:lnTo>
                    <a:pt x="2101" y="2639"/>
                  </a:lnTo>
                  <a:lnTo>
                    <a:pt x="2125" y="2736"/>
                  </a:lnTo>
                  <a:lnTo>
                    <a:pt x="2125" y="3151"/>
                  </a:lnTo>
                  <a:lnTo>
                    <a:pt x="2076" y="4568"/>
                  </a:lnTo>
                  <a:lnTo>
                    <a:pt x="1954" y="6595"/>
                  </a:lnTo>
                  <a:lnTo>
                    <a:pt x="1832" y="8866"/>
                  </a:lnTo>
                  <a:lnTo>
                    <a:pt x="1539" y="13165"/>
                  </a:lnTo>
                  <a:lnTo>
                    <a:pt x="1392" y="15119"/>
                  </a:lnTo>
                  <a:lnTo>
                    <a:pt x="1392" y="15290"/>
                  </a:lnTo>
                  <a:lnTo>
                    <a:pt x="1417" y="15461"/>
                  </a:lnTo>
                  <a:lnTo>
                    <a:pt x="1466" y="15607"/>
                  </a:lnTo>
                  <a:lnTo>
                    <a:pt x="1563" y="15754"/>
                  </a:lnTo>
                  <a:lnTo>
                    <a:pt x="1661" y="15900"/>
                  </a:lnTo>
                  <a:lnTo>
                    <a:pt x="1783" y="15998"/>
                  </a:lnTo>
                  <a:lnTo>
                    <a:pt x="1930" y="16071"/>
                  </a:lnTo>
                  <a:lnTo>
                    <a:pt x="2101" y="16120"/>
                  </a:lnTo>
                  <a:lnTo>
                    <a:pt x="2394" y="16120"/>
                  </a:lnTo>
                  <a:lnTo>
                    <a:pt x="2516" y="16071"/>
                  </a:lnTo>
                  <a:lnTo>
                    <a:pt x="2662" y="15998"/>
                  </a:lnTo>
                  <a:lnTo>
                    <a:pt x="2785" y="15925"/>
                  </a:lnTo>
                  <a:lnTo>
                    <a:pt x="2882" y="15803"/>
                  </a:lnTo>
                  <a:lnTo>
                    <a:pt x="2956" y="15680"/>
                  </a:lnTo>
                  <a:lnTo>
                    <a:pt x="3029" y="15534"/>
                  </a:lnTo>
                  <a:lnTo>
                    <a:pt x="3053" y="15387"/>
                  </a:lnTo>
                  <a:lnTo>
                    <a:pt x="3713" y="8549"/>
                  </a:lnTo>
                  <a:lnTo>
                    <a:pt x="3737" y="8476"/>
                  </a:lnTo>
                  <a:lnTo>
                    <a:pt x="3786" y="8354"/>
                  </a:lnTo>
                  <a:lnTo>
                    <a:pt x="3835" y="8305"/>
                  </a:lnTo>
                  <a:lnTo>
                    <a:pt x="3884" y="8231"/>
                  </a:lnTo>
                  <a:lnTo>
                    <a:pt x="3981" y="8207"/>
                  </a:lnTo>
                  <a:lnTo>
                    <a:pt x="4079" y="8183"/>
                  </a:lnTo>
                  <a:lnTo>
                    <a:pt x="4177" y="8207"/>
                  </a:lnTo>
                  <a:lnTo>
                    <a:pt x="4274" y="8231"/>
                  </a:lnTo>
                  <a:lnTo>
                    <a:pt x="4323" y="8305"/>
                  </a:lnTo>
                  <a:lnTo>
                    <a:pt x="4372" y="8354"/>
                  </a:lnTo>
                  <a:lnTo>
                    <a:pt x="4421" y="8476"/>
                  </a:lnTo>
                  <a:lnTo>
                    <a:pt x="4445" y="8549"/>
                  </a:lnTo>
                  <a:lnTo>
                    <a:pt x="5105" y="15387"/>
                  </a:lnTo>
                  <a:lnTo>
                    <a:pt x="5129" y="15534"/>
                  </a:lnTo>
                  <a:lnTo>
                    <a:pt x="5202" y="15680"/>
                  </a:lnTo>
                  <a:lnTo>
                    <a:pt x="5276" y="15803"/>
                  </a:lnTo>
                  <a:lnTo>
                    <a:pt x="5373" y="15925"/>
                  </a:lnTo>
                  <a:lnTo>
                    <a:pt x="5496" y="15998"/>
                  </a:lnTo>
                  <a:lnTo>
                    <a:pt x="5642" y="16071"/>
                  </a:lnTo>
                  <a:lnTo>
                    <a:pt x="5764" y="16120"/>
                  </a:lnTo>
                  <a:lnTo>
                    <a:pt x="6057" y="16120"/>
                  </a:lnTo>
                  <a:lnTo>
                    <a:pt x="6228" y="16071"/>
                  </a:lnTo>
                  <a:lnTo>
                    <a:pt x="6375" y="15998"/>
                  </a:lnTo>
                  <a:lnTo>
                    <a:pt x="6497" y="15900"/>
                  </a:lnTo>
                  <a:lnTo>
                    <a:pt x="6595" y="15754"/>
                  </a:lnTo>
                  <a:lnTo>
                    <a:pt x="6692" y="15607"/>
                  </a:lnTo>
                  <a:lnTo>
                    <a:pt x="6741" y="15461"/>
                  </a:lnTo>
                  <a:lnTo>
                    <a:pt x="6766" y="15290"/>
                  </a:lnTo>
                  <a:lnTo>
                    <a:pt x="6766" y="15119"/>
                  </a:lnTo>
                  <a:lnTo>
                    <a:pt x="6619" y="13165"/>
                  </a:lnTo>
                  <a:lnTo>
                    <a:pt x="6350" y="8915"/>
                  </a:lnTo>
                  <a:lnTo>
                    <a:pt x="6204" y="6619"/>
                  </a:lnTo>
                  <a:lnTo>
                    <a:pt x="6106" y="4617"/>
                  </a:lnTo>
                  <a:lnTo>
                    <a:pt x="6057" y="3176"/>
                  </a:lnTo>
                  <a:lnTo>
                    <a:pt x="6057" y="2761"/>
                  </a:lnTo>
                  <a:lnTo>
                    <a:pt x="6057" y="2590"/>
                  </a:lnTo>
                  <a:lnTo>
                    <a:pt x="6106" y="2590"/>
                  </a:lnTo>
                  <a:lnTo>
                    <a:pt x="6155" y="2687"/>
                  </a:lnTo>
                  <a:lnTo>
                    <a:pt x="6253" y="3005"/>
                  </a:lnTo>
                  <a:lnTo>
                    <a:pt x="6399" y="3493"/>
                  </a:lnTo>
                  <a:lnTo>
                    <a:pt x="6521" y="4128"/>
                  </a:lnTo>
                  <a:lnTo>
                    <a:pt x="6643" y="4837"/>
                  </a:lnTo>
                  <a:lnTo>
                    <a:pt x="6741" y="5569"/>
                  </a:lnTo>
                  <a:lnTo>
                    <a:pt x="6814" y="6278"/>
                  </a:lnTo>
                  <a:lnTo>
                    <a:pt x="6839" y="6888"/>
                  </a:lnTo>
                  <a:lnTo>
                    <a:pt x="6863" y="7035"/>
                  </a:lnTo>
                  <a:lnTo>
                    <a:pt x="6888" y="7181"/>
                  </a:lnTo>
                  <a:lnTo>
                    <a:pt x="6936" y="7328"/>
                  </a:lnTo>
                  <a:lnTo>
                    <a:pt x="7010" y="7425"/>
                  </a:lnTo>
                  <a:lnTo>
                    <a:pt x="7107" y="7523"/>
                  </a:lnTo>
                  <a:lnTo>
                    <a:pt x="7230" y="7596"/>
                  </a:lnTo>
                  <a:lnTo>
                    <a:pt x="7352" y="7645"/>
                  </a:lnTo>
                  <a:lnTo>
                    <a:pt x="7498" y="7670"/>
                  </a:lnTo>
                  <a:lnTo>
                    <a:pt x="7645" y="7645"/>
                  </a:lnTo>
                  <a:lnTo>
                    <a:pt x="7767" y="7596"/>
                  </a:lnTo>
                  <a:lnTo>
                    <a:pt x="7889" y="7523"/>
                  </a:lnTo>
                  <a:lnTo>
                    <a:pt x="7987" y="7425"/>
                  </a:lnTo>
                  <a:lnTo>
                    <a:pt x="8060" y="7328"/>
                  </a:lnTo>
                  <a:lnTo>
                    <a:pt x="8109" y="7181"/>
                  </a:lnTo>
                  <a:lnTo>
                    <a:pt x="8133" y="7035"/>
                  </a:lnTo>
                  <a:lnTo>
                    <a:pt x="8158" y="6888"/>
                  </a:lnTo>
                  <a:lnTo>
                    <a:pt x="8133" y="5520"/>
                  </a:lnTo>
                  <a:lnTo>
                    <a:pt x="8109" y="4885"/>
                  </a:lnTo>
                  <a:lnTo>
                    <a:pt x="8060" y="4299"/>
                  </a:lnTo>
                  <a:lnTo>
                    <a:pt x="7987" y="3713"/>
                  </a:lnTo>
                  <a:lnTo>
                    <a:pt x="7889" y="3176"/>
                  </a:lnTo>
                  <a:lnTo>
                    <a:pt x="7767" y="2663"/>
                  </a:lnTo>
                  <a:lnTo>
                    <a:pt x="7620" y="2174"/>
                  </a:lnTo>
                  <a:lnTo>
                    <a:pt x="7425" y="1759"/>
                  </a:lnTo>
                  <a:lnTo>
                    <a:pt x="7205" y="1369"/>
                  </a:lnTo>
                  <a:lnTo>
                    <a:pt x="7083" y="1173"/>
                  </a:lnTo>
                  <a:lnTo>
                    <a:pt x="6936" y="1002"/>
                  </a:lnTo>
                  <a:lnTo>
                    <a:pt x="6790" y="856"/>
                  </a:lnTo>
                  <a:lnTo>
                    <a:pt x="6643" y="709"/>
                  </a:lnTo>
                  <a:lnTo>
                    <a:pt x="6472" y="563"/>
                  </a:lnTo>
                  <a:lnTo>
                    <a:pt x="6277" y="440"/>
                  </a:lnTo>
                  <a:lnTo>
                    <a:pt x="6082" y="343"/>
                  </a:lnTo>
                  <a:lnTo>
                    <a:pt x="5886" y="245"/>
                  </a:lnTo>
                  <a:lnTo>
                    <a:pt x="5666" y="172"/>
                  </a:lnTo>
                  <a:lnTo>
                    <a:pt x="5422" y="99"/>
                  </a:lnTo>
                  <a:lnTo>
                    <a:pt x="5178" y="50"/>
                  </a:lnTo>
                  <a:lnTo>
                    <a:pt x="4909" y="1"/>
                  </a:lnTo>
                  <a:lnTo>
                    <a:pt x="4714" y="74"/>
                  </a:lnTo>
                  <a:lnTo>
                    <a:pt x="4519" y="147"/>
                  </a:lnTo>
                  <a:lnTo>
                    <a:pt x="4299" y="196"/>
                  </a:lnTo>
                  <a:lnTo>
                    <a:pt x="3859" y="196"/>
                  </a:lnTo>
                  <a:lnTo>
                    <a:pt x="3664" y="147"/>
                  </a:lnTo>
                  <a:lnTo>
                    <a:pt x="3444" y="99"/>
                  </a:lnTo>
                  <a:lnTo>
                    <a:pt x="3249"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48"/>
            <p:cNvSpPr/>
            <p:nvPr/>
          </p:nvSpPr>
          <p:spPr>
            <a:xfrm>
              <a:off x="3446075" y="2264625"/>
              <a:ext cx="85500" cy="94050"/>
            </a:xfrm>
            <a:custGeom>
              <a:avLst/>
              <a:gdLst/>
              <a:ahLst/>
              <a:cxnLst/>
              <a:rect l="l" t="t" r="r" b="b"/>
              <a:pathLst>
                <a:path w="3420" h="3762" extrusionOk="0">
                  <a:moveTo>
                    <a:pt x="1539" y="0"/>
                  </a:moveTo>
                  <a:lnTo>
                    <a:pt x="1368" y="25"/>
                  </a:lnTo>
                  <a:lnTo>
                    <a:pt x="1197" y="49"/>
                  </a:lnTo>
                  <a:lnTo>
                    <a:pt x="1051" y="122"/>
                  </a:lnTo>
                  <a:lnTo>
                    <a:pt x="904" y="171"/>
                  </a:lnTo>
                  <a:lnTo>
                    <a:pt x="757" y="269"/>
                  </a:lnTo>
                  <a:lnTo>
                    <a:pt x="611" y="342"/>
                  </a:lnTo>
                  <a:lnTo>
                    <a:pt x="489" y="464"/>
                  </a:lnTo>
                  <a:lnTo>
                    <a:pt x="391" y="586"/>
                  </a:lnTo>
                  <a:lnTo>
                    <a:pt x="293" y="708"/>
                  </a:lnTo>
                  <a:lnTo>
                    <a:pt x="196" y="855"/>
                  </a:lnTo>
                  <a:lnTo>
                    <a:pt x="122" y="1002"/>
                  </a:lnTo>
                  <a:lnTo>
                    <a:pt x="74" y="1148"/>
                  </a:lnTo>
                  <a:lnTo>
                    <a:pt x="25" y="1319"/>
                  </a:lnTo>
                  <a:lnTo>
                    <a:pt x="0" y="1514"/>
                  </a:lnTo>
                  <a:lnTo>
                    <a:pt x="0" y="1710"/>
                  </a:lnTo>
                  <a:lnTo>
                    <a:pt x="0" y="1905"/>
                  </a:lnTo>
                  <a:lnTo>
                    <a:pt x="25" y="2101"/>
                  </a:lnTo>
                  <a:lnTo>
                    <a:pt x="74" y="2272"/>
                  </a:lnTo>
                  <a:lnTo>
                    <a:pt x="122" y="2467"/>
                  </a:lnTo>
                  <a:lnTo>
                    <a:pt x="196" y="2638"/>
                  </a:lnTo>
                  <a:lnTo>
                    <a:pt x="293" y="2809"/>
                  </a:lnTo>
                  <a:lnTo>
                    <a:pt x="391" y="2980"/>
                  </a:lnTo>
                  <a:lnTo>
                    <a:pt x="489" y="3126"/>
                  </a:lnTo>
                  <a:lnTo>
                    <a:pt x="611" y="3273"/>
                  </a:lnTo>
                  <a:lnTo>
                    <a:pt x="757" y="3395"/>
                  </a:lnTo>
                  <a:lnTo>
                    <a:pt x="904" y="3493"/>
                  </a:lnTo>
                  <a:lnTo>
                    <a:pt x="1051" y="3590"/>
                  </a:lnTo>
                  <a:lnTo>
                    <a:pt x="1197" y="3664"/>
                  </a:lnTo>
                  <a:lnTo>
                    <a:pt x="1368" y="3713"/>
                  </a:lnTo>
                  <a:lnTo>
                    <a:pt x="1539" y="3761"/>
                  </a:lnTo>
                  <a:lnTo>
                    <a:pt x="1881" y="3761"/>
                  </a:lnTo>
                  <a:lnTo>
                    <a:pt x="2052" y="3713"/>
                  </a:lnTo>
                  <a:lnTo>
                    <a:pt x="2223" y="3664"/>
                  </a:lnTo>
                  <a:lnTo>
                    <a:pt x="2369" y="3590"/>
                  </a:lnTo>
                  <a:lnTo>
                    <a:pt x="2516" y="3493"/>
                  </a:lnTo>
                  <a:lnTo>
                    <a:pt x="2662" y="3395"/>
                  </a:lnTo>
                  <a:lnTo>
                    <a:pt x="2809" y="3273"/>
                  </a:lnTo>
                  <a:lnTo>
                    <a:pt x="2931" y="3126"/>
                  </a:lnTo>
                  <a:lnTo>
                    <a:pt x="3029" y="2980"/>
                  </a:lnTo>
                  <a:lnTo>
                    <a:pt x="3127" y="2809"/>
                  </a:lnTo>
                  <a:lnTo>
                    <a:pt x="3224" y="2638"/>
                  </a:lnTo>
                  <a:lnTo>
                    <a:pt x="3297" y="2467"/>
                  </a:lnTo>
                  <a:lnTo>
                    <a:pt x="3346" y="2272"/>
                  </a:lnTo>
                  <a:lnTo>
                    <a:pt x="3395" y="2101"/>
                  </a:lnTo>
                  <a:lnTo>
                    <a:pt x="3420" y="1905"/>
                  </a:lnTo>
                  <a:lnTo>
                    <a:pt x="3420" y="1710"/>
                  </a:lnTo>
                  <a:lnTo>
                    <a:pt x="3420" y="1514"/>
                  </a:lnTo>
                  <a:lnTo>
                    <a:pt x="3395" y="1319"/>
                  </a:lnTo>
                  <a:lnTo>
                    <a:pt x="3346" y="1148"/>
                  </a:lnTo>
                  <a:lnTo>
                    <a:pt x="3297" y="1002"/>
                  </a:lnTo>
                  <a:lnTo>
                    <a:pt x="3224" y="855"/>
                  </a:lnTo>
                  <a:lnTo>
                    <a:pt x="3127" y="708"/>
                  </a:lnTo>
                  <a:lnTo>
                    <a:pt x="3029" y="586"/>
                  </a:lnTo>
                  <a:lnTo>
                    <a:pt x="2931" y="464"/>
                  </a:lnTo>
                  <a:lnTo>
                    <a:pt x="2809" y="342"/>
                  </a:lnTo>
                  <a:lnTo>
                    <a:pt x="2662" y="269"/>
                  </a:lnTo>
                  <a:lnTo>
                    <a:pt x="2516" y="171"/>
                  </a:lnTo>
                  <a:lnTo>
                    <a:pt x="2369" y="122"/>
                  </a:lnTo>
                  <a:lnTo>
                    <a:pt x="2223" y="49"/>
                  </a:lnTo>
                  <a:lnTo>
                    <a:pt x="2052" y="25"/>
                  </a:lnTo>
                  <a:lnTo>
                    <a:pt x="1881"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1" name="Google Shape;1151;p48"/>
          <p:cNvGrpSpPr/>
          <p:nvPr/>
        </p:nvGrpSpPr>
        <p:grpSpPr>
          <a:xfrm>
            <a:off x="3843751" y="2090602"/>
            <a:ext cx="139863" cy="317513"/>
            <a:chOff x="4753325" y="2329350"/>
            <a:chExt cx="167300" cy="379800"/>
          </a:xfrm>
        </p:grpSpPr>
        <p:sp>
          <p:nvSpPr>
            <p:cNvPr id="1152" name="Google Shape;1152;p48"/>
            <p:cNvSpPr/>
            <p:nvPr/>
          </p:nvSpPr>
          <p:spPr>
            <a:xfrm>
              <a:off x="4753325" y="2424600"/>
              <a:ext cx="167300" cy="284550"/>
            </a:xfrm>
            <a:custGeom>
              <a:avLst/>
              <a:gdLst/>
              <a:ahLst/>
              <a:cxnLst/>
              <a:rect l="l" t="t" r="r" b="b"/>
              <a:pathLst>
                <a:path w="6692" h="11382" extrusionOk="0">
                  <a:moveTo>
                    <a:pt x="4030" y="0"/>
                  </a:moveTo>
                  <a:lnTo>
                    <a:pt x="3883" y="73"/>
                  </a:lnTo>
                  <a:lnTo>
                    <a:pt x="3712" y="122"/>
                  </a:lnTo>
                  <a:lnTo>
                    <a:pt x="3517" y="171"/>
                  </a:lnTo>
                  <a:lnTo>
                    <a:pt x="3175" y="171"/>
                  </a:lnTo>
                  <a:lnTo>
                    <a:pt x="3004" y="147"/>
                  </a:lnTo>
                  <a:lnTo>
                    <a:pt x="2833" y="73"/>
                  </a:lnTo>
                  <a:lnTo>
                    <a:pt x="2662" y="24"/>
                  </a:lnTo>
                  <a:lnTo>
                    <a:pt x="2418" y="24"/>
                  </a:lnTo>
                  <a:lnTo>
                    <a:pt x="2174" y="98"/>
                  </a:lnTo>
                  <a:lnTo>
                    <a:pt x="1954" y="171"/>
                  </a:lnTo>
                  <a:lnTo>
                    <a:pt x="1710" y="318"/>
                  </a:lnTo>
                  <a:lnTo>
                    <a:pt x="1490" y="489"/>
                  </a:lnTo>
                  <a:lnTo>
                    <a:pt x="1246" y="684"/>
                  </a:lnTo>
                  <a:lnTo>
                    <a:pt x="1050" y="928"/>
                  </a:lnTo>
                  <a:lnTo>
                    <a:pt x="855" y="1197"/>
                  </a:lnTo>
                  <a:lnTo>
                    <a:pt x="660" y="1514"/>
                  </a:lnTo>
                  <a:lnTo>
                    <a:pt x="513" y="1856"/>
                  </a:lnTo>
                  <a:lnTo>
                    <a:pt x="366" y="2223"/>
                  </a:lnTo>
                  <a:lnTo>
                    <a:pt x="244" y="2638"/>
                  </a:lnTo>
                  <a:lnTo>
                    <a:pt x="122" y="3102"/>
                  </a:lnTo>
                  <a:lnTo>
                    <a:pt x="49" y="3590"/>
                  </a:lnTo>
                  <a:lnTo>
                    <a:pt x="0" y="4103"/>
                  </a:lnTo>
                  <a:lnTo>
                    <a:pt x="0" y="4665"/>
                  </a:lnTo>
                  <a:lnTo>
                    <a:pt x="0" y="4787"/>
                  </a:lnTo>
                  <a:lnTo>
                    <a:pt x="25" y="4909"/>
                  </a:lnTo>
                  <a:lnTo>
                    <a:pt x="73" y="5007"/>
                  </a:lnTo>
                  <a:lnTo>
                    <a:pt x="147" y="5104"/>
                  </a:lnTo>
                  <a:lnTo>
                    <a:pt x="220" y="5178"/>
                  </a:lnTo>
                  <a:lnTo>
                    <a:pt x="318" y="5251"/>
                  </a:lnTo>
                  <a:lnTo>
                    <a:pt x="415" y="5275"/>
                  </a:lnTo>
                  <a:lnTo>
                    <a:pt x="537" y="5300"/>
                  </a:lnTo>
                  <a:lnTo>
                    <a:pt x="660" y="5275"/>
                  </a:lnTo>
                  <a:lnTo>
                    <a:pt x="757" y="5251"/>
                  </a:lnTo>
                  <a:lnTo>
                    <a:pt x="855" y="5178"/>
                  </a:lnTo>
                  <a:lnTo>
                    <a:pt x="928" y="5104"/>
                  </a:lnTo>
                  <a:lnTo>
                    <a:pt x="1001" y="5007"/>
                  </a:lnTo>
                  <a:lnTo>
                    <a:pt x="1026" y="4909"/>
                  </a:lnTo>
                  <a:lnTo>
                    <a:pt x="1050" y="4787"/>
                  </a:lnTo>
                  <a:lnTo>
                    <a:pt x="1075" y="4665"/>
                  </a:lnTo>
                  <a:lnTo>
                    <a:pt x="1099" y="4201"/>
                  </a:lnTo>
                  <a:lnTo>
                    <a:pt x="1148" y="3737"/>
                  </a:lnTo>
                  <a:lnTo>
                    <a:pt x="1221" y="3322"/>
                  </a:lnTo>
                  <a:lnTo>
                    <a:pt x="1319" y="2931"/>
                  </a:lnTo>
                  <a:lnTo>
                    <a:pt x="1441" y="2589"/>
                  </a:lnTo>
                  <a:lnTo>
                    <a:pt x="1539" y="2345"/>
                  </a:lnTo>
                  <a:lnTo>
                    <a:pt x="1636" y="2174"/>
                  </a:lnTo>
                  <a:lnTo>
                    <a:pt x="1685" y="2149"/>
                  </a:lnTo>
                  <a:lnTo>
                    <a:pt x="1710" y="2149"/>
                  </a:lnTo>
                  <a:lnTo>
                    <a:pt x="1734" y="2247"/>
                  </a:lnTo>
                  <a:lnTo>
                    <a:pt x="1734" y="2516"/>
                  </a:lnTo>
                  <a:lnTo>
                    <a:pt x="1685" y="3493"/>
                  </a:lnTo>
                  <a:lnTo>
                    <a:pt x="1612" y="4836"/>
                  </a:lnTo>
                  <a:lnTo>
                    <a:pt x="1490" y="6374"/>
                  </a:lnTo>
                  <a:lnTo>
                    <a:pt x="1246" y="9256"/>
                  </a:lnTo>
                  <a:lnTo>
                    <a:pt x="1148" y="10551"/>
                  </a:lnTo>
                  <a:lnTo>
                    <a:pt x="1148" y="10697"/>
                  </a:lnTo>
                  <a:lnTo>
                    <a:pt x="1148" y="10844"/>
                  </a:lnTo>
                  <a:lnTo>
                    <a:pt x="1197" y="10966"/>
                  </a:lnTo>
                  <a:lnTo>
                    <a:pt x="1270" y="11088"/>
                  </a:lnTo>
                  <a:lnTo>
                    <a:pt x="1343" y="11186"/>
                  </a:lnTo>
                  <a:lnTo>
                    <a:pt x="1465" y="11284"/>
                  </a:lnTo>
                  <a:lnTo>
                    <a:pt x="1588" y="11357"/>
                  </a:lnTo>
                  <a:lnTo>
                    <a:pt x="1710" y="11381"/>
                  </a:lnTo>
                  <a:lnTo>
                    <a:pt x="1954" y="11381"/>
                  </a:lnTo>
                  <a:lnTo>
                    <a:pt x="2076" y="11357"/>
                  </a:lnTo>
                  <a:lnTo>
                    <a:pt x="2174" y="11284"/>
                  </a:lnTo>
                  <a:lnTo>
                    <a:pt x="2271" y="11210"/>
                  </a:lnTo>
                  <a:lnTo>
                    <a:pt x="2345" y="11137"/>
                  </a:lnTo>
                  <a:lnTo>
                    <a:pt x="2418" y="11039"/>
                  </a:lnTo>
                  <a:lnTo>
                    <a:pt x="2467" y="10917"/>
                  </a:lnTo>
                  <a:lnTo>
                    <a:pt x="2516" y="10795"/>
                  </a:lnTo>
                  <a:lnTo>
                    <a:pt x="3053" y="7034"/>
                  </a:lnTo>
                  <a:lnTo>
                    <a:pt x="3053" y="6985"/>
                  </a:lnTo>
                  <a:lnTo>
                    <a:pt x="3102" y="6887"/>
                  </a:lnTo>
                  <a:lnTo>
                    <a:pt x="3151" y="6839"/>
                  </a:lnTo>
                  <a:lnTo>
                    <a:pt x="3200" y="6790"/>
                  </a:lnTo>
                  <a:lnTo>
                    <a:pt x="3273" y="6765"/>
                  </a:lnTo>
                  <a:lnTo>
                    <a:pt x="3346" y="6741"/>
                  </a:lnTo>
                  <a:lnTo>
                    <a:pt x="3419" y="6765"/>
                  </a:lnTo>
                  <a:lnTo>
                    <a:pt x="3493" y="6790"/>
                  </a:lnTo>
                  <a:lnTo>
                    <a:pt x="3541" y="6839"/>
                  </a:lnTo>
                  <a:lnTo>
                    <a:pt x="3590" y="6887"/>
                  </a:lnTo>
                  <a:lnTo>
                    <a:pt x="3639" y="6985"/>
                  </a:lnTo>
                  <a:lnTo>
                    <a:pt x="3639" y="7034"/>
                  </a:lnTo>
                  <a:lnTo>
                    <a:pt x="4176" y="10795"/>
                  </a:lnTo>
                  <a:lnTo>
                    <a:pt x="4225" y="10917"/>
                  </a:lnTo>
                  <a:lnTo>
                    <a:pt x="4274" y="11039"/>
                  </a:lnTo>
                  <a:lnTo>
                    <a:pt x="4347" y="11137"/>
                  </a:lnTo>
                  <a:lnTo>
                    <a:pt x="4421" y="11210"/>
                  </a:lnTo>
                  <a:lnTo>
                    <a:pt x="4518" y="11284"/>
                  </a:lnTo>
                  <a:lnTo>
                    <a:pt x="4616" y="11357"/>
                  </a:lnTo>
                  <a:lnTo>
                    <a:pt x="4738" y="11381"/>
                  </a:lnTo>
                  <a:lnTo>
                    <a:pt x="4982" y="11381"/>
                  </a:lnTo>
                  <a:lnTo>
                    <a:pt x="5104" y="11357"/>
                  </a:lnTo>
                  <a:lnTo>
                    <a:pt x="5227" y="11284"/>
                  </a:lnTo>
                  <a:lnTo>
                    <a:pt x="5349" y="11186"/>
                  </a:lnTo>
                  <a:lnTo>
                    <a:pt x="5422" y="11088"/>
                  </a:lnTo>
                  <a:lnTo>
                    <a:pt x="5495" y="10966"/>
                  </a:lnTo>
                  <a:lnTo>
                    <a:pt x="5544" y="10844"/>
                  </a:lnTo>
                  <a:lnTo>
                    <a:pt x="5544" y="10697"/>
                  </a:lnTo>
                  <a:lnTo>
                    <a:pt x="5544" y="10551"/>
                  </a:lnTo>
                  <a:lnTo>
                    <a:pt x="5202" y="6399"/>
                  </a:lnTo>
                  <a:lnTo>
                    <a:pt x="5007" y="3517"/>
                  </a:lnTo>
                  <a:lnTo>
                    <a:pt x="4958" y="2540"/>
                  </a:lnTo>
                  <a:lnTo>
                    <a:pt x="4958" y="2247"/>
                  </a:lnTo>
                  <a:lnTo>
                    <a:pt x="4982" y="2149"/>
                  </a:lnTo>
                  <a:lnTo>
                    <a:pt x="5007" y="2149"/>
                  </a:lnTo>
                  <a:lnTo>
                    <a:pt x="5056" y="2174"/>
                  </a:lnTo>
                  <a:lnTo>
                    <a:pt x="5153" y="2320"/>
                  </a:lnTo>
                  <a:lnTo>
                    <a:pt x="5251" y="2564"/>
                  </a:lnTo>
                  <a:lnTo>
                    <a:pt x="5349" y="2906"/>
                  </a:lnTo>
                  <a:lnTo>
                    <a:pt x="5446" y="3297"/>
                  </a:lnTo>
                  <a:lnTo>
                    <a:pt x="5544" y="3737"/>
                  </a:lnTo>
                  <a:lnTo>
                    <a:pt x="5593" y="4201"/>
                  </a:lnTo>
                  <a:lnTo>
                    <a:pt x="5617" y="4665"/>
                  </a:lnTo>
                  <a:lnTo>
                    <a:pt x="5642" y="4787"/>
                  </a:lnTo>
                  <a:lnTo>
                    <a:pt x="5666" y="4909"/>
                  </a:lnTo>
                  <a:lnTo>
                    <a:pt x="5691" y="5007"/>
                  </a:lnTo>
                  <a:lnTo>
                    <a:pt x="5764" y="5104"/>
                  </a:lnTo>
                  <a:lnTo>
                    <a:pt x="5837" y="5178"/>
                  </a:lnTo>
                  <a:lnTo>
                    <a:pt x="5935" y="5251"/>
                  </a:lnTo>
                  <a:lnTo>
                    <a:pt x="6033" y="5275"/>
                  </a:lnTo>
                  <a:lnTo>
                    <a:pt x="6155" y="5300"/>
                  </a:lnTo>
                  <a:lnTo>
                    <a:pt x="6277" y="5275"/>
                  </a:lnTo>
                  <a:lnTo>
                    <a:pt x="6374" y="5251"/>
                  </a:lnTo>
                  <a:lnTo>
                    <a:pt x="6472" y="5178"/>
                  </a:lnTo>
                  <a:lnTo>
                    <a:pt x="6545" y="5104"/>
                  </a:lnTo>
                  <a:lnTo>
                    <a:pt x="6619" y="5007"/>
                  </a:lnTo>
                  <a:lnTo>
                    <a:pt x="6668" y="4909"/>
                  </a:lnTo>
                  <a:lnTo>
                    <a:pt x="6692" y="4787"/>
                  </a:lnTo>
                  <a:lnTo>
                    <a:pt x="6692" y="4665"/>
                  </a:lnTo>
                  <a:lnTo>
                    <a:pt x="6692" y="4103"/>
                  </a:lnTo>
                  <a:lnTo>
                    <a:pt x="6643" y="3566"/>
                  </a:lnTo>
                  <a:lnTo>
                    <a:pt x="6570" y="3077"/>
                  </a:lnTo>
                  <a:lnTo>
                    <a:pt x="6472" y="2638"/>
                  </a:lnTo>
                  <a:lnTo>
                    <a:pt x="6374" y="2223"/>
                  </a:lnTo>
                  <a:lnTo>
                    <a:pt x="6228" y="1832"/>
                  </a:lnTo>
                  <a:lnTo>
                    <a:pt x="6081" y="1490"/>
                  </a:lnTo>
                  <a:lnTo>
                    <a:pt x="5910" y="1172"/>
                  </a:lnTo>
                  <a:lnTo>
                    <a:pt x="5715" y="904"/>
                  </a:lnTo>
                  <a:lnTo>
                    <a:pt x="5520" y="659"/>
                  </a:lnTo>
                  <a:lnTo>
                    <a:pt x="5300" y="464"/>
                  </a:lnTo>
                  <a:lnTo>
                    <a:pt x="5056" y="293"/>
                  </a:lnTo>
                  <a:lnTo>
                    <a:pt x="4811" y="171"/>
                  </a:lnTo>
                  <a:lnTo>
                    <a:pt x="4567" y="73"/>
                  </a:lnTo>
                  <a:lnTo>
                    <a:pt x="4299" y="24"/>
                  </a:lnTo>
                  <a:lnTo>
                    <a:pt x="4030"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48"/>
            <p:cNvSpPr/>
            <p:nvPr/>
          </p:nvSpPr>
          <p:spPr>
            <a:xfrm>
              <a:off x="4798500" y="2329350"/>
              <a:ext cx="76950" cy="84275"/>
            </a:xfrm>
            <a:custGeom>
              <a:avLst/>
              <a:gdLst/>
              <a:ahLst/>
              <a:cxnLst/>
              <a:rect l="l" t="t" r="r" b="b"/>
              <a:pathLst>
                <a:path w="3078" h="3371" extrusionOk="0">
                  <a:moveTo>
                    <a:pt x="1539" y="0"/>
                  </a:moveTo>
                  <a:lnTo>
                    <a:pt x="1222" y="24"/>
                  </a:lnTo>
                  <a:lnTo>
                    <a:pt x="953" y="98"/>
                  </a:lnTo>
                  <a:lnTo>
                    <a:pt x="684" y="220"/>
                  </a:lnTo>
                  <a:lnTo>
                    <a:pt x="464" y="415"/>
                  </a:lnTo>
                  <a:lnTo>
                    <a:pt x="367" y="513"/>
                  </a:lnTo>
                  <a:lnTo>
                    <a:pt x="269" y="635"/>
                  </a:lnTo>
                  <a:lnTo>
                    <a:pt x="196" y="757"/>
                  </a:lnTo>
                  <a:lnTo>
                    <a:pt x="123" y="879"/>
                  </a:lnTo>
                  <a:lnTo>
                    <a:pt x="74" y="1026"/>
                  </a:lnTo>
                  <a:lnTo>
                    <a:pt x="49" y="1172"/>
                  </a:lnTo>
                  <a:lnTo>
                    <a:pt x="25" y="1343"/>
                  </a:lnTo>
                  <a:lnTo>
                    <a:pt x="0" y="1514"/>
                  </a:lnTo>
                  <a:lnTo>
                    <a:pt x="25" y="1685"/>
                  </a:lnTo>
                  <a:lnTo>
                    <a:pt x="49" y="1856"/>
                  </a:lnTo>
                  <a:lnTo>
                    <a:pt x="123" y="2198"/>
                  </a:lnTo>
                  <a:lnTo>
                    <a:pt x="269" y="2516"/>
                  </a:lnTo>
                  <a:lnTo>
                    <a:pt x="464" y="2784"/>
                  </a:lnTo>
                  <a:lnTo>
                    <a:pt x="562" y="2906"/>
                  </a:lnTo>
                  <a:lnTo>
                    <a:pt x="684" y="3029"/>
                  </a:lnTo>
                  <a:lnTo>
                    <a:pt x="806" y="3126"/>
                  </a:lnTo>
                  <a:lnTo>
                    <a:pt x="953" y="3199"/>
                  </a:lnTo>
                  <a:lnTo>
                    <a:pt x="1075" y="3273"/>
                  </a:lnTo>
                  <a:lnTo>
                    <a:pt x="1222" y="3322"/>
                  </a:lnTo>
                  <a:lnTo>
                    <a:pt x="1393" y="3346"/>
                  </a:lnTo>
                  <a:lnTo>
                    <a:pt x="1539" y="3370"/>
                  </a:lnTo>
                  <a:lnTo>
                    <a:pt x="1686" y="3346"/>
                  </a:lnTo>
                  <a:lnTo>
                    <a:pt x="1857" y="3322"/>
                  </a:lnTo>
                  <a:lnTo>
                    <a:pt x="2003" y="3273"/>
                  </a:lnTo>
                  <a:lnTo>
                    <a:pt x="2125" y="3199"/>
                  </a:lnTo>
                  <a:lnTo>
                    <a:pt x="2272" y="3126"/>
                  </a:lnTo>
                  <a:lnTo>
                    <a:pt x="2394" y="3029"/>
                  </a:lnTo>
                  <a:lnTo>
                    <a:pt x="2516" y="2906"/>
                  </a:lnTo>
                  <a:lnTo>
                    <a:pt x="2614" y="2784"/>
                  </a:lnTo>
                  <a:lnTo>
                    <a:pt x="2809" y="2516"/>
                  </a:lnTo>
                  <a:lnTo>
                    <a:pt x="2956" y="2198"/>
                  </a:lnTo>
                  <a:lnTo>
                    <a:pt x="3029" y="1856"/>
                  </a:lnTo>
                  <a:lnTo>
                    <a:pt x="3053" y="1685"/>
                  </a:lnTo>
                  <a:lnTo>
                    <a:pt x="3078" y="1514"/>
                  </a:lnTo>
                  <a:lnTo>
                    <a:pt x="3053" y="1343"/>
                  </a:lnTo>
                  <a:lnTo>
                    <a:pt x="3029" y="1172"/>
                  </a:lnTo>
                  <a:lnTo>
                    <a:pt x="3004" y="1026"/>
                  </a:lnTo>
                  <a:lnTo>
                    <a:pt x="2956" y="879"/>
                  </a:lnTo>
                  <a:lnTo>
                    <a:pt x="2882" y="757"/>
                  </a:lnTo>
                  <a:lnTo>
                    <a:pt x="2809" y="635"/>
                  </a:lnTo>
                  <a:lnTo>
                    <a:pt x="2711" y="513"/>
                  </a:lnTo>
                  <a:lnTo>
                    <a:pt x="2614" y="415"/>
                  </a:lnTo>
                  <a:lnTo>
                    <a:pt x="2394" y="220"/>
                  </a:lnTo>
                  <a:lnTo>
                    <a:pt x="2125" y="98"/>
                  </a:lnTo>
                  <a:lnTo>
                    <a:pt x="1857" y="24"/>
                  </a:lnTo>
                  <a:lnTo>
                    <a:pt x="1539"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4" name="Google Shape;1154;p48"/>
          <p:cNvGrpSpPr/>
          <p:nvPr/>
        </p:nvGrpSpPr>
        <p:grpSpPr>
          <a:xfrm>
            <a:off x="3277654" y="2038519"/>
            <a:ext cx="145004" cy="421658"/>
            <a:chOff x="4076175" y="2267050"/>
            <a:chExt cx="173450" cy="504375"/>
          </a:xfrm>
        </p:grpSpPr>
        <p:sp>
          <p:nvSpPr>
            <p:cNvPr id="1155" name="Google Shape;1155;p48"/>
            <p:cNvSpPr/>
            <p:nvPr/>
          </p:nvSpPr>
          <p:spPr>
            <a:xfrm>
              <a:off x="4122600" y="2267050"/>
              <a:ext cx="80600" cy="91625"/>
            </a:xfrm>
            <a:custGeom>
              <a:avLst/>
              <a:gdLst/>
              <a:ahLst/>
              <a:cxnLst/>
              <a:rect l="l" t="t" r="r" b="b"/>
              <a:pathLst>
                <a:path w="3224" h="3665" extrusionOk="0">
                  <a:moveTo>
                    <a:pt x="1441" y="1"/>
                  </a:moveTo>
                  <a:lnTo>
                    <a:pt x="1295" y="25"/>
                  </a:lnTo>
                  <a:lnTo>
                    <a:pt x="1124" y="74"/>
                  </a:lnTo>
                  <a:lnTo>
                    <a:pt x="977" y="123"/>
                  </a:lnTo>
                  <a:lnTo>
                    <a:pt x="855" y="172"/>
                  </a:lnTo>
                  <a:lnTo>
                    <a:pt x="708" y="245"/>
                  </a:lnTo>
                  <a:lnTo>
                    <a:pt x="586" y="343"/>
                  </a:lnTo>
                  <a:lnTo>
                    <a:pt x="464" y="441"/>
                  </a:lnTo>
                  <a:lnTo>
                    <a:pt x="366" y="563"/>
                  </a:lnTo>
                  <a:lnTo>
                    <a:pt x="269" y="685"/>
                  </a:lnTo>
                  <a:lnTo>
                    <a:pt x="195" y="831"/>
                  </a:lnTo>
                  <a:lnTo>
                    <a:pt x="122" y="978"/>
                  </a:lnTo>
                  <a:lnTo>
                    <a:pt x="73" y="1124"/>
                  </a:lnTo>
                  <a:lnTo>
                    <a:pt x="25" y="1295"/>
                  </a:lnTo>
                  <a:lnTo>
                    <a:pt x="0" y="1466"/>
                  </a:lnTo>
                  <a:lnTo>
                    <a:pt x="0" y="1662"/>
                  </a:lnTo>
                  <a:lnTo>
                    <a:pt x="0" y="1833"/>
                  </a:lnTo>
                  <a:lnTo>
                    <a:pt x="25" y="2028"/>
                  </a:lnTo>
                  <a:lnTo>
                    <a:pt x="73" y="2223"/>
                  </a:lnTo>
                  <a:lnTo>
                    <a:pt x="122" y="2394"/>
                  </a:lnTo>
                  <a:lnTo>
                    <a:pt x="195" y="2565"/>
                  </a:lnTo>
                  <a:lnTo>
                    <a:pt x="269" y="2736"/>
                  </a:lnTo>
                  <a:lnTo>
                    <a:pt x="366" y="2883"/>
                  </a:lnTo>
                  <a:lnTo>
                    <a:pt x="464" y="3029"/>
                  </a:lnTo>
                  <a:lnTo>
                    <a:pt x="586" y="3176"/>
                  </a:lnTo>
                  <a:lnTo>
                    <a:pt x="708" y="3298"/>
                  </a:lnTo>
                  <a:lnTo>
                    <a:pt x="855" y="3396"/>
                  </a:lnTo>
                  <a:lnTo>
                    <a:pt x="977" y="3493"/>
                  </a:lnTo>
                  <a:lnTo>
                    <a:pt x="1124" y="3567"/>
                  </a:lnTo>
                  <a:lnTo>
                    <a:pt x="1295" y="3616"/>
                  </a:lnTo>
                  <a:lnTo>
                    <a:pt x="1441" y="3640"/>
                  </a:lnTo>
                  <a:lnTo>
                    <a:pt x="1612" y="3664"/>
                  </a:lnTo>
                  <a:lnTo>
                    <a:pt x="1783" y="3640"/>
                  </a:lnTo>
                  <a:lnTo>
                    <a:pt x="1930" y="3616"/>
                  </a:lnTo>
                  <a:lnTo>
                    <a:pt x="2100" y="3567"/>
                  </a:lnTo>
                  <a:lnTo>
                    <a:pt x="2247" y="3493"/>
                  </a:lnTo>
                  <a:lnTo>
                    <a:pt x="2369" y="3396"/>
                  </a:lnTo>
                  <a:lnTo>
                    <a:pt x="2516" y="3298"/>
                  </a:lnTo>
                  <a:lnTo>
                    <a:pt x="2638" y="3176"/>
                  </a:lnTo>
                  <a:lnTo>
                    <a:pt x="2760" y="3029"/>
                  </a:lnTo>
                  <a:lnTo>
                    <a:pt x="2858" y="2883"/>
                  </a:lnTo>
                  <a:lnTo>
                    <a:pt x="2955" y="2736"/>
                  </a:lnTo>
                  <a:lnTo>
                    <a:pt x="3029" y="2565"/>
                  </a:lnTo>
                  <a:lnTo>
                    <a:pt x="3102" y="2394"/>
                  </a:lnTo>
                  <a:lnTo>
                    <a:pt x="3151" y="2223"/>
                  </a:lnTo>
                  <a:lnTo>
                    <a:pt x="3200" y="2028"/>
                  </a:lnTo>
                  <a:lnTo>
                    <a:pt x="3224" y="1833"/>
                  </a:lnTo>
                  <a:lnTo>
                    <a:pt x="3224" y="1662"/>
                  </a:lnTo>
                  <a:lnTo>
                    <a:pt x="3224" y="1466"/>
                  </a:lnTo>
                  <a:lnTo>
                    <a:pt x="3200" y="1295"/>
                  </a:lnTo>
                  <a:lnTo>
                    <a:pt x="3151" y="1124"/>
                  </a:lnTo>
                  <a:lnTo>
                    <a:pt x="3102" y="978"/>
                  </a:lnTo>
                  <a:lnTo>
                    <a:pt x="3029" y="831"/>
                  </a:lnTo>
                  <a:lnTo>
                    <a:pt x="2955" y="685"/>
                  </a:lnTo>
                  <a:lnTo>
                    <a:pt x="2858" y="563"/>
                  </a:lnTo>
                  <a:lnTo>
                    <a:pt x="2760" y="441"/>
                  </a:lnTo>
                  <a:lnTo>
                    <a:pt x="2638" y="343"/>
                  </a:lnTo>
                  <a:lnTo>
                    <a:pt x="2516" y="245"/>
                  </a:lnTo>
                  <a:lnTo>
                    <a:pt x="2369" y="172"/>
                  </a:lnTo>
                  <a:lnTo>
                    <a:pt x="2247" y="123"/>
                  </a:lnTo>
                  <a:lnTo>
                    <a:pt x="2100" y="74"/>
                  </a:lnTo>
                  <a:lnTo>
                    <a:pt x="1930" y="25"/>
                  </a:lnTo>
                  <a:lnTo>
                    <a:pt x="1783"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48"/>
            <p:cNvSpPr/>
            <p:nvPr/>
          </p:nvSpPr>
          <p:spPr>
            <a:xfrm>
              <a:off x="4076175" y="2370250"/>
              <a:ext cx="173450" cy="401175"/>
            </a:xfrm>
            <a:custGeom>
              <a:avLst/>
              <a:gdLst/>
              <a:ahLst/>
              <a:cxnLst/>
              <a:rect l="l" t="t" r="r" b="b"/>
              <a:pathLst>
                <a:path w="6938" h="16047" extrusionOk="0">
                  <a:moveTo>
                    <a:pt x="2736" y="0"/>
                  </a:moveTo>
                  <a:lnTo>
                    <a:pt x="2541" y="49"/>
                  </a:lnTo>
                  <a:lnTo>
                    <a:pt x="2346" y="123"/>
                  </a:lnTo>
                  <a:lnTo>
                    <a:pt x="2175" y="196"/>
                  </a:lnTo>
                  <a:lnTo>
                    <a:pt x="2028" y="293"/>
                  </a:lnTo>
                  <a:lnTo>
                    <a:pt x="1711" y="489"/>
                  </a:lnTo>
                  <a:lnTo>
                    <a:pt x="1442" y="758"/>
                  </a:lnTo>
                  <a:lnTo>
                    <a:pt x="1173" y="1075"/>
                  </a:lnTo>
                  <a:lnTo>
                    <a:pt x="953" y="1417"/>
                  </a:lnTo>
                  <a:lnTo>
                    <a:pt x="758" y="1808"/>
                  </a:lnTo>
                  <a:lnTo>
                    <a:pt x="587" y="2223"/>
                  </a:lnTo>
                  <a:lnTo>
                    <a:pt x="441" y="2711"/>
                  </a:lnTo>
                  <a:lnTo>
                    <a:pt x="318" y="3200"/>
                  </a:lnTo>
                  <a:lnTo>
                    <a:pt x="221" y="3737"/>
                  </a:lnTo>
                  <a:lnTo>
                    <a:pt x="147" y="4323"/>
                  </a:lnTo>
                  <a:lnTo>
                    <a:pt x="74" y="4909"/>
                  </a:lnTo>
                  <a:lnTo>
                    <a:pt x="25" y="5544"/>
                  </a:lnTo>
                  <a:lnTo>
                    <a:pt x="1" y="6204"/>
                  </a:lnTo>
                  <a:lnTo>
                    <a:pt x="1" y="6888"/>
                  </a:lnTo>
                  <a:lnTo>
                    <a:pt x="25" y="7034"/>
                  </a:lnTo>
                  <a:lnTo>
                    <a:pt x="50" y="7181"/>
                  </a:lnTo>
                  <a:lnTo>
                    <a:pt x="99" y="7327"/>
                  </a:lnTo>
                  <a:lnTo>
                    <a:pt x="172" y="7425"/>
                  </a:lnTo>
                  <a:lnTo>
                    <a:pt x="245" y="7523"/>
                  </a:lnTo>
                  <a:lnTo>
                    <a:pt x="318" y="7596"/>
                  </a:lnTo>
                  <a:lnTo>
                    <a:pt x="416" y="7645"/>
                  </a:lnTo>
                  <a:lnTo>
                    <a:pt x="636" y="7645"/>
                  </a:lnTo>
                  <a:lnTo>
                    <a:pt x="734" y="7596"/>
                  </a:lnTo>
                  <a:lnTo>
                    <a:pt x="807" y="7523"/>
                  </a:lnTo>
                  <a:lnTo>
                    <a:pt x="880" y="7425"/>
                  </a:lnTo>
                  <a:lnTo>
                    <a:pt x="929" y="7327"/>
                  </a:lnTo>
                  <a:lnTo>
                    <a:pt x="953" y="7181"/>
                  </a:lnTo>
                  <a:lnTo>
                    <a:pt x="978" y="6888"/>
                  </a:lnTo>
                  <a:lnTo>
                    <a:pt x="1002" y="6521"/>
                  </a:lnTo>
                  <a:lnTo>
                    <a:pt x="1027" y="6106"/>
                  </a:lnTo>
                  <a:lnTo>
                    <a:pt x="1149" y="5105"/>
                  </a:lnTo>
                  <a:lnTo>
                    <a:pt x="1295" y="4103"/>
                  </a:lnTo>
                  <a:lnTo>
                    <a:pt x="1369" y="3664"/>
                  </a:lnTo>
                  <a:lnTo>
                    <a:pt x="1466" y="3298"/>
                  </a:lnTo>
                  <a:lnTo>
                    <a:pt x="1417" y="3102"/>
                  </a:lnTo>
                  <a:lnTo>
                    <a:pt x="1393" y="2907"/>
                  </a:lnTo>
                  <a:lnTo>
                    <a:pt x="1393" y="2711"/>
                  </a:lnTo>
                  <a:lnTo>
                    <a:pt x="1417" y="2540"/>
                  </a:lnTo>
                  <a:lnTo>
                    <a:pt x="1442" y="2394"/>
                  </a:lnTo>
                  <a:lnTo>
                    <a:pt x="1515" y="2247"/>
                  </a:lnTo>
                  <a:lnTo>
                    <a:pt x="1588" y="2125"/>
                  </a:lnTo>
                  <a:lnTo>
                    <a:pt x="1662" y="2052"/>
                  </a:lnTo>
                  <a:lnTo>
                    <a:pt x="1588" y="2150"/>
                  </a:lnTo>
                  <a:lnTo>
                    <a:pt x="1540" y="2296"/>
                  </a:lnTo>
                  <a:lnTo>
                    <a:pt x="1491" y="2492"/>
                  </a:lnTo>
                  <a:lnTo>
                    <a:pt x="1491" y="2687"/>
                  </a:lnTo>
                  <a:lnTo>
                    <a:pt x="1515" y="2882"/>
                  </a:lnTo>
                  <a:lnTo>
                    <a:pt x="1564" y="3078"/>
                  </a:lnTo>
                  <a:lnTo>
                    <a:pt x="1613" y="3175"/>
                  </a:lnTo>
                  <a:lnTo>
                    <a:pt x="1686" y="3273"/>
                  </a:lnTo>
                  <a:lnTo>
                    <a:pt x="1759" y="3346"/>
                  </a:lnTo>
                  <a:lnTo>
                    <a:pt x="1857" y="3420"/>
                  </a:lnTo>
                  <a:lnTo>
                    <a:pt x="1906" y="3786"/>
                  </a:lnTo>
                  <a:lnTo>
                    <a:pt x="1930" y="3981"/>
                  </a:lnTo>
                  <a:lnTo>
                    <a:pt x="1955" y="4201"/>
                  </a:lnTo>
                  <a:lnTo>
                    <a:pt x="1930" y="4445"/>
                  </a:lnTo>
                  <a:lnTo>
                    <a:pt x="1906" y="4738"/>
                  </a:lnTo>
                  <a:lnTo>
                    <a:pt x="1833" y="5032"/>
                  </a:lnTo>
                  <a:lnTo>
                    <a:pt x="1711" y="5398"/>
                  </a:lnTo>
                  <a:lnTo>
                    <a:pt x="1515" y="5911"/>
                  </a:lnTo>
                  <a:lnTo>
                    <a:pt x="1369" y="6399"/>
                  </a:lnTo>
                  <a:lnTo>
                    <a:pt x="1271" y="6839"/>
                  </a:lnTo>
                  <a:lnTo>
                    <a:pt x="1222" y="7230"/>
                  </a:lnTo>
                  <a:lnTo>
                    <a:pt x="1173" y="7620"/>
                  </a:lnTo>
                  <a:lnTo>
                    <a:pt x="1173" y="8011"/>
                  </a:lnTo>
                  <a:lnTo>
                    <a:pt x="1198" y="8817"/>
                  </a:lnTo>
                  <a:lnTo>
                    <a:pt x="1247" y="9989"/>
                  </a:lnTo>
                  <a:lnTo>
                    <a:pt x="1295" y="11162"/>
                  </a:lnTo>
                  <a:lnTo>
                    <a:pt x="1320" y="13238"/>
                  </a:lnTo>
                  <a:lnTo>
                    <a:pt x="1344" y="14728"/>
                  </a:lnTo>
                  <a:lnTo>
                    <a:pt x="1344" y="15314"/>
                  </a:lnTo>
                  <a:lnTo>
                    <a:pt x="1369" y="15533"/>
                  </a:lnTo>
                  <a:lnTo>
                    <a:pt x="1417" y="15704"/>
                  </a:lnTo>
                  <a:lnTo>
                    <a:pt x="1491" y="15827"/>
                  </a:lnTo>
                  <a:lnTo>
                    <a:pt x="1588" y="15924"/>
                  </a:lnTo>
                  <a:lnTo>
                    <a:pt x="1662" y="15998"/>
                  </a:lnTo>
                  <a:lnTo>
                    <a:pt x="1735" y="16022"/>
                  </a:lnTo>
                  <a:lnTo>
                    <a:pt x="1833" y="16046"/>
                  </a:lnTo>
                  <a:lnTo>
                    <a:pt x="1955" y="16046"/>
                  </a:lnTo>
                  <a:lnTo>
                    <a:pt x="2077" y="15998"/>
                  </a:lnTo>
                  <a:lnTo>
                    <a:pt x="2175" y="15949"/>
                  </a:lnTo>
                  <a:lnTo>
                    <a:pt x="2248" y="15875"/>
                  </a:lnTo>
                  <a:lnTo>
                    <a:pt x="2321" y="15802"/>
                  </a:lnTo>
                  <a:lnTo>
                    <a:pt x="2394" y="15680"/>
                  </a:lnTo>
                  <a:lnTo>
                    <a:pt x="2419" y="15533"/>
                  </a:lnTo>
                  <a:lnTo>
                    <a:pt x="2468" y="15387"/>
                  </a:lnTo>
                  <a:lnTo>
                    <a:pt x="3152" y="8548"/>
                  </a:lnTo>
                  <a:lnTo>
                    <a:pt x="3152" y="8451"/>
                  </a:lnTo>
                  <a:lnTo>
                    <a:pt x="3200" y="8280"/>
                  </a:lnTo>
                  <a:lnTo>
                    <a:pt x="3249" y="8182"/>
                  </a:lnTo>
                  <a:lnTo>
                    <a:pt x="3298" y="8084"/>
                  </a:lnTo>
                  <a:lnTo>
                    <a:pt x="3371" y="8011"/>
                  </a:lnTo>
                  <a:lnTo>
                    <a:pt x="3469" y="7987"/>
                  </a:lnTo>
                  <a:lnTo>
                    <a:pt x="3567" y="8011"/>
                  </a:lnTo>
                  <a:lnTo>
                    <a:pt x="3640" y="8084"/>
                  </a:lnTo>
                  <a:lnTo>
                    <a:pt x="3689" y="8182"/>
                  </a:lnTo>
                  <a:lnTo>
                    <a:pt x="3738" y="8280"/>
                  </a:lnTo>
                  <a:lnTo>
                    <a:pt x="3787" y="8451"/>
                  </a:lnTo>
                  <a:lnTo>
                    <a:pt x="3787" y="8548"/>
                  </a:lnTo>
                  <a:lnTo>
                    <a:pt x="4470" y="15387"/>
                  </a:lnTo>
                  <a:lnTo>
                    <a:pt x="4519" y="15533"/>
                  </a:lnTo>
                  <a:lnTo>
                    <a:pt x="4544" y="15680"/>
                  </a:lnTo>
                  <a:lnTo>
                    <a:pt x="4617" y="15802"/>
                  </a:lnTo>
                  <a:lnTo>
                    <a:pt x="4690" y="15875"/>
                  </a:lnTo>
                  <a:lnTo>
                    <a:pt x="4763" y="15949"/>
                  </a:lnTo>
                  <a:lnTo>
                    <a:pt x="4861" y="15998"/>
                  </a:lnTo>
                  <a:lnTo>
                    <a:pt x="4983" y="16046"/>
                  </a:lnTo>
                  <a:lnTo>
                    <a:pt x="5105" y="16046"/>
                  </a:lnTo>
                  <a:lnTo>
                    <a:pt x="5203" y="16022"/>
                  </a:lnTo>
                  <a:lnTo>
                    <a:pt x="5276" y="15998"/>
                  </a:lnTo>
                  <a:lnTo>
                    <a:pt x="5350" y="15924"/>
                  </a:lnTo>
                  <a:lnTo>
                    <a:pt x="5447" y="15827"/>
                  </a:lnTo>
                  <a:lnTo>
                    <a:pt x="5521" y="15704"/>
                  </a:lnTo>
                  <a:lnTo>
                    <a:pt x="5569" y="15533"/>
                  </a:lnTo>
                  <a:lnTo>
                    <a:pt x="5594" y="15314"/>
                  </a:lnTo>
                  <a:lnTo>
                    <a:pt x="5594" y="14728"/>
                  </a:lnTo>
                  <a:lnTo>
                    <a:pt x="5618" y="13238"/>
                  </a:lnTo>
                  <a:lnTo>
                    <a:pt x="5643" y="11162"/>
                  </a:lnTo>
                  <a:lnTo>
                    <a:pt x="5692" y="9989"/>
                  </a:lnTo>
                  <a:lnTo>
                    <a:pt x="5740" y="8817"/>
                  </a:lnTo>
                  <a:lnTo>
                    <a:pt x="5765" y="8011"/>
                  </a:lnTo>
                  <a:lnTo>
                    <a:pt x="5765" y="7620"/>
                  </a:lnTo>
                  <a:lnTo>
                    <a:pt x="5716" y="7230"/>
                  </a:lnTo>
                  <a:lnTo>
                    <a:pt x="5667" y="6839"/>
                  </a:lnTo>
                  <a:lnTo>
                    <a:pt x="5569" y="6399"/>
                  </a:lnTo>
                  <a:lnTo>
                    <a:pt x="5423" y="5911"/>
                  </a:lnTo>
                  <a:lnTo>
                    <a:pt x="5227" y="5398"/>
                  </a:lnTo>
                  <a:lnTo>
                    <a:pt x="5105" y="5032"/>
                  </a:lnTo>
                  <a:lnTo>
                    <a:pt x="5032" y="4738"/>
                  </a:lnTo>
                  <a:lnTo>
                    <a:pt x="5008" y="4445"/>
                  </a:lnTo>
                  <a:lnTo>
                    <a:pt x="4983" y="4201"/>
                  </a:lnTo>
                  <a:lnTo>
                    <a:pt x="5008" y="3981"/>
                  </a:lnTo>
                  <a:lnTo>
                    <a:pt x="5032" y="3786"/>
                  </a:lnTo>
                  <a:lnTo>
                    <a:pt x="5081" y="3420"/>
                  </a:lnTo>
                  <a:lnTo>
                    <a:pt x="5179" y="3346"/>
                  </a:lnTo>
                  <a:lnTo>
                    <a:pt x="5252" y="3273"/>
                  </a:lnTo>
                  <a:lnTo>
                    <a:pt x="5325" y="3175"/>
                  </a:lnTo>
                  <a:lnTo>
                    <a:pt x="5374" y="3078"/>
                  </a:lnTo>
                  <a:lnTo>
                    <a:pt x="5423" y="2882"/>
                  </a:lnTo>
                  <a:lnTo>
                    <a:pt x="5447" y="2687"/>
                  </a:lnTo>
                  <a:lnTo>
                    <a:pt x="5447" y="2492"/>
                  </a:lnTo>
                  <a:lnTo>
                    <a:pt x="5398" y="2296"/>
                  </a:lnTo>
                  <a:lnTo>
                    <a:pt x="5350" y="2150"/>
                  </a:lnTo>
                  <a:lnTo>
                    <a:pt x="5276" y="2052"/>
                  </a:lnTo>
                  <a:lnTo>
                    <a:pt x="5350" y="2125"/>
                  </a:lnTo>
                  <a:lnTo>
                    <a:pt x="5423" y="2247"/>
                  </a:lnTo>
                  <a:lnTo>
                    <a:pt x="5496" y="2394"/>
                  </a:lnTo>
                  <a:lnTo>
                    <a:pt x="5521" y="2540"/>
                  </a:lnTo>
                  <a:lnTo>
                    <a:pt x="5545" y="2711"/>
                  </a:lnTo>
                  <a:lnTo>
                    <a:pt x="5545" y="2907"/>
                  </a:lnTo>
                  <a:lnTo>
                    <a:pt x="5521" y="3102"/>
                  </a:lnTo>
                  <a:lnTo>
                    <a:pt x="5472" y="3298"/>
                  </a:lnTo>
                  <a:lnTo>
                    <a:pt x="5569" y="3664"/>
                  </a:lnTo>
                  <a:lnTo>
                    <a:pt x="5643" y="4103"/>
                  </a:lnTo>
                  <a:lnTo>
                    <a:pt x="5789" y="5105"/>
                  </a:lnTo>
                  <a:lnTo>
                    <a:pt x="5911" y="6106"/>
                  </a:lnTo>
                  <a:lnTo>
                    <a:pt x="5936" y="6521"/>
                  </a:lnTo>
                  <a:lnTo>
                    <a:pt x="5960" y="6888"/>
                  </a:lnTo>
                  <a:lnTo>
                    <a:pt x="5985" y="7181"/>
                  </a:lnTo>
                  <a:lnTo>
                    <a:pt x="6009" y="7327"/>
                  </a:lnTo>
                  <a:lnTo>
                    <a:pt x="6058" y="7425"/>
                  </a:lnTo>
                  <a:lnTo>
                    <a:pt x="6131" y="7523"/>
                  </a:lnTo>
                  <a:lnTo>
                    <a:pt x="6204" y="7596"/>
                  </a:lnTo>
                  <a:lnTo>
                    <a:pt x="6302" y="7645"/>
                  </a:lnTo>
                  <a:lnTo>
                    <a:pt x="6522" y="7645"/>
                  </a:lnTo>
                  <a:lnTo>
                    <a:pt x="6620" y="7596"/>
                  </a:lnTo>
                  <a:lnTo>
                    <a:pt x="6693" y="7523"/>
                  </a:lnTo>
                  <a:lnTo>
                    <a:pt x="6766" y="7425"/>
                  </a:lnTo>
                  <a:lnTo>
                    <a:pt x="6839" y="7327"/>
                  </a:lnTo>
                  <a:lnTo>
                    <a:pt x="6888" y="7181"/>
                  </a:lnTo>
                  <a:lnTo>
                    <a:pt x="6913" y="7034"/>
                  </a:lnTo>
                  <a:lnTo>
                    <a:pt x="6937" y="6888"/>
                  </a:lnTo>
                  <a:lnTo>
                    <a:pt x="6937" y="6204"/>
                  </a:lnTo>
                  <a:lnTo>
                    <a:pt x="6913" y="5544"/>
                  </a:lnTo>
                  <a:lnTo>
                    <a:pt x="6864" y="4909"/>
                  </a:lnTo>
                  <a:lnTo>
                    <a:pt x="6791" y="4323"/>
                  </a:lnTo>
                  <a:lnTo>
                    <a:pt x="6717" y="3737"/>
                  </a:lnTo>
                  <a:lnTo>
                    <a:pt x="6620" y="3200"/>
                  </a:lnTo>
                  <a:lnTo>
                    <a:pt x="6497" y="2711"/>
                  </a:lnTo>
                  <a:lnTo>
                    <a:pt x="6351" y="2223"/>
                  </a:lnTo>
                  <a:lnTo>
                    <a:pt x="6180" y="1808"/>
                  </a:lnTo>
                  <a:lnTo>
                    <a:pt x="5985" y="1417"/>
                  </a:lnTo>
                  <a:lnTo>
                    <a:pt x="5765" y="1075"/>
                  </a:lnTo>
                  <a:lnTo>
                    <a:pt x="5496" y="758"/>
                  </a:lnTo>
                  <a:lnTo>
                    <a:pt x="5227" y="489"/>
                  </a:lnTo>
                  <a:lnTo>
                    <a:pt x="4910" y="293"/>
                  </a:lnTo>
                  <a:lnTo>
                    <a:pt x="4763" y="196"/>
                  </a:lnTo>
                  <a:lnTo>
                    <a:pt x="4592" y="123"/>
                  </a:lnTo>
                  <a:lnTo>
                    <a:pt x="4397" y="49"/>
                  </a:lnTo>
                  <a:lnTo>
                    <a:pt x="4202" y="0"/>
                  </a:lnTo>
                  <a:lnTo>
                    <a:pt x="4031" y="98"/>
                  </a:lnTo>
                  <a:lnTo>
                    <a:pt x="3860" y="147"/>
                  </a:lnTo>
                  <a:lnTo>
                    <a:pt x="3664" y="196"/>
                  </a:lnTo>
                  <a:lnTo>
                    <a:pt x="3469" y="220"/>
                  </a:lnTo>
                  <a:lnTo>
                    <a:pt x="3274" y="196"/>
                  </a:lnTo>
                  <a:lnTo>
                    <a:pt x="3078" y="147"/>
                  </a:lnTo>
                  <a:lnTo>
                    <a:pt x="2907" y="98"/>
                  </a:lnTo>
                  <a:lnTo>
                    <a:pt x="2736"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57" name="Google Shape;1157;p48"/>
          <p:cNvSpPr/>
          <p:nvPr/>
        </p:nvSpPr>
        <p:spPr>
          <a:xfrm>
            <a:off x="4317599" y="2083007"/>
            <a:ext cx="319561" cy="336908"/>
          </a:xfrm>
          <a:custGeom>
            <a:avLst/>
            <a:gdLst/>
            <a:ahLst/>
            <a:cxnLst/>
            <a:rect l="l" t="t" r="r" b="b"/>
            <a:pathLst>
              <a:path w="15290" h="16120" extrusionOk="0">
                <a:moveTo>
                  <a:pt x="7645" y="1"/>
                </a:moveTo>
                <a:lnTo>
                  <a:pt x="7303" y="25"/>
                </a:lnTo>
                <a:lnTo>
                  <a:pt x="7010" y="98"/>
                </a:lnTo>
                <a:lnTo>
                  <a:pt x="6766" y="172"/>
                </a:lnTo>
                <a:lnTo>
                  <a:pt x="6546" y="294"/>
                </a:lnTo>
                <a:lnTo>
                  <a:pt x="6351" y="391"/>
                </a:lnTo>
                <a:lnTo>
                  <a:pt x="6204" y="538"/>
                </a:lnTo>
                <a:lnTo>
                  <a:pt x="6058" y="660"/>
                </a:lnTo>
                <a:lnTo>
                  <a:pt x="5960" y="782"/>
                </a:lnTo>
                <a:lnTo>
                  <a:pt x="5569" y="856"/>
                </a:lnTo>
                <a:lnTo>
                  <a:pt x="5203" y="978"/>
                </a:lnTo>
                <a:lnTo>
                  <a:pt x="4885" y="1149"/>
                </a:lnTo>
                <a:lnTo>
                  <a:pt x="4617" y="1320"/>
                </a:lnTo>
                <a:lnTo>
                  <a:pt x="4372" y="1539"/>
                </a:lnTo>
                <a:lnTo>
                  <a:pt x="4177" y="1759"/>
                </a:lnTo>
                <a:lnTo>
                  <a:pt x="4030" y="2028"/>
                </a:lnTo>
                <a:lnTo>
                  <a:pt x="3908" y="2296"/>
                </a:lnTo>
                <a:lnTo>
                  <a:pt x="3811" y="2565"/>
                </a:lnTo>
                <a:lnTo>
                  <a:pt x="3737" y="2834"/>
                </a:lnTo>
                <a:lnTo>
                  <a:pt x="3689" y="3127"/>
                </a:lnTo>
                <a:lnTo>
                  <a:pt x="3640" y="3420"/>
                </a:lnTo>
                <a:lnTo>
                  <a:pt x="3640" y="3713"/>
                </a:lnTo>
                <a:lnTo>
                  <a:pt x="3640" y="3982"/>
                </a:lnTo>
                <a:lnTo>
                  <a:pt x="3689" y="4495"/>
                </a:lnTo>
                <a:lnTo>
                  <a:pt x="3689" y="4519"/>
                </a:lnTo>
                <a:lnTo>
                  <a:pt x="3566" y="4568"/>
                </a:lnTo>
                <a:lnTo>
                  <a:pt x="3469" y="4666"/>
                </a:lnTo>
                <a:lnTo>
                  <a:pt x="3395" y="4812"/>
                </a:lnTo>
                <a:lnTo>
                  <a:pt x="3322" y="4983"/>
                </a:lnTo>
                <a:lnTo>
                  <a:pt x="3273" y="5178"/>
                </a:lnTo>
                <a:lnTo>
                  <a:pt x="3249" y="5398"/>
                </a:lnTo>
                <a:lnTo>
                  <a:pt x="3224" y="5642"/>
                </a:lnTo>
                <a:lnTo>
                  <a:pt x="3249" y="5887"/>
                </a:lnTo>
                <a:lnTo>
                  <a:pt x="3298" y="6155"/>
                </a:lnTo>
                <a:lnTo>
                  <a:pt x="3347" y="6400"/>
                </a:lnTo>
                <a:lnTo>
                  <a:pt x="3444" y="6619"/>
                </a:lnTo>
                <a:lnTo>
                  <a:pt x="3542" y="6790"/>
                </a:lnTo>
                <a:lnTo>
                  <a:pt x="3640" y="6961"/>
                </a:lnTo>
                <a:lnTo>
                  <a:pt x="3762" y="7059"/>
                </a:lnTo>
                <a:lnTo>
                  <a:pt x="3884" y="7132"/>
                </a:lnTo>
                <a:lnTo>
                  <a:pt x="4030" y="7132"/>
                </a:lnTo>
                <a:lnTo>
                  <a:pt x="4104" y="7108"/>
                </a:lnTo>
                <a:lnTo>
                  <a:pt x="4275" y="7523"/>
                </a:lnTo>
                <a:lnTo>
                  <a:pt x="4494" y="7889"/>
                </a:lnTo>
                <a:lnTo>
                  <a:pt x="4714" y="8256"/>
                </a:lnTo>
                <a:lnTo>
                  <a:pt x="4983" y="8598"/>
                </a:lnTo>
                <a:lnTo>
                  <a:pt x="5252" y="8891"/>
                </a:lnTo>
                <a:lnTo>
                  <a:pt x="5545" y="9159"/>
                </a:lnTo>
                <a:lnTo>
                  <a:pt x="5862" y="9404"/>
                </a:lnTo>
                <a:lnTo>
                  <a:pt x="6180" y="9623"/>
                </a:lnTo>
                <a:lnTo>
                  <a:pt x="6180" y="10698"/>
                </a:lnTo>
                <a:lnTo>
                  <a:pt x="5667" y="10747"/>
                </a:lnTo>
                <a:lnTo>
                  <a:pt x="5081" y="10845"/>
                </a:lnTo>
                <a:lnTo>
                  <a:pt x="4519" y="10967"/>
                </a:lnTo>
                <a:lnTo>
                  <a:pt x="3957" y="11089"/>
                </a:lnTo>
                <a:lnTo>
                  <a:pt x="3420" y="11260"/>
                </a:lnTo>
                <a:lnTo>
                  <a:pt x="2931" y="11455"/>
                </a:lnTo>
                <a:lnTo>
                  <a:pt x="2467" y="11675"/>
                </a:lnTo>
                <a:lnTo>
                  <a:pt x="2028" y="11919"/>
                </a:lnTo>
                <a:lnTo>
                  <a:pt x="1637" y="12188"/>
                </a:lnTo>
                <a:lnTo>
                  <a:pt x="1271" y="12456"/>
                </a:lnTo>
                <a:lnTo>
                  <a:pt x="953" y="12774"/>
                </a:lnTo>
                <a:lnTo>
                  <a:pt x="684" y="13116"/>
                </a:lnTo>
                <a:lnTo>
                  <a:pt x="440" y="13458"/>
                </a:lnTo>
                <a:lnTo>
                  <a:pt x="269" y="13849"/>
                </a:lnTo>
                <a:lnTo>
                  <a:pt x="123" y="14239"/>
                </a:lnTo>
                <a:lnTo>
                  <a:pt x="49" y="14679"/>
                </a:lnTo>
                <a:lnTo>
                  <a:pt x="1" y="15119"/>
                </a:lnTo>
                <a:lnTo>
                  <a:pt x="49" y="15167"/>
                </a:lnTo>
                <a:lnTo>
                  <a:pt x="245" y="15265"/>
                </a:lnTo>
                <a:lnTo>
                  <a:pt x="416" y="15338"/>
                </a:lnTo>
                <a:lnTo>
                  <a:pt x="636" y="15436"/>
                </a:lnTo>
                <a:lnTo>
                  <a:pt x="904" y="15534"/>
                </a:lnTo>
                <a:lnTo>
                  <a:pt x="1271" y="15607"/>
                </a:lnTo>
                <a:lnTo>
                  <a:pt x="1710" y="15705"/>
                </a:lnTo>
                <a:lnTo>
                  <a:pt x="2223" y="15802"/>
                </a:lnTo>
                <a:lnTo>
                  <a:pt x="2834" y="15876"/>
                </a:lnTo>
                <a:lnTo>
                  <a:pt x="3566" y="15973"/>
                </a:lnTo>
                <a:lnTo>
                  <a:pt x="4397" y="16022"/>
                </a:lnTo>
                <a:lnTo>
                  <a:pt x="5325" y="16071"/>
                </a:lnTo>
                <a:lnTo>
                  <a:pt x="6399" y="16096"/>
                </a:lnTo>
                <a:lnTo>
                  <a:pt x="7621" y="16120"/>
                </a:lnTo>
                <a:lnTo>
                  <a:pt x="8817" y="16096"/>
                </a:lnTo>
                <a:lnTo>
                  <a:pt x="9892" y="16071"/>
                </a:lnTo>
                <a:lnTo>
                  <a:pt x="10844" y="16022"/>
                </a:lnTo>
                <a:lnTo>
                  <a:pt x="11675" y="15973"/>
                </a:lnTo>
                <a:lnTo>
                  <a:pt x="12408" y="15876"/>
                </a:lnTo>
                <a:lnTo>
                  <a:pt x="13018" y="15802"/>
                </a:lnTo>
                <a:lnTo>
                  <a:pt x="13555" y="15705"/>
                </a:lnTo>
                <a:lnTo>
                  <a:pt x="13995" y="15607"/>
                </a:lnTo>
                <a:lnTo>
                  <a:pt x="14361" y="15534"/>
                </a:lnTo>
                <a:lnTo>
                  <a:pt x="14654" y="15436"/>
                </a:lnTo>
                <a:lnTo>
                  <a:pt x="14874" y="15338"/>
                </a:lnTo>
                <a:lnTo>
                  <a:pt x="15045" y="15265"/>
                </a:lnTo>
                <a:lnTo>
                  <a:pt x="15216" y="15167"/>
                </a:lnTo>
                <a:lnTo>
                  <a:pt x="15289" y="15119"/>
                </a:lnTo>
                <a:lnTo>
                  <a:pt x="15241" y="14655"/>
                </a:lnTo>
                <a:lnTo>
                  <a:pt x="15167" y="14215"/>
                </a:lnTo>
                <a:lnTo>
                  <a:pt x="15045" y="13800"/>
                </a:lnTo>
                <a:lnTo>
                  <a:pt x="14874" y="13409"/>
                </a:lnTo>
                <a:lnTo>
                  <a:pt x="14630" y="13043"/>
                </a:lnTo>
                <a:lnTo>
                  <a:pt x="14361" y="12701"/>
                </a:lnTo>
                <a:lnTo>
                  <a:pt x="14044" y="12408"/>
                </a:lnTo>
                <a:lnTo>
                  <a:pt x="13678" y="12115"/>
                </a:lnTo>
                <a:lnTo>
                  <a:pt x="13287" y="11846"/>
                </a:lnTo>
                <a:lnTo>
                  <a:pt x="12847" y="11626"/>
                </a:lnTo>
                <a:lnTo>
                  <a:pt x="12359" y="11406"/>
                </a:lnTo>
                <a:lnTo>
                  <a:pt x="11846" y="11235"/>
                </a:lnTo>
                <a:lnTo>
                  <a:pt x="11284" y="11064"/>
                </a:lnTo>
                <a:lnTo>
                  <a:pt x="10698" y="10942"/>
                </a:lnTo>
                <a:lnTo>
                  <a:pt x="10063" y="10820"/>
                </a:lnTo>
                <a:lnTo>
                  <a:pt x="9428" y="10747"/>
                </a:lnTo>
                <a:lnTo>
                  <a:pt x="9110" y="10722"/>
                </a:lnTo>
                <a:lnTo>
                  <a:pt x="9110" y="9623"/>
                </a:lnTo>
                <a:lnTo>
                  <a:pt x="9428" y="9404"/>
                </a:lnTo>
                <a:lnTo>
                  <a:pt x="9745" y="9159"/>
                </a:lnTo>
                <a:lnTo>
                  <a:pt x="10039" y="8891"/>
                </a:lnTo>
                <a:lnTo>
                  <a:pt x="10332" y="8598"/>
                </a:lnTo>
                <a:lnTo>
                  <a:pt x="10576" y="8256"/>
                </a:lnTo>
                <a:lnTo>
                  <a:pt x="10796" y="7889"/>
                </a:lnTo>
                <a:lnTo>
                  <a:pt x="11015" y="7523"/>
                </a:lnTo>
                <a:lnTo>
                  <a:pt x="11186" y="7108"/>
                </a:lnTo>
                <a:lnTo>
                  <a:pt x="11260" y="7132"/>
                </a:lnTo>
                <a:lnTo>
                  <a:pt x="11406" y="7132"/>
                </a:lnTo>
                <a:lnTo>
                  <a:pt x="11528" y="7059"/>
                </a:lnTo>
                <a:lnTo>
                  <a:pt x="11650" y="6961"/>
                </a:lnTo>
                <a:lnTo>
                  <a:pt x="11748" y="6790"/>
                </a:lnTo>
                <a:lnTo>
                  <a:pt x="11846" y="6619"/>
                </a:lnTo>
                <a:lnTo>
                  <a:pt x="11944" y="6400"/>
                </a:lnTo>
                <a:lnTo>
                  <a:pt x="11992" y="6155"/>
                </a:lnTo>
                <a:lnTo>
                  <a:pt x="12041" y="5887"/>
                </a:lnTo>
                <a:lnTo>
                  <a:pt x="12066" y="5642"/>
                </a:lnTo>
                <a:lnTo>
                  <a:pt x="12041" y="5398"/>
                </a:lnTo>
                <a:lnTo>
                  <a:pt x="12017" y="5203"/>
                </a:lnTo>
                <a:lnTo>
                  <a:pt x="11968" y="5007"/>
                </a:lnTo>
                <a:lnTo>
                  <a:pt x="11919" y="4836"/>
                </a:lnTo>
                <a:lnTo>
                  <a:pt x="11846" y="4690"/>
                </a:lnTo>
                <a:lnTo>
                  <a:pt x="11748" y="4592"/>
                </a:lnTo>
                <a:lnTo>
                  <a:pt x="11626" y="4519"/>
                </a:lnTo>
                <a:lnTo>
                  <a:pt x="11699" y="4153"/>
                </a:lnTo>
                <a:lnTo>
                  <a:pt x="11724" y="3811"/>
                </a:lnTo>
                <a:lnTo>
                  <a:pt x="11724" y="3493"/>
                </a:lnTo>
                <a:lnTo>
                  <a:pt x="11724" y="3200"/>
                </a:lnTo>
                <a:lnTo>
                  <a:pt x="11699" y="2907"/>
                </a:lnTo>
                <a:lnTo>
                  <a:pt x="11650" y="2638"/>
                </a:lnTo>
                <a:lnTo>
                  <a:pt x="11577" y="2394"/>
                </a:lnTo>
                <a:lnTo>
                  <a:pt x="11504" y="2150"/>
                </a:lnTo>
                <a:lnTo>
                  <a:pt x="11406" y="1930"/>
                </a:lnTo>
                <a:lnTo>
                  <a:pt x="11309" y="1710"/>
                </a:lnTo>
                <a:lnTo>
                  <a:pt x="11186" y="1515"/>
                </a:lnTo>
                <a:lnTo>
                  <a:pt x="11040" y="1344"/>
                </a:lnTo>
                <a:lnTo>
                  <a:pt x="10893" y="1173"/>
                </a:lnTo>
                <a:lnTo>
                  <a:pt x="10747" y="1026"/>
                </a:lnTo>
                <a:lnTo>
                  <a:pt x="10429" y="758"/>
                </a:lnTo>
                <a:lnTo>
                  <a:pt x="10063" y="562"/>
                </a:lnTo>
                <a:lnTo>
                  <a:pt x="9697" y="367"/>
                </a:lnTo>
                <a:lnTo>
                  <a:pt x="9330" y="245"/>
                </a:lnTo>
                <a:lnTo>
                  <a:pt x="8964" y="147"/>
                </a:lnTo>
                <a:lnTo>
                  <a:pt x="8598" y="74"/>
                </a:lnTo>
                <a:lnTo>
                  <a:pt x="8256" y="25"/>
                </a:lnTo>
                <a:lnTo>
                  <a:pt x="793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58" name="Google Shape;1158;p48"/>
          <p:cNvGrpSpPr/>
          <p:nvPr/>
        </p:nvGrpSpPr>
        <p:grpSpPr>
          <a:xfrm>
            <a:off x="4865134" y="2089056"/>
            <a:ext cx="351204" cy="324661"/>
            <a:chOff x="5975075" y="2327500"/>
            <a:chExt cx="420100" cy="388350"/>
          </a:xfrm>
        </p:grpSpPr>
        <p:sp>
          <p:nvSpPr>
            <p:cNvPr id="1159" name="Google Shape;1159;p48"/>
            <p:cNvSpPr/>
            <p:nvPr/>
          </p:nvSpPr>
          <p:spPr>
            <a:xfrm>
              <a:off x="5975075" y="2474650"/>
              <a:ext cx="98325" cy="220450"/>
            </a:xfrm>
            <a:custGeom>
              <a:avLst/>
              <a:gdLst/>
              <a:ahLst/>
              <a:cxnLst/>
              <a:rect l="l" t="t"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48"/>
            <p:cNvSpPr/>
            <p:nvPr/>
          </p:nvSpPr>
          <p:spPr>
            <a:xfrm>
              <a:off x="6088025" y="2327500"/>
              <a:ext cx="307150" cy="388350"/>
            </a:xfrm>
            <a:custGeom>
              <a:avLst/>
              <a:gdLst/>
              <a:ahLst/>
              <a:cxnLst/>
              <a:rect l="l" t="t"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1" name="Google Shape;1161;p48"/>
          <p:cNvGrpSpPr/>
          <p:nvPr/>
        </p:nvGrpSpPr>
        <p:grpSpPr>
          <a:xfrm>
            <a:off x="5496544" y="2079358"/>
            <a:ext cx="215437" cy="351204"/>
            <a:chOff x="6730350" y="2315900"/>
            <a:chExt cx="257700" cy="420100"/>
          </a:xfrm>
        </p:grpSpPr>
        <p:sp>
          <p:nvSpPr>
            <p:cNvPr id="1162" name="Google Shape;1162;p48"/>
            <p:cNvSpPr/>
            <p:nvPr/>
          </p:nvSpPr>
          <p:spPr>
            <a:xfrm>
              <a:off x="6807900" y="2671250"/>
              <a:ext cx="102600" cy="22625"/>
            </a:xfrm>
            <a:custGeom>
              <a:avLst/>
              <a:gdLst/>
              <a:ahLst/>
              <a:cxnLst/>
              <a:rect l="l" t="t" r="r" b="b"/>
              <a:pathLst>
                <a:path w="4104" h="905" extrusionOk="0">
                  <a:moveTo>
                    <a:pt x="1" y="1"/>
                  </a:moveTo>
                  <a:lnTo>
                    <a:pt x="1" y="905"/>
                  </a:lnTo>
                  <a:lnTo>
                    <a:pt x="4104" y="905"/>
                  </a:lnTo>
                  <a:lnTo>
                    <a:pt x="4104"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48"/>
            <p:cNvSpPr/>
            <p:nvPr/>
          </p:nvSpPr>
          <p:spPr>
            <a:xfrm>
              <a:off x="6807900" y="2636450"/>
              <a:ext cx="102600" cy="22625"/>
            </a:xfrm>
            <a:custGeom>
              <a:avLst/>
              <a:gdLst/>
              <a:ahLst/>
              <a:cxnLst/>
              <a:rect l="l" t="t" r="r" b="b"/>
              <a:pathLst>
                <a:path w="4104" h="905" extrusionOk="0">
                  <a:moveTo>
                    <a:pt x="1" y="1"/>
                  </a:moveTo>
                  <a:lnTo>
                    <a:pt x="1" y="905"/>
                  </a:lnTo>
                  <a:lnTo>
                    <a:pt x="4104" y="905"/>
                  </a:lnTo>
                  <a:lnTo>
                    <a:pt x="4104"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48"/>
            <p:cNvSpPr/>
            <p:nvPr/>
          </p:nvSpPr>
          <p:spPr>
            <a:xfrm>
              <a:off x="6807900" y="2706075"/>
              <a:ext cx="102600" cy="29925"/>
            </a:xfrm>
            <a:custGeom>
              <a:avLst/>
              <a:gdLst/>
              <a:ahLst/>
              <a:cxnLst/>
              <a:rect l="l" t="t" r="r" b="b"/>
              <a:pathLst>
                <a:path w="4104" h="1197" extrusionOk="0">
                  <a:moveTo>
                    <a:pt x="1" y="0"/>
                  </a:moveTo>
                  <a:lnTo>
                    <a:pt x="1" y="171"/>
                  </a:lnTo>
                  <a:lnTo>
                    <a:pt x="25" y="318"/>
                  </a:lnTo>
                  <a:lnTo>
                    <a:pt x="98" y="464"/>
                  </a:lnTo>
                  <a:lnTo>
                    <a:pt x="196" y="586"/>
                  </a:lnTo>
                  <a:lnTo>
                    <a:pt x="343" y="660"/>
                  </a:lnTo>
                  <a:lnTo>
                    <a:pt x="1881" y="1172"/>
                  </a:lnTo>
                  <a:lnTo>
                    <a:pt x="2052" y="1197"/>
                  </a:lnTo>
                  <a:lnTo>
                    <a:pt x="2223" y="1172"/>
                  </a:lnTo>
                  <a:lnTo>
                    <a:pt x="3762" y="660"/>
                  </a:lnTo>
                  <a:lnTo>
                    <a:pt x="3908" y="586"/>
                  </a:lnTo>
                  <a:lnTo>
                    <a:pt x="4006" y="464"/>
                  </a:lnTo>
                  <a:lnTo>
                    <a:pt x="4079" y="318"/>
                  </a:lnTo>
                  <a:lnTo>
                    <a:pt x="4104" y="171"/>
                  </a:lnTo>
                  <a:lnTo>
                    <a:pt x="4104"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48"/>
            <p:cNvSpPr/>
            <p:nvPr/>
          </p:nvSpPr>
          <p:spPr>
            <a:xfrm>
              <a:off x="6811575" y="2463675"/>
              <a:ext cx="95275" cy="160600"/>
            </a:xfrm>
            <a:custGeom>
              <a:avLst/>
              <a:gdLst/>
              <a:ahLst/>
              <a:cxnLst/>
              <a:rect l="l" t="t" r="r" b="b"/>
              <a:pathLst>
                <a:path w="3811" h="6424" extrusionOk="0">
                  <a:moveTo>
                    <a:pt x="1905" y="0"/>
                  </a:moveTo>
                  <a:lnTo>
                    <a:pt x="928" y="831"/>
                  </a:lnTo>
                  <a:lnTo>
                    <a:pt x="855" y="879"/>
                  </a:lnTo>
                  <a:lnTo>
                    <a:pt x="782" y="904"/>
                  </a:lnTo>
                  <a:lnTo>
                    <a:pt x="684" y="879"/>
                  </a:lnTo>
                  <a:lnTo>
                    <a:pt x="611" y="831"/>
                  </a:lnTo>
                  <a:lnTo>
                    <a:pt x="0" y="318"/>
                  </a:lnTo>
                  <a:lnTo>
                    <a:pt x="1319" y="6423"/>
                  </a:lnTo>
                  <a:lnTo>
                    <a:pt x="2491" y="6423"/>
                  </a:lnTo>
                  <a:lnTo>
                    <a:pt x="3810" y="318"/>
                  </a:lnTo>
                  <a:lnTo>
                    <a:pt x="3200" y="831"/>
                  </a:lnTo>
                  <a:lnTo>
                    <a:pt x="3126" y="879"/>
                  </a:lnTo>
                  <a:lnTo>
                    <a:pt x="3029" y="904"/>
                  </a:lnTo>
                  <a:lnTo>
                    <a:pt x="2955" y="879"/>
                  </a:lnTo>
                  <a:lnTo>
                    <a:pt x="2882" y="831"/>
                  </a:lnTo>
                  <a:lnTo>
                    <a:pt x="1905"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48"/>
            <p:cNvSpPr/>
            <p:nvPr/>
          </p:nvSpPr>
          <p:spPr>
            <a:xfrm>
              <a:off x="6730350" y="2315900"/>
              <a:ext cx="257700" cy="308375"/>
            </a:xfrm>
            <a:custGeom>
              <a:avLst/>
              <a:gdLst/>
              <a:ahLst/>
              <a:cxnLst/>
              <a:rect l="l" t="t" r="r" b="b"/>
              <a:pathLst>
                <a:path w="10308" h="12335" extrusionOk="0">
                  <a:moveTo>
                    <a:pt x="5154" y="1"/>
                  </a:moveTo>
                  <a:lnTo>
                    <a:pt x="4617" y="25"/>
                  </a:lnTo>
                  <a:lnTo>
                    <a:pt x="4128" y="98"/>
                  </a:lnTo>
                  <a:lnTo>
                    <a:pt x="3615" y="245"/>
                  </a:lnTo>
                  <a:lnTo>
                    <a:pt x="3151" y="416"/>
                  </a:lnTo>
                  <a:lnTo>
                    <a:pt x="2712" y="636"/>
                  </a:lnTo>
                  <a:lnTo>
                    <a:pt x="2272" y="880"/>
                  </a:lnTo>
                  <a:lnTo>
                    <a:pt x="1881" y="1173"/>
                  </a:lnTo>
                  <a:lnTo>
                    <a:pt x="1515" y="1515"/>
                  </a:lnTo>
                  <a:lnTo>
                    <a:pt x="1198" y="1881"/>
                  </a:lnTo>
                  <a:lnTo>
                    <a:pt x="880" y="2272"/>
                  </a:lnTo>
                  <a:lnTo>
                    <a:pt x="636" y="2687"/>
                  </a:lnTo>
                  <a:lnTo>
                    <a:pt x="416" y="3151"/>
                  </a:lnTo>
                  <a:lnTo>
                    <a:pt x="245" y="3615"/>
                  </a:lnTo>
                  <a:lnTo>
                    <a:pt x="123" y="4104"/>
                  </a:lnTo>
                  <a:lnTo>
                    <a:pt x="50" y="4617"/>
                  </a:lnTo>
                  <a:lnTo>
                    <a:pt x="1" y="5154"/>
                  </a:lnTo>
                  <a:lnTo>
                    <a:pt x="25" y="5423"/>
                  </a:lnTo>
                  <a:lnTo>
                    <a:pt x="50" y="5691"/>
                  </a:lnTo>
                  <a:lnTo>
                    <a:pt x="123" y="6204"/>
                  </a:lnTo>
                  <a:lnTo>
                    <a:pt x="245" y="6693"/>
                  </a:lnTo>
                  <a:lnTo>
                    <a:pt x="416" y="7132"/>
                  </a:lnTo>
                  <a:lnTo>
                    <a:pt x="636" y="7572"/>
                  </a:lnTo>
                  <a:lnTo>
                    <a:pt x="856" y="7963"/>
                  </a:lnTo>
                  <a:lnTo>
                    <a:pt x="1100" y="8353"/>
                  </a:lnTo>
                  <a:lnTo>
                    <a:pt x="1369" y="8744"/>
                  </a:lnTo>
                  <a:lnTo>
                    <a:pt x="1906" y="9526"/>
                  </a:lnTo>
                  <a:lnTo>
                    <a:pt x="2150" y="9941"/>
                  </a:lnTo>
                  <a:lnTo>
                    <a:pt x="2394" y="10356"/>
                  </a:lnTo>
                  <a:lnTo>
                    <a:pt x="2614" y="10796"/>
                  </a:lnTo>
                  <a:lnTo>
                    <a:pt x="2810" y="11284"/>
                  </a:lnTo>
                  <a:lnTo>
                    <a:pt x="2980" y="11797"/>
                  </a:lnTo>
                  <a:lnTo>
                    <a:pt x="3103" y="12334"/>
                  </a:lnTo>
                  <a:lnTo>
                    <a:pt x="4079" y="12334"/>
                  </a:lnTo>
                  <a:lnTo>
                    <a:pt x="3249" y="8500"/>
                  </a:lnTo>
                  <a:lnTo>
                    <a:pt x="2663" y="5642"/>
                  </a:lnTo>
                  <a:lnTo>
                    <a:pt x="2663" y="5520"/>
                  </a:lnTo>
                  <a:lnTo>
                    <a:pt x="2712" y="5423"/>
                  </a:lnTo>
                  <a:lnTo>
                    <a:pt x="2785" y="5374"/>
                  </a:lnTo>
                  <a:lnTo>
                    <a:pt x="2883" y="5349"/>
                  </a:lnTo>
                  <a:lnTo>
                    <a:pt x="2956" y="5349"/>
                  </a:lnTo>
                  <a:lnTo>
                    <a:pt x="3054" y="5398"/>
                  </a:lnTo>
                  <a:lnTo>
                    <a:pt x="4031" y="6253"/>
                  </a:lnTo>
                  <a:lnTo>
                    <a:pt x="4983" y="5398"/>
                  </a:lnTo>
                  <a:lnTo>
                    <a:pt x="5081" y="5349"/>
                  </a:lnTo>
                  <a:lnTo>
                    <a:pt x="5227" y="5349"/>
                  </a:lnTo>
                  <a:lnTo>
                    <a:pt x="5325" y="5398"/>
                  </a:lnTo>
                  <a:lnTo>
                    <a:pt x="6278" y="6253"/>
                  </a:lnTo>
                  <a:lnTo>
                    <a:pt x="7254" y="5398"/>
                  </a:lnTo>
                  <a:lnTo>
                    <a:pt x="7352" y="5349"/>
                  </a:lnTo>
                  <a:lnTo>
                    <a:pt x="7425" y="5349"/>
                  </a:lnTo>
                  <a:lnTo>
                    <a:pt x="7523" y="5374"/>
                  </a:lnTo>
                  <a:lnTo>
                    <a:pt x="7596" y="5423"/>
                  </a:lnTo>
                  <a:lnTo>
                    <a:pt x="7645" y="5520"/>
                  </a:lnTo>
                  <a:lnTo>
                    <a:pt x="7645" y="5642"/>
                  </a:lnTo>
                  <a:lnTo>
                    <a:pt x="7059" y="8500"/>
                  </a:lnTo>
                  <a:lnTo>
                    <a:pt x="6229" y="12334"/>
                  </a:lnTo>
                  <a:lnTo>
                    <a:pt x="7206" y="12334"/>
                  </a:lnTo>
                  <a:lnTo>
                    <a:pt x="7328" y="11797"/>
                  </a:lnTo>
                  <a:lnTo>
                    <a:pt x="7499" y="11284"/>
                  </a:lnTo>
                  <a:lnTo>
                    <a:pt x="7694" y="10796"/>
                  </a:lnTo>
                  <a:lnTo>
                    <a:pt x="7914" y="10356"/>
                  </a:lnTo>
                  <a:lnTo>
                    <a:pt x="8158" y="9941"/>
                  </a:lnTo>
                  <a:lnTo>
                    <a:pt x="8402" y="9526"/>
                  </a:lnTo>
                  <a:lnTo>
                    <a:pt x="8940" y="8744"/>
                  </a:lnTo>
                  <a:lnTo>
                    <a:pt x="9208" y="8353"/>
                  </a:lnTo>
                  <a:lnTo>
                    <a:pt x="9453" y="7963"/>
                  </a:lnTo>
                  <a:lnTo>
                    <a:pt x="9672" y="7572"/>
                  </a:lnTo>
                  <a:lnTo>
                    <a:pt x="9892" y="7132"/>
                  </a:lnTo>
                  <a:lnTo>
                    <a:pt x="10063" y="6693"/>
                  </a:lnTo>
                  <a:lnTo>
                    <a:pt x="10185" y="6204"/>
                  </a:lnTo>
                  <a:lnTo>
                    <a:pt x="10259" y="5691"/>
                  </a:lnTo>
                  <a:lnTo>
                    <a:pt x="10283" y="5423"/>
                  </a:lnTo>
                  <a:lnTo>
                    <a:pt x="10307" y="5154"/>
                  </a:lnTo>
                  <a:lnTo>
                    <a:pt x="10259" y="4617"/>
                  </a:lnTo>
                  <a:lnTo>
                    <a:pt x="10185" y="4104"/>
                  </a:lnTo>
                  <a:lnTo>
                    <a:pt x="10063" y="3615"/>
                  </a:lnTo>
                  <a:lnTo>
                    <a:pt x="9892" y="3151"/>
                  </a:lnTo>
                  <a:lnTo>
                    <a:pt x="9672" y="2687"/>
                  </a:lnTo>
                  <a:lnTo>
                    <a:pt x="9428" y="2272"/>
                  </a:lnTo>
                  <a:lnTo>
                    <a:pt x="9111" y="1881"/>
                  </a:lnTo>
                  <a:lnTo>
                    <a:pt x="8793" y="1515"/>
                  </a:lnTo>
                  <a:lnTo>
                    <a:pt x="8427" y="1173"/>
                  </a:lnTo>
                  <a:lnTo>
                    <a:pt x="8036" y="880"/>
                  </a:lnTo>
                  <a:lnTo>
                    <a:pt x="7596" y="636"/>
                  </a:lnTo>
                  <a:lnTo>
                    <a:pt x="7157" y="416"/>
                  </a:lnTo>
                  <a:lnTo>
                    <a:pt x="6693" y="245"/>
                  </a:lnTo>
                  <a:lnTo>
                    <a:pt x="6180" y="98"/>
                  </a:lnTo>
                  <a:lnTo>
                    <a:pt x="5691" y="25"/>
                  </a:lnTo>
                  <a:lnTo>
                    <a:pt x="5154"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7" name="Google Shape;1167;p48"/>
          <p:cNvGrpSpPr/>
          <p:nvPr/>
        </p:nvGrpSpPr>
        <p:grpSpPr>
          <a:xfrm>
            <a:off x="477889" y="2615840"/>
            <a:ext cx="109265" cy="398166"/>
            <a:chOff x="727175" y="2957625"/>
            <a:chExt cx="130700" cy="476275"/>
          </a:xfrm>
        </p:grpSpPr>
        <p:sp>
          <p:nvSpPr>
            <p:cNvPr id="1168" name="Google Shape;1168;p48"/>
            <p:cNvSpPr/>
            <p:nvPr/>
          </p:nvSpPr>
          <p:spPr>
            <a:xfrm>
              <a:off x="727175" y="2957625"/>
              <a:ext cx="130700" cy="476275"/>
            </a:xfrm>
            <a:custGeom>
              <a:avLst/>
              <a:gdLst/>
              <a:ahLst/>
              <a:cxnLst/>
              <a:rect l="l" t="t" r="r" b="b"/>
              <a:pathLst>
                <a:path w="5228" h="19051" extrusionOk="0">
                  <a:moveTo>
                    <a:pt x="2614" y="489"/>
                  </a:moveTo>
                  <a:lnTo>
                    <a:pt x="2858" y="538"/>
                  </a:lnTo>
                  <a:lnTo>
                    <a:pt x="3102" y="611"/>
                  </a:lnTo>
                  <a:lnTo>
                    <a:pt x="3322" y="709"/>
                  </a:lnTo>
                  <a:lnTo>
                    <a:pt x="3493" y="880"/>
                  </a:lnTo>
                  <a:lnTo>
                    <a:pt x="3664" y="1051"/>
                  </a:lnTo>
                  <a:lnTo>
                    <a:pt x="3762" y="1270"/>
                  </a:lnTo>
                  <a:lnTo>
                    <a:pt x="3835" y="1490"/>
                  </a:lnTo>
                  <a:lnTo>
                    <a:pt x="3859" y="1759"/>
                  </a:lnTo>
                  <a:lnTo>
                    <a:pt x="3859" y="14483"/>
                  </a:lnTo>
                  <a:lnTo>
                    <a:pt x="3884" y="14581"/>
                  </a:lnTo>
                  <a:lnTo>
                    <a:pt x="3908" y="14679"/>
                  </a:lnTo>
                  <a:lnTo>
                    <a:pt x="3957" y="14776"/>
                  </a:lnTo>
                  <a:lnTo>
                    <a:pt x="4030" y="14850"/>
                  </a:lnTo>
                  <a:lnTo>
                    <a:pt x="4177" y="14996"/>
                  </a:lnTo>
                  <a:lnTo>
                    <a:pt x="4324" y="15167"/>
                  </a:lnTo>
                  <a:lnTo>
                    <a:pt x="4446" y="15363"/>
                  </a:lnTo>
                  <a:lnTo>
                    <a:pt x="4543" y="15558"/>
                  </a:lnTo>
                  <a:lnTo>
                    <a:pt x="4641" y="15778"/>
                  </a:lnTo>
                  <a:lnTo>
                    <a:pt x="4690" y="15973"/>
                  </a:lnTo>
                  <a:lnTo>
                    <a:pt x="4714" y="16193"/>
                  </a:lnTo>
                  <a:lnTo>
                    <a:pt x="4739" y="16437"/>
                  </a:lnTo>
                  <a:lnTo>
                    <a:pt x="4714" y="16633"/>
                  </a:lnTo>
                  <a:lnTo>
                    <a:pt x="4690" y="16852"/>
                  </a:lnTo>
                  <a:lnTo>
                    <a:pt x="4641" y="17048"/>
                  </a:lnTo>
                  <a:lnTo>
                    <a:pt x="4568" y="17243"/>
                  </a:lnTo>
                  <a:lnTo>
                    <a:pt x="4470" y="17438"/>
                  </a:lnTo>
                  <a:lnTo>
                    <a:pt x="4372" y="17609"/>
                  </a:lnTo>
                  <a:lnTo>
                    <a:pt x="4250" y="17780"/>
                  </a:lnTo>
                  <a:lnTo>
                    <a:pt x="4104" y="17927"/>
                  </a:lnTo>
                  <a:lnTo>
                    <a:pt x="3957" y="18073"/>
                  </a:lnTo>
                  <a:lnTo>
                    <a:pt x="3811" y="18196"/>
                  </a:lnTo>
                  <a:lnTo>
                    <a:pt x="3615" y="18293"/>
                  </a:lnTo>
                  <a:lnTo>
                    <a:pt x="3444" y="18391"/>
                  </a:lnTo>
                  <a:lnTo>
                    <a:pt x="3249" y="18464"/>
                  </a:lnTo>
                  <a:lnTo>
                    <a:pt x="3029" y="18513"/>
                  </a:lnTo>
                  <a:lnTo>
                    <a:pt x="2834" y="18538"/>
                  </a:lnTo>
                  <a:lnTo>
                    <a:pt x="2614" y="18562"/>
                  </a:lnTo>
                  <a:lnTo>
                    <a:pt x="2394" y="18538"/>
                  </a:lnTo>
                  <a:lnTo>
                    <a:pt x="2174" y="18513"/>
                  </a:lnTo>
                  <a:lnTo>
                    <a:pt x="1979" y="18464"/>
                  </a:lnTo>
                  <a:lnTo>
                    <a:pt x="1784" y="18391"/>
                  </a:lnTo>
                  <a:lnTo>
                    <a:pt x="1613" y="18293"/>
                  </a:lnTo>
                  <a:lnTo>
                    <a:pt x="1417" y="18196"/>
                  </a:lnTo>
                  <a:lnTo>
                    <a:pt x="1271" y="18073"/>
                  </a:lnTo>
                  <a:lnTo>
                    <a:pt x="1124" y="17927"/>
                  </a:lnTo>
                  <a:lnTo>
                    <a:pt x="978" y="17780"/>
                  </a:lnTo>
                  <a:lnTo>
                    <a:pt x="855" y="17609"/>
                  </a:lnTo>
                  <a:lnTo>
                    <a:pt x="758" y="17438"/>
                  </a:lnTo>
                  <a:lnTo>
                    <a:pt x="660" y="17243"/>
                  </a:lnTo>
                  <a:lnTo>
                    <a:pt x="587" y="17048"/>
                  </a:lnTo>
                  <a:lnTo>
                    <a:pt x="538" y="16852"/>
                  </a:lnTo>
                  <a:lnTo>
                    <a:pt x="514" y="16633"/>
                  </a:lnTo>
                  <a:lnTo>
                    <a:pt x="489" y="16437"/>
                  </a:lnTo>
                  <a:lnTo>
                    <a:pt x="514" y="16193"/>
                  </a:lnTo>
                  <a:lnTo>
                    <a:pt x="538" y="15973"/>
                  </a:lnTo>
                  <a:lnTo>
                    <a:pt x="587" y="15778"/>
                  </a:lnTo>
                  <a:lnTo>
                    <a:pt x="684" y="15558"/>
                  </a:lnTo>
                  <a:lnTo>
                    <a:pt x="782" y="15363"/>
                  </a:lnTo>
                  <a:lnTo>
                    <a:pt x="904" y="15167"/>
                  </a:lnTo>
                  <a:lnTo>
                    <a:pt x="1051" y="14996"/>
                  </a:lnTo>
                  <a:lnTo>
                    <a:pt x="1197" y="14850"/>
                  </a:lnTo>
                  <a:lnTo>
                    <a:pt x="1271" y="14776"/>
                  </a:lnTo>
                  <a:lnTo>
                    <a:pt x="1319" y="14679"/>
                  </a:lnTo>
                  <a:lnTo>
                    <a:pt x="1344" y="14581"/>
                  </a:lnTo>
                  <a:lnTo>
                    <a:pt x="1368" y="14483"/>
                  </a:lnTo>
                  <a:lnTo>
                    <a:pt x="1368" y="1759"/>
                  </a:lnTo>
                  <a:lnTo>
                    <a:pt x="1393" y="1490"/>
                  </a:lnTo>
                  <a:lnTo>
                    <a:pt x="1466" y="1270"/>
                  </a:lnTo>
                  <a:lnTo>
                    <a:pt x="1564" y="1051"/>
                  </a:lnTo>
                  <a:lnTo>
                    <a:pt x="1735" y="880"/>
                  </a:lnTo>
                  <a:lnTo>
                    <a:pt x="1906" y="709"/>
                  </a:lnTo>
                  <a:lnTo>
                    <a:pt x="2125" y="611"/>
                  </a:lnTo>
                  <a:lnTo>
                    <a:pt x="2370" y="538"/>
                  </a:lnTo>
                  <a:lnTo>
                    <a:pt x="2614" y="489"/>
                  </a:lnTo>
                  <a:close/>
                  <a:moveTo>
                    <a:pt x="2614" y="0"/>
                  </a:moveTo>
                  <a:lnTo>
                    <a:pt x="2443" y="25"/>
                  </a:lnTo>
                  <a:lnTo>
                    <a:pt x="2272" y="49"/>
                  </a:lnTo>
                  <a:lnTo>
                    <a:pt x="2101" y="98"/>
                  </a:lnTo>
                  <a:lnTo>
                    <a:pt x="1930" y="147"/>
                  </a:lnTo>
                  <a:lnTo>
                    <a:pt x="1784" y="220"/>
                  </a:lnTo>
                  <a:lnTo>
                    <a:pt x="1637" y="318"/>
                  </a:lnTo>
                  <a:lnTo>
                    <a:pt x="1515" y="416"/>
                  </a:lnTo>
                  <a:lnTo>
                    <a:pt x="1393" y="513"/>
                  </a:lnTo>
                  <a:lnTo>
                    <a:pt x="1271" y="635"/>
                  </a:lnTo>
                  <a:lnTo>
                    <a:pt x="1173" y="782"/>
                  </a:lnTo>
                  <a:lnTo>
                    <a:pt x="1075" y="928"/>
                  </a:lnTo>
                  <a:lnTo>
                    <a:pt x="1002" y="1075"/>
                  </a:lnTo>
                  <a:lnTo>
                    <a:pt x="953" y="1246"/>
                  </a:lnTo>
                  <a:lnTo>
                    <a:pt x="904" y="1393"/>
                  </a:lnTo>
                  <a:lnTo>
                    <a:pt x="880" y="1588"/>
                  </a:lnTo>
                  <a:lnTo>
                    <a:pt x="880" y="1759"/>
                  </a:lnTo>
                  <a:lnTo>
                    <a:pt x="880" y="14483"/>
                  </a:lnTo>
                  <a:lnTo>
                    <a:pt x="684" y="14679"/>
                  </a:lnTo>
                  <a:lnTo>
                    <a:pt x="514" y="14874"/>
                  </a:lnTo>
                  <a:lnTo>
                    <a:pt x="367" y="15094"/>
                  </a:lnTo>
                  <a:lnTo>
                    <a:pt x="245" y="15338"/>
                  </a:lnTo>
                  <a:lnTo>
                    <a:pt x="147" y="15607"/>
                  </a:lnTo>
                  <a:lnTo>
                    <a:pt x="74" y="15875"/>
                  </a:lnTo>
                  <a:lnTo>
                    <a:pt x="25" y="16144"/>
                  </a:lnTo>
                  <a:lnTo>
                    <a:pt x="1" y="16437"/>
                  </a:lnTo>
                  <a:lnTo>
                    <a:pt x="25" y="16681"/>
                  </a:lnTo>
                  <a:lnTo>
                    <a:pt x="49" y="16950"/>
                  </a:lnTo>
                  <a:lnTo>
                    <a:pt x="123" y="17194"/>
                  </a:lnTo>
                  <a:lnTo>
                    <a:pt x="196" y="17438"/>
                  </a:lnTo>
                  <a:lnTo>
                    <a:pt x="318" y="17683"/>
                  </a:lnTo>
                  <a:lnTo>
                    <a:pt x="440" y="17878"/>
                  </a:lnTo>
                  <a:lnTo>
                    <a:pt x="611" y="18098"/>
                  </a:lnTo>
                  <a:lnTo>
                    <a:pt x="758" y="18269"/>
                  </a:lnTo>
                  <a:lnTo>
                    <a:pt x="953" y="18440"/>
                  </a:lnTo>
                  <a:lnTo>
                    <a:pt x="1149" y="18586"/>
                  </a:lnTo>
                  <a:lnTo>
                    <a:pt x="1368" y="18733"/>
                  </a:lnTo>
                  <a:lnTo>
                    <a:pt x="1588" y="18831"/>
                  </a:lnTo>
                  <a:lnTo>
                    <a:pt x="1832" y="18928"/>
                  </a:lnTo>
                  <a:lnTo>
                    <a:pt x="2077" y="18977"/>
                  </a:lnTo>
                  <a:lnTo>
                    <a:pt x="2345" y="19026"/>
                  </a:lnTo>
                  <a:lnTo>
                    <a:pt x="2614" y="19050"/>
                  </a:lnTo>
                  <a:lnTo>
                    <a:pt x="2883" y="19026"/>
                  </a:lnTo>
                  <a:lnTo>
                    <a:pt x="3151" y="18977"/>
                  </a:lnTo>
                  <a:lnTo>
                    <a:pt x="3395" y="18928"/>
                  </a:lnTo>
                  <a:lnTo>
                    <a:pt x="3640" y="18831"/>
                  </a:lnTo>
                  <a:lnTo>
                    <a:pt x="3859" y="18733"/>
                  </a:lnTo>
                  <a:lnTo>
                    <a:pt x="4079" y="18586"/>
                  </a:lnTo>
                  <a:lnTo>
                    <a:pt x="4275" y="18440"/>
                  </a:lnTo>
                  <a:lnTo>
                    <a:pt x="4470" y="18269"/>
                  </a:lnTo>
                  <a:lnTo>
                    <a:pt x="4617" y="18098"/>
                  </a:lnTo>
                  <a:lnTo>
                    <a:pt x="4788" y="17878"/>
                  </a:lnTo>
                  <a:lnTo>
                    <a:pt x="4910" y="17683"/>
                  </a:lnTo>
                  <a:lnTo>
                    <a:pt x="5032" y="17438"/>
                  </a:lnTo>
                  <a:lnTo>
                    <a:pt x="5105" y="17194"/>
                  </a:lnTo>
                  <a:lnTo>
                    <a:pt x="5178" y="16950"/>
                  </a:lnTo>
                  <a:lnTo>
                    <a:pt x="5203" y="16681"/>
                  </a:lnTo>
                  <a:lnTo>
                    <a:pt x="5227" y="16437"/>
                  </a:lnTo>
                  <a:lnTo>
                    <a:pt x="5203" y="16144"/>
                  </a:lnTo>
                  <a:lnTo>
                    <a:pt x="5154" y="15875"/>
                  </a:lnTo>
                  <a:lnTo>
                    <a:pt x="5081" y="15607"/>
                  </a:lnTo>
                  <a:lnTo>
                    <a:pt x="4983" y="15338"/>
                  </a:lnTo>
                  <a:lnTo>
                    <a:pt x="4861" y="15094"/>
                  </a:lnTo>
                  <a:lnTo>
                    <a:pt x="4714" y="14874"/>
                  </a:lnTo>
                  <a:lnTo>
                    <a:pt x="4543" y="14679"/>
                  </a:lnTo>
                  <a:lnTo>
                    <a:pt x="4348" y="14483"/>
                  </a:lnTo>
                  <a:lnTo>
                    <a:pt x="4348" y="1759"/>
                  </a:lnTo>
                  <a:lnTo>
                    <a:pt x="4348" y="1588"/>
                  </a:lnTo>
                  <a:lnTo>
                    <a:pt x="4324" y="1393"/>
                  </a:lnTo>
                  <a:lnTo>
                    <a:pt x="4275" y="1246"/>
                  </a:lnTo>
                  <a:lnTo>
                    <a:pt x="4226" y="1075"/>
                  </a:lnTo>
                  <a:lnTo>
                    <a:pt x="4153" y="928"/>
                  </a:lnTo>
                  <a:lnTo>
                    <a:pt x="4055" y="782"/>
                  </a:lnTo>
                  <a:lnTo>
                    <a:pt x="3957" y="635"/>
                  </a:lnTo>
                  <a:lnTo>
                    <a:pt x="3835" y="513"/>
                  </a:lnTo>
                  <a:lnTo>
                    <a:pt x="3713" y="416"/>
                  </a:lnTo>
                  <a:lnTo>
                    <a:pt x="3591" y="318"/>
                  </a:lnTo>
                  <a:lnTo>
                    <a:pt x="3444" y="220"/>
                  </a:lnTo>
                  <a:lnTo>
                    <a:pt x="3298" y="147"/>
                  </a:lnTo>
                  <a:lnTo>
                    <a:pt x="3127" y="98"/>
                  </a:lnTo>
                  <a:lnTo>
                    <a:pt x="2956" y="49"/>
                  </a:lnTo>
                  <a:lnTo>
                    <a:pt x="2785" y="25"/>
                  </a:lnTo>
                  <a:lnTo>
                    <a:pt x="2614"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48"/>
            <p:cNvSpPr/>
            <p:nvPr/>
          </p:nvSpPr>
          <p:spPr>
            <a:xfrm>
              <a:off x="751600" y="3090125"/>
              <a:ext cx="81850" cy="319350"/>
            </a:xfrm>
            <a:custGeom>
              <a:avLst/>
              <a:gdLst/>
              <a:ahLst/>
              <a:cxnLst/>
              <a:rect l="l" t="t" r="r" b="b"/>
              <a:pathLst>
                <a:path w="3274" h="12774" extrusionOk="0">
                  <a:moveTo>
                    <a:pt x="880" y="0"/>
                  </a:moveTo>
                  <a:lnTo>
                    <a:pt x="880" y="9183"/>
                  </a:lnTo>
                  <a:lnTo>
                    <a:pt x="855" y="9379"/>
                  </a:lnTo>
                  <a:lnTo>
                    <a:pt x="782" y="9574"/>
                  </a:lnTo>
                  <a:lnTo>
                    <a:pt x="684" y="9745"/>
                  </a:lnTo>
                  <a:lnTo>
                    <a:pt x="538" y="9916"/>
                  </a:lnTo>
                  <a:lnTo>
                    <a:pt x="416" y="10038"/>
                  </a:lnTo>
                  <a:lnTo>
                    <a:pt x="318" y="10160"/>
                  </a:lnTo>
                  <a:lnTo>
                    <a:pt x="220" y="10307"/>
                  </a:lnTo>
                  <a:lnTo>
                    <a:pt x="147" y="10453"/>
                  </a:lnTo>
                  <a:lnTo>
                    <a:pt x="74" y="10624"/>
                  </a:lnTo>
                  <a:lnTo>
                    <a:pt x="49" y="10795"/>
                  </a:lnTo>
                  <a:lnTo>
                    <a:pt x="1" y="10966"/>
                  </a:lnTo>
                  <a:lnTo>
                    <a:pt x="1" y="11137"/>
                  </a:lnTo>
                  <a:lnTo>
                    <a:pt x="1" y="11284"/>
                  </a:lnTo>
                  <a:lnTo>
                    <a:pt x="25" y="11455"/>
                  </a:lnTo>
                  <a:lnTo>
                    <a:pt x="74" y="11601"/>
                  </a:lnTo>
                  <a:lnTo>
                    <a:pt x="123" y="11772"/>
                  </a:lnTo>
                  <a:lnTo>
                    <a:pt x="196" y="11894"/>
                  </a:lnTo>
                  <a:lnTo>
                    <a:pt x="294" y="12041"/>
                  </a:lnTo>
                  <a:lnTo>
                    <a:pt x="367" y="12163"/>
                  </a:lnTo>
                  <a:lnTo>
                    <a:pt x="489" y="12285"/>
                  </a:lnTo>
                  <a:lnTo>
                    <a:pt x="587" y="12383"/>
                  </a:lnTo>
                  <a:lnTo>
                    <a:pt x="733" y="12480"/>
                  </a:lnTo>
                  <a:lnTo>
                    <a:pt x="855" y="12554"/>
                  </a:lnTo>
                  <a:lnTo>
                    <a:pt x="1002" y="12627"/>
                  </a:lnTo>
                  <a:lnTo>
                    <a:pt x="1148" y="12700"/>
                  </a:lnTo>
                  <a:lnTo>
                    <a:pt x="1319" y="12725"/>
                  </a:lnTo>
                  <a:lnTo>
                    <a:pt x="1466" y="12749"/>
                  </a:lnTo>
                  <a:lnTo>
                    <a:pt x="1637" y="12773"/>
                  </a:lnTo>
                  <a:lnTo>
                    <a:pt x="1808" y="12749"/>
                  </a:lnTo>
                  <a:lnTo>
                    <a:pt x="1954" y="12725"/>
                  </a:lnTo>
                  <a:lnTo>
                    <a:pt x="2125" y="12700"/>
                  </a:lnTo>
                  <a:lnTo>
                    <a:pt x="2272" y="12627"/>
                  </a:lnTo>
                  <a:lnTo>
                    <a:pt x="2418" y="12554"/>
                  </a:lnTo>
                  <a:lnTo>
                    <a:pt x="2541" y="12480"/>
                  </a:lnTo>
                  <a:lnTo>
                    <a:pt x="2687" y="12383"/>
                  </a:lnTo>
                  <a:lnTo>
                    <a:pt x="2785" y="12285"/>
                  </a:lnTo>
                  <a:lnTo>
                    <a:pt x="2907" y="12163"/>
                  </a:lnTo>
                  <a:lnTo>
                    <a:pt x="2980" y="12041"/>
                  </a:lnTo>
                  <a:lnTo>
                    <a:pt x="3078" y="11894"/>
                  </a:lnTo>
                  <a:lnTo>
                    <a:pt x="3151" y="11772"/>
                  </a:lnTo>
                  <a:lnTo>
                    <a:pt x="3200" y="11601"/>
                  </a:lnTo>
                  <a:lnTo>
                    <a:pt x="3249" y="11455"/>
                  </a:lnTo>
                  <a:lnTo>
                    <a:pt x="3273" y="11284"/>
                  </a:lnTo>
                  <a:lnTo>
                    <a:pt x="3273" y="11137"/>
                  </a:lnTo>
                  <a:lnTo>
                    <a:pt x="3273" y="10966"/>
                  </a:lnTo>
                  <a:lnTo>
                    <a:pt x="3224" y="10795"/>
                  </a:lnTo>
                  <a:lnTo>
                    <a:pt x="3200" y="10624"/>
                  </a:lnTo>
                  <a:lnTo>
                    <a:pt x="3127" y="10453"/>
                  </a:lnTo>
                  <a:lnTo>
                    <a:pt x="3053" y="10307"/>
                  </a:lnTo>
                  <a:lnTo>
                    <a:pt x="2956" y="10160"/>
                  </a:lnTo>
                  <a:lnTo>
                    <a:pt x="2858" y="10038"/>
                  </a:lnTo>
                  <a:lnTo>
                    <a:pt x="2736" y="9916"/>
                  </a:lnTo>
                  <a:lnTo>
                    <a:pt x="2589" y="9745"/>
                  </a:lnTo>
                  <a:lnTo>
                    <a:pt x="2492" y="9574"/>
                  </a:lnTo>
                  <a:lnTo>
                    <a:pt x="2418" y="9379"/>
                  </a:lnTo>
                  <a:lnTo>
                    <a:pt x="2394" y="9183"/>
                  </a:lnTo>
                  <a:lnTo>
                    <a:pt x="2394" y="8255"/>
                  </a:lnTo>
                  <a:lnTo>
                    <a:pt x="2052" y="8255"/>
                  </a:lnTo>
                  <a:lnTo>
                    <a:pt x="1954" y="8231"/>
                  </a:lnTo>
                  <a:lnTo>
                    <a:pt x="1881" y="8182"/>
                  </a:lnTo>
                  <a:lnTo>
                    <a:pt x="1832" y="8109"/>
                  </a:lnTo>
                  <a:lnTo>
                    <a:pt x="1808" y="8011"/>
                  </a:lnTo>
                  <a:lnTo>
                    <a:pt x="1832" y="7913"/>
                  </a:lnTo>
                  <a:lnTo>
                    <a:pt x="1881" y="7840"/>
                  </a:lnTo>
                  <a:lnTo>
                    <a:pt x="1954" y="7791"/>
                  </a:lnTo>
                  <a:lnTo>
                    <a:pt x="2052" y="7767"/>
                  </a:lnTo>
                  <a:lnTo>
                    <a:pt x="2394" y="7767"/>
                  </a:lnTo>
                  <a:lnTo>
                    <a:pt x="2394" y="6912"/>
                  </a:lnTo>
                  <a:lnTo>
                    <a:pt x="2052" y="6912"/>
                  </a:lnTo>
                  <a:lnTo>
                    <a:pt x="1954" y="6888"/>
                  </a:lnTo>
                  <a:lnTo>
                    <a:pt x="1881" y="6839"/>
                  </a:lnTo>
                  <a:lnTo>
                    <a:pt x="1832" y="6765"/>
                  </a:lnTo>
                  <a:lnTo>
                    <a:pt x="1808" y="6668"/>
                  </a:lnTo>
                  <a:lnTo>
                    <a:pt x="1832" y="6570"/>
                  </a:lnTo>
                  <a:lnTo>
                    <a:pt x="1881" y="6497"/>
                  </a:lnTo>
                  <a:lnTo>
                    <a:pt x="1954" y="6448"/>
                  </a:lnTo>
                  <a:lnTo>
                    <a:pt x="2052" y="6423"/>
                  </a:lnTo>
                  <a:lnTo>
                    <a:pt x="2394" y="6423"/>
                  </a:lnTo>
                  <a:lnTo>
                    <a:pt x="2394" y="5569"/>
                  </a:lnTo>
                  <a:lnTo>
                    <a:pt x="2052" y="5569"/>
                  </a:lnTo>
                  <a:lnTo>
                    <a:pt x="1954" y="5544"/>
                  </a:lnTo>
                  <a:lnTo>
                    <a:pt x="1881" y="5495"/>
                  </a:lnTo>
                  <a:lnTo>
                    <a:pt x="1832" y="5422"/>
                  </a:lnTo>
                  <a:lnTo>
                    <a:pt x="1808" y="5324"/>
                  </a:lnTo>
                  <a:lnTo>
                    <a:pt x="1832" y="5227"/>
                  </a:lnTo>
                  <a:lnTo>
                    <a:pt x="1881" y="5153"/>
                  </a:lnTo>
                  <a:lnTo>
                    <a:pt x="1954" y="5105"/>
                  </a:lnTo>
                  <a:lnTo>
                    <a:pt x="2052" y="5080"/>
                  </a:lnTo>
                  <a:lnTo>
                    <a:pt x="2394" y="5080"/>
                  </a:lnTo>
                  <a:lnTo>
                    <a:pt x="2394" y="4225"/>
                  </a:lnTo>
                  <a:lnTo>
                    <a:pt x="2052" y="4225"/>
                  </a:lnTo>
                  <a:lnTo>
                    <a:pt x="1954" y="4201"/>
                  </a:lnTo>
                  <a:lnTo>
                    <a:pt x="1881" y="4152"/>
                  </a:lnTo>
                  <a:lnTo>
                    <a:pt x="1832" y="4079"/>
                  </a:lnTo>
                  <a:lnTo>
                    <a:pt x="1808" y="3981"/>
                  </a:lnTo>
                  <a:lnTo>
                    <a:pt x="1832" y="3883"/>
                  </a:lnTo>
                  <a:lnTo>
                    <a:pt x="1881" y="3810"/>
                  </a:lnTo>
                  <a:lnTo>
                    <a:pt x="1954" y="3761"/>
                  </a:lnTo>
                  <a:lnTo>
                    <a:pt x="2052" y="3737"/>
                  </a:lnTo>
                  <a:lnTo>
                    <a:pt x="2394" y="3737"/>
                  </a:lnTo>
                  <a:lnTo>
                    <a:pt x="2394" y="2882"/>
                  </a:lnTo>
                  <a:lnTo>
                    <a:pt x="2052" y="2882"/>
                  </a:lnTo>
                  <a:lnTo>
                    <a:pt x="1954" y="2858"/>
                  </a:lnTo>
                  <a:lnTo>
                    <a:pt x="1881" y="2809"/>
                  </a:lnTo>
                  <a:lnTo>
                    <a:pt x="1832" y="2736"/>
                  </a:lnTo>
                  <a:lnTo>
                    <a:pt x="1808" y="2638"/>
                  </a:lnTo>
                  <a:lnTo>
                    <a:pt x="1832" y="2540"/>
                  </a:lnTo>
                  <a:lnTo>
                    <a:pt x="1881" y="2467"/>
                  </a:lnTo>
                  <a:lnTo>
                    <a:pt x="1954" y="2418"/>
                  </a:lnTo>
                  <a:lnTo>
                    <a:pt x="2052" y="2394"/>
                  </a:lnTo>
                  <a:lnTo>
                    <a:pt x="2394" y="2394"/>
                  </a:lnTo>
                  <a:lnTo>
                    <a:pt x="2394" y="1539"/>
                  </a:lnTo>
                  <a:lnTo>
                    <a:pt x="2052" y="1539"/>
                  </a:lnTo>
                  <a:lnTo>
                    <a:pt x="1954" y="1514"/>
                  </a:lnTo>
                  <a:lnTo>
                    <a:pt x="1881" y="1466"/>
                  </a:lnTo>
                  <a:lnTo>
                    <a:pt x="1832" y="1392"/>
                  </a:lnTo>
                  <a:lnTo>
                    <a:pt x="1808" y="1295"/>
                  </a:lnTo>
                  <a:lnTo>
                    <a:pt x="1832" y="1197"/>
                  </a:lnTo>
                  <a:lnTo>
                    <a:pt x="1881" y="1124"/>
                  </a:lnTo>
                  <a:lnTo>
                    <a:pt x="1954" y="1075"/>
                  </a:lnTo>
                  <a:lnTo>
                    <a:pt x="2052" y="1050"/>
                  </a:lnTo>
                  <a:lnTo>
                    <a:pt x="2394" y="1050"/>
                  </a:lnTo>
                  <a:lnTo>
                    <a:pt x="2394"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70" name="Google Shape;1170;p48"/>
          <p:cNvSpPr/>
          <p:nvPr/>
        </p:nvSpPr>
        <p:spPr>
          <a:xfrm>
            <a:off x="1492208" y="2600114"/>
            <a:ext cx="334860" cy="429809"/>
          </a:xfrm>
          <a:custGeom>
            <a:avLst/>
            <a:gdLst/>
            <a:ahLst/>
            <a:cxnLst/>
            <a:rect l="l" t="t" r="r" b="b"/>
            <a:pathLst>
              <a:path w="16022" h="20565" extrusionOk="0">
                <a:moveTo>
                  <a:pt x="14434" y="1588"/>
                </a:moveTo>
                <a:lnTo>
                  <a:pt x="14434" y="17683"/>
                </a:lnTo>
                <a:lnTo>
                  <a:pt x="1588" y="17683"/>
                </a:lnTo>
                <a:lnTo>
                  <a:pt x="1588" y="1588"/>
                </a:lnTo>
                <a:close/>
                <a:moveTo>
                  <a:pt x="8011" y="18293"/>
                </a:moveTo>
                <a:lnTo>
                  <a:pt x="8182" y="18318"/>
                </a:lnTo>
                <a:lnTo>
                  <a:pt x="8328" y="18366"/>
                </a:lnTo>
                <a:lnTo>
                  <a:pt x="8475" y="18440"/>
                </a:lnTo>
                <a:lnTo>
                  <a:pt x="8597" y="18537"/>
                </a:lnTo>
                <a:lnTo>
                  <a:pt x="8695" y="18660"/>
                </a:lnTo>
                <a:lnTo>
                  <a:pt x="8768" y="18806"/>
                </a:lnTo>
                <a:lnTo>
                  <a:pt x="8817" y="18953"/>
                </a:lnTo>
                <a:lnTo>
                  <a:pt x="8841" y="19124"/>
                </a:lnTo>
                <a:lnTo>
                  <a:pt x="8817" y="19295"/>
                </a:lnTo>
                <a:lnTo>
                  <a:pt x="8768" y="19441"/>
                </a:lnTo>
                <a:lnTo>
                  <a:pt x="8695" y="19588"/>
                </a:lnTo>
                <a:lnTo>
                  <a:pt x="8597" y="19710"/>
                </a:lnTo>
                <a:lnTo>
                  <a:pt x="8475" y="19807"/>
                </a:lnTo>
                <a:lnTo>
                  <a:pt x="8328" y="19881"/>
                </a:lnTo>
                <a:lnTo>
                  <a:pt x="8182" y="19930"/>
                </a:lnTo>
                <a:lnTo>
                  <a:pt x="8011" y="19954"/>
                </a:lnTo>
                <a:lnTo>
                  <a:pt x="7840" y="19930"/>
                </a:lnTo>
                <a:lnTo>
                  <a:pt x="7693" y="19881"/>
                </a:lnTo>
                <a:lnTo>
                  <a:pt x="7547" y="19807"/>
                </a:lnTo>
                <a:lnTo>
                  <a:pt x="7425" y="19710"/>
                </a:lnTo>
                <a:lnTo>
                  <a:pt x="7327" y="19588"/>
                </a:lnTo>
                <a:lnTo>
                  <a:pt x="7254" y="19441"/>
                </a:lnTo>
                <a:lnTo>
                  <a:pt x="7205" y="19295"/>
                </a:lnTo>
                <a:lnTo>
                  <a:pt x="7181" y="19124"/>
                </a:lnTo>
                <a:lnTo>
                  <a:pt x="7205" y="18953"/>
                </a:lnTo>
                <a:lnTo>
                  <a:pt x="7254" y="18806"/>
                </a:lnTo>
                <a:lnTo>
                  <a:pt x="7327" y="18660"/>
                </a:lnTo>
                <a:lnTo>
                  <a:pt x="7425" y="18537"/>
                </a:lnTo>
                <a:lnTo>
                  <a:pt x="7547" y="18440"/>
                </a:lnTo>
                <a:lnTo>
                  <a:pt x="7693" y="18366"/>
                </a:lnTo>
                <a:lnTo>
                  <a:pt x="7840" y="18318"/>
                </a:lnTo>
                <a:lnTo>
                  <a:pt x="8011" y="18293"/>
                </a:lnTo>
                <a:close/>
                <a:moveTo>
                  <a:pt x="1270" y="0"/>
                </a:moveTo>
                <a:lnTo>
                  <a:pt x="1026" y="25"/>
                </a:lnTo>
                <a:lnTo>
                  <a:pt x="782" y="98"/>
                </a:lnTo>
                <a:lnTo>
                  <a:pt x="562" y="220"/>
                </a:lnTo>
                <a:lnTo>
                  <a:pt x="367" y="367"/>
                </a:lnTo>
                <a:lnTo>
                  <a:pt x="220" y="562"/>
                </a:lnTo>
                <a:lnTo>
                  <a:pt x="98" y="782"/>
                </a:lnTo>
                <a:lnTo>
                  <a:pt x="25" y="1026"/>
                </a:lnTo>
                <a:lnTo>
                  <a:pt x="0" y="1295"/>
                </a:lnTo>
                <a:lnTo>
                  <a:pt x="0" y="19270"/>
                </a:lnTo>
                <a:lnTo>
                  <a:pt x="25" y="19539"/>
                </a:lnTo>
                <a:lnTo>
                  <a:pt x="98" y="19783"/>
                </a:lnTo>
                <a:lnTo>
                  <a:pt x="220" y="20003"/>
                </a:lnTo>
                <a:lnTo>
                  <a:pt x="367" y="20198"/>
                </a:lnTo>
                <a:lnTo>
                  <a:pt x="562" y="20345"/>
                </a:lnTo>
                <a:lnTo>
                  <a:pt x="782" y="20467"/>
                </a:lnTo>
                <a:lnTo>
                  <a:pt x="1026" y="20540"/>
                </a:lnTo>
                <a:lnTo>
                  <a:pt x="1270" y="20565"/>
                </a:lnTo>
                <a:lnTo>
                  <a:pt x="14752" y="20565"/>
                </a:lnTo>
                <a:lnTo>
                  <a:pt x="14996" y="20540"/>
                </a:lnTo>
                <a:lnTo>
                  <a:pt x="15240" y="20467"/>
                </a:lnTo>
                <a:lnTo>
                  <a:pt x="15460" y="20345"/>
                </a:lnTo>
                <a:lnTo>
                  <a:pt x="15655" y="20198"/>
                </a:lnTo>
                <a:lnTo>
                  <a:pt x="15802" y="20003"/>
                </a:lnTo>
                <a:lnTo>
                  <a:pt x="15924" y="19783"/>
                </a:lnTo>
                <a:lnTo>
                  <a:pt x="15997" y="19539"/>
                </a:lnTo>
                <a:lnTo>
                  <a:pt x="16022" y="19270"/>
                </a:lnTo>
                <a:lnTo>
                  <a:pt x="16022" y="1295"/>
                </a:lnTo>
                <a:lnTo>
                  <a:pt x="15997" y="1026"/>
                </a:lnTo>
                <a:lnTo>
                  <a:pt x="15924" y="782"/>
                </a:lnTo>
                <a:lnTo>
                  <a:pt x="15802" y="562"/>
                </a:lnTo>
                <a:lnTo>
                  <a:pt x="15655" y="367"/>
                </a:lnTo>
                <a:lnTo>
                  <a:pt x="15460" y="220"/>
                </a:lnTo>
                <a:lnTo>
                  <a:pt x="15240" y="98"/>
                </a:lnTo>
                <a:lnTo>
                  <a:pt x="14996" y="25"/>
                </a:lnTo>
                <a:lnTo>
                  <a:pt x="14752"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48"/>
          <p:cNvSpPr/>
          <p:nvPr/>
        </p:nvSpPr>
        <p:spPr>
          <a:xfrm>
            <a:off x="972049" y="2600114"/>
            <a:ext cx="248083" cy="429809"/>
          </a:xfrm>
          <a:custGeom>
            <a:avLst/>
            <a:gdLst/>
            <a:ahLst/>
            <a:cxnLst/>
            <a:rect l="l" t="t" r="r" b="b"/>
            <a:pathLst>
              <a:path w="11870" h="20565" extrusionOk="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72" name="Google Shape;1172;p48"/>
          <p:cNvGrpSpPr/>
          <p:nvPr/>
        </p:nvGrpSpPr>
        <p:grpSpPr>
          <a:xfrm>
            <a:off x="2029631" y="2628589"/>
            <a:ext cx="386943" cy="372647"/>
            <a:chOff x="2583325" y="2972875"/>
            <a:chExt cx="462850" cy="445750"/>
          </a:xfrm>
        </p:grpSpPr>
        <p:sp>
          <p:nvSpPr>
            <p:cNvPr id="1173" name="Google Shape;1173;p48"/>
            <p:cNvSpPr/>
            <p:nvPr/>
          </p:nvSpPr>
          <p:spPr>
            <a:xfrm>
              <a:off x="2701775" y="3323350"/>
              <a:ext cx="225950" cy="95275"/>
            </a:xfrm>
            <a:custGeom>
              <a:avLst/>
              <a:gdLst/>
              <a:ahLst/>
              <a:cxnLst/>
              <a:rect l="l" t="t" r="r" b="b"/>
              <a:pathLst>
                <a:path w="9038" h="3811" extrusionOk="0">
                  <a:moveTo>
                    <a:pt x="2956" y="1"/>
                  </a:moveTo>
                  <a:lnTo>
                    <a:pt x="2956" y="2956"/>
                  </a:lnTo>
                  <a:lnTo>
                    <a:pt x="685" y="2956"/>
                  </a:lnTo>
                  <a:lnTo>
                    <a:pt x="514" y="3005"/>
                  </a:lnTo>
                  <a:lnTo>
                    <a:pt x="367" y="3103"/>
                  </a:lnTo>
                  <a:lnTo>
                    <a:pt x="245" y="3200"/>
                  </a:lnTo>
                  <a:lnTo>
                    <a:pt x="147" y="3322"/>
                  </a:lnTo>
                  <a:lnTo>
                    <a:pt x="50" y="3469"/>
                  </a:lnTo>
                  <a:lnTo>
                    <a:pt x="1" y="3640"/>
                  </a:lnTo>
                  <a:lnTo>
                    <a:pt x="1" y="3811"/>
                  </a:lnTo>
                  <a:lnTo>
                    <a:pt x="9037" y="3811"/>
                  </a:lnTo>
                  <a:lnTo>
                    <a:pt x="9037" y="3640"/>
                  </a:lnTo>
                  <a:lnTo>
                    <a:pt x="8988" y="3469"/>
                  </a:lnTo>
                  <a:lnTo>
                    <a:pt x="8891" y="3322"/>
                  </a:lnTo>
                  <a:lnTo>
                    <a:pt x="8793" y="3200"/>
                  </a:lnTo>
                  <a:lnTo>
                    <a:pt x="8671" y="3103"/>
                  </a:lnTo>
                  <a:lnTo>
                    <a:pt x="8524" y="3005"/>
                  </a:lnTo>
                  <a:lnTo>
                    <a:pt x="8353" y="2956"/>
                  </a:lnTo>
                  <a:lnTo>
                    <a:pt x="6082" y="2956"/>
                  </a:lnTo>
                  <a:lnTo>
                    <a:pt x="6082"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48"/>
            <p:cNvSpPr/>
            <p:nvPr/>
          </p:nvSpPr>
          <p:spPr>
            <a:xfrm>
              <a:off x="2583325" y="2972875"/>
              <a:ext cx="462850" cy="337075"/>
            </a:xfrm>
            <a:custGeom>
              <a:avLst/>
              <a:gdLst/>
              <a:ahLst/>
              <a:cxnLst/>
              <a:rect l="l" t="t" r="r" b="b"/>
              <a:pathLst>
                <a:path w="18514" h="13483" extrusionOk="0">
                  <a:moveTo>
                    <a:pt x="17048" y="1466"/>
                  </a:moveTo>
                  <a:lnTo>
                    <a:pt x="17048" y="12017"/>
                  </a:lnTo>
                  <a:lnTo>
                    <a:pt x="1466" y="12017"/>
                  </a:lnTo>
                  <a:lnTo>
                    <a:pt x="1466" y="1466"/>
                  </a:lnTo>
                  <a:close/>
                  <a:moveTo>
                    <a:pt x="391" y="1"/>
                  </a:moveTo>
                  <a:lnTo>
                    <a:pt x="318" y="50"/>
                  </a:lnTo>
                  <a:lnTo>
                    <a:pt x="220" y="74"/>
                  </a:lnTo>
                  <a:lnTo>
                    <a:pt x="147" y="148"/>
                  </a:lnTo>
                  <a:lnTo>
                    <a:pt x="98" y="221"/>
                  </a:lnTo>
                  <a:lnTo>
                    <a:pt x="49" y="294"/>
                  </a:lnTo>
                  <a:lnTo>
                    <a:pt x="25" y="392"/>
                  </a:lnTo>
                  <a:lnTo>
                    <a:pt x="1" y="489"/>
                  </a:lnTo>
                  <a:lnTo>
                    <a:pt x="1" y="12994"/>
                  </a:lnTo>
                  <a:lnTo>
                    <a:pt x="25" y="13092"/>
                  </a:lnTo>
                  <a:lnTo>
                    <a:pt x="49" y="13189"/>
                  </a:lnTo>
                  <a:lnTo>
                    <a:pt x="98" y="13263"/>
                  </a:lnTo>
                  <a:lnTo>
                    <a:pt x="147" y="13336"/>
                  </a:lnTo>
                  <a:lnTo>
                    <a:pt x="220" y="13409"/>
                  </a:lnTo>
                  <a:lnTo>
                    <a:pt x="318" y="13434"/>
                  </a:lnTo>
                  <a:lnTo>
                    <a:pt x="391" y="13483"/>
                  </a:lnTo>
                  <a:lnTo>
                    <a:pt x="18123" y="13483"/>
                  </a:lnTo>
                  <a:lnTo>
                    <a:pt x="18196" y="13434"/>
                  </a:lnTo>
                  <a:lnTo>
                    <a:pt x="18293" y="13409"/>
                  </a:lnTo>
                  <a:lnTo>
                    <a:pt x="18367" y="13336"/>
                  </a:lnTo>
                  <a:lnTo>
                    <a:pt x="18416" y="13263"/>
                  </a:lnTo>
                  <a:lnTo>
                    <a:pt x="18464" y="13189"/>
                  </a:lnTo>
                  <a:lnTo>
                    <a:pt x="18489" y="13092"/>
                  </a:lnTo>
                  <a:lnTo>
                    <a:pt x="18513" y="12994"/>
                  </a:lnTo>
                  <a:lnTo>
                    <a:pt x="18513" y="489"/>
                  </a:lnTo>
                  <a:lnTo>
                    <a:pt x="18489" y="392"/>
                  </a:lnTo>
                  <a:lnTo>
                    <a:pt x="18464" y="294"/>
                  </a:lnTo>
                  <a:lnTo>
                    <a:pt x="18416" y="221"/>
                  </a:lnTo>
                  <a:lnTo>
                    <a:pt x="18367" y="148"/>
                  </a:lnTo>
                  <a:lnTo>
                    <a:pt x="18293" y="74"/>
                  </a:lnTo>
                  <a:lnTo>
                    <a:pt x="18196" y="50"/>
                  </a:lnTo>
                  <a:lnTo>
                    <a:pt x="18123"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5" name="Google Shape;1175;p48"/>
          <p:cNvGrpSpPr/>
          <p:nvPr/>
        </p:nvGrpSpPr>
        <p:grpSpPr>
          <a:xfrm>
            <a:off x="2579886" y="2684246"/>
            <a:ext cx="413486" cy="261355"/>
            <a:chOff x="3241525" y="3039450"/>
            <a:chExt cx="494600" cy="312625"/>
          </a:xfrm>
        </p:grpSpPr>
        <p:sp>
          <p:nvSpPr>
            <p:cNvPr id="1176" name="Google Shape;1176;p48"/>
            <p:cNvSpPr/>
            <p:nvPr/>
          </p:nvSpPr>
          <p:spPr>
            <a:xfrm>
              <a:off x="3241525" y="3039450"/>
              <a:ext cx="494600" cy="312625"/>
            </a:xfrm>
            <a:custGeom>
              <a:avLst/>
              <a:gdLst/>
              <a:ahLst/>
              <a:cxnLst/>
              <a:rect l="l" t="t" r="r" b="b"/>
              <a:pathLst>
                <a:path w="19784" h="12505" extrusionOk="0">
                  <a:moveTo>
                    <a:pt x="9892" y="977"/>
                  </a:moveTo>
                  <a:lnTo>
                    <a:pt x="10356" y="1001"/>
                  </a:lnTo>
                  <a:lnTo>
                    <a:pt x="10796" y="1050"/>
                  </a:lnTo>
                  <a:lnTo>
                    <a:pt x="11235" y="1124"/>
                  </a:lnTo>
                  <a:lnTo>
                    <a:pt x="11675" y="1221"/>
                  </a:lnTo>
                  <a:lnTo>
                    <a:pt x="12090" y="1343"/>
                  </a:lnTo>
                  <a:lnTo>
                    <a:pt x="12505" y="1490"/>
                  </a:lnTo>
                  <a:lnTo>
                    <a:pt x="12920" y="1661"/>
                  </a:lnTo>
                  <a:lnTo>
                    <a:pt x="13311" y="1832"/>
                  </a:lnTo>
                  <a:lnTo>
                    <a:pt x="13702" y="2027"/>
                  </a:lnTo>
                  <a:lnTo>
                    <a:pt x="14068" y="2223"/>
                  </a:lnTo>
                  <a:lnTo>
                    <a:pt x="14752" y="2662"/>
                  </a:lnTo>
                  <a:lnTo>
                    <a:pt x="15412" y="3126"/>
                  </a:lnTo>
                  <a:lnTo>
                    <a:pt x="15973" y="3590"/>
                  </a:lnTo>
                  <a:lnTo>
                    <a:pt x="16462" y="4005"/>
                  </a:lnTo>
                  <a:lnTo>
                    <a:pt x="16901" y="4421"/>
                  </a:lnTo>
                  <a:lnTo>
                    <a:pt x="17292" y="4811"/>
                  </a:lnTo>
                  <a:lnTo>
                    <a:pt x="17634" y="5178"/>
                  </a:lnTo>
                  <a:lnTo>
                    <a:pt x="18196" y="5813"/>
                  </a:lnTo>
                  <a:lnTo>
                    <a:pt x="18562" y="6252"/>
                  </a:lnTo>
                  <a:lnTo>
                    <a:pt x="18196" y="6692"/>
                  </a:lnTo>
                  <a:lnTo>
                    <a:pt x="17634" y="7327"/>
                  </a:lnTo>
                  <a:lnTo>
                    <a:pt x="17292" y="7693"/>
                  </a:lnTo>
                  <a:lnTo>
                    <a:pt x="16901" y="8084"/>
                  </a:lnTo>
                  <a:lnTo>
                    <a:pt x="16462" y="8499"/>
                  </a:lnTo>
                  <a:lnTo>
                    <a:pt x="15973" y="8915"/>
                  </a:lnTo>
                  <a:lnTo>
                    <a:pt x="15412" y="9379"/>
                  </a:lnTo>
                  <a:lnTo>
                    <a:pt x="14752" y="9843"/>
                  </a:lnTo>
                  <a:lnTo>
                    <a:pt x="14068" y="10282"/>
                  </a:lnTo>
                  <a:lnTo>
                    <a:pt x="13702" y="10478"/>
                  </a:lnTo>
                  <a:lnTo>
                    <a:pt x="13311" y="10673"/>
                  </a:lnTo>
                  <a:lnTo>
                    <a:pt x="12920" y="10844"/>
                  </a:lnTo>
                  <a:lnTo>
                    <a:pt x="12505" y="11015"/>
                  </a:lnTo>
                  <a:lnTo>
                    <a:pt x="12090" y="11161"/>
                  </a:lnTo>
                  <a:lnTo>
                    <a:pt x="11675" y="11284"/>
                  </a:lnTo>
                  <a:lnTo>
                    <a:pt x="11235" y="11381"/>
                  </a:lnTo>
                  <a:lnTo>
                    <a:pt x="10796" y="11455"/>
                  </a:lnTo>
                  <a:lnTo>
                    <a:pt x="10356" y="11503"/>
                  </a:lnTo>
                  <a:lnTo>
                    <a:pt x="9892" y="11528"/>
                  </a:lnTo>
                  <a:lnTo>
                    <a:pt x="9477" y="11528"/>
                  </a:lnTo>
                  <a:lnTo>
                    <a:pt x="9086" y="11479"/>
                  </a:lnTo>
                  <a:lnTo>
                    <a:pt x="8695" y="11430"/>
                  </a:lnTo>
                  <a:lnTo>
                    <a:pt x="8304" y="11332"/>
                  </a:lnTo>
                  <a:lnTo>
                    <a:pt x="7914" y="11235"/>
                  </a:lnTo>
                  <a:lnTo>
                    <a:pt x="7523" y="11113"/>
                  </a:lnTo>
                  <a:lnTo>
                    <a:pt x="7157" y="10990"/>
                  </a:lnTo>
                  <a:lnTo>
                    <a:pt x="6790" y="10844"/>
                  </a:lnTo>
                  <a:lnTo>
                    <a:pt x="6448" y="10673"/>
                  </a:lnTo>
                  <a:lnTo>
                    <a:pt x="6082" y="10502"/>
                  </a:lnTo>
                  <a:lnTo>
                    <a:pt x="5423" y="10111"/>
                  </a:lnTo>
                  <a:lnTo>
                    <a:pt x="4788" y="9696"/>
                  </a:lnTo>
                  <a:lnTo>
                    <a:pt x="4201" y="9232"/>
                  </a:lnTo>
                  <a:lnTo>
                    <a:pt x="3640" y="8792"/>
                  </a:lnTo>
                  <a:lnTo>
                    <a:pt x="3127" y="8328"/>
                  </a:lnTo>
                  <a:lnTo>
                    <a:pt x="2663" y="7889"/>
                  </a:lnTo>
                  <a:lnTo>
                    <a:pt x="2272" y="7474"/>
                  </a:lnTo>
                  <a:lnTo>
                    <a:pt x="1613" y="6741"/>
                  </a:lnTo>
                  <a:lnTo>
                    <a:pt x="1222" y="6252"/>
                  </a:lnTo>
                  <a:lnTo>
                    <a:pt x="1613" y="5764"/>
                  </a:lnTo>
                  <a:lnTo>
                    <a:pt x="2272" y="5031"/>
                  </a:lnTo>
                  <a:lnTo>
                    <a:pt x="2663" y="4616"/>
                  </a:lnTo>
                  <a:lnTo>
                    <a:pt x="3127" y="4176"/>
                  </a:lnTo>
                  <a:lnTo>
                    <a:pt x="3640" y="3712"/>
                  </a:lnTo>
                  <a:lnTo>
                    <a:pt x="4201" y="3273"/>
                  </a:lnTo>
                  <a:lnTo>
                    <a:pt x="4788" y="2833"/>
                  </a:lnTo>
                  <a:lnTo>
                    <a:pt x="5423" y="2394"/>
                  </a:lnTo>
                  <a:lnTo>
                    <a:pt x="6082" y="2003"/>
                  </a:lnTo>
                  <a:lnTo>
                    <a:pt x="6448" y="1832"/>
                  </a:lnTo>
                  <a:lnTo>
                    <a:pt x="6790" y="1661"/>
                  </a:lnTo>
                  <a:lnTo>
                    <a:pt x="7157" y="1514"/>
                  </a:lnTo>
                  <a:lnTo>
                    <a:pt x="7523" y="1392"/>
                  </a:lnTo>
                  <a:lnTo>
                    <a:pt x="7914" y="1270"/>
                  </a:lnTo>
                  <a:lnTo>
                    <a:pt x="8304" y="1172"/>
                  </a:lnTo>
                  <a:lnTo>
                    <a:pt x="8695" y="1075"/>
                  </a:lnTo>
                  <a:lnTo>
                    <a:pt x="9086" y="1026"/>
                  </a:lnTo>
                  <a:lnTo>
                    <a:pt x="9477" y="977"/>
                  </a:lnTo>
                  <a:close/>
                  <a:moveTo>
                    <a:pt x="9892" y="0"/>
                  </a:moveTo>
                  <a:lnTo>
                    <a:pt x="9404" y="25"/>
                  </a:lnTo>
                  <a:lnTo>
                    <a:pt x="8915" y="73"/>
                  </a:lnTo>
                  <a:lnTo>
                    <a:pt x="8451" y="147"/>
                  </a:lnTo>
                  <a:lnTo>
                    <a:pt x="7963" y="244"/>
                  </a:lnTo>
                  <a:lnTo>
                    <a:pt x="7523" y="366"/>
                  </a:lnTo>
                  <a:lnTo>
                    <a:pt x="7059" y="513"/>
                  </a:lnTo>
                  <a:lnTo>
                    <a:pt x="6619" y="684"/>
                  </a:lnTo>
                  <a:lnTo>
                    <a:pt x="6204" y="879"/>
                  </a:lnTo>
                  <a:lnTo>
                    <a:pt x="5765" y="1075"/>
                  </a:lnTo>
                  <a:lnTo>
                    <a:pt x="5374" y="1295"/>
                  </a:lnTo>
                  <a:lnTo>
                    <a:pt x="4959" y="1539"/>
                  </a:lnTo>
                  <a:lnTo>
                    <a:pt x="4592" y="1783"/>
                  </a:lnTo>
                  <a:lnTo>
                    <a:pt x="3860" y="2296"/>
                  </a:lnTo>
                  <a:lnTo>
                    <a:pt x="3176" y="2833"/>
                  </a:lnTo>
                  <a:lnTo>
                    <a:pt x="2565" y="3370"/>
                  </a:lnTo>
                  <a:lnTo>
                    <a:pt x="2028" y="3883"/>
                  </a:lnTo>
                  <a:lnTo>
                    <a:pt x="1539" y="4372"/>
                  </a:lnTo>
                  <a:lnTo>
                    <a:pt x="1149" y="4836"/>
                  </a:lnTo>
                  <a:lnTo>
                    <a:pt x="562" y="5520"/>
                  </a:lnTo>
                  <a:lnTo>
                    <a:pt x="318" y="5837"/>
                  </a:lnTo>
                  <a:lnTo>
                    <a:pt x="1" y="6252"/>
                  </a:lnTo>
                  <a:lnTo>
                    <a:pt x="318" y="6668"/>
                  </a:lnTo>
                  <a:lnTo>
                    <a:pt x="562" y="6985"/>
                  </a:lnTo>
                  <a:lnTo>
                    <a:pt x="1149" y="7669"/>
                  </a:lnTo>
                  <a:lnTo>
                    <a:pt x="1539" y="8133"/>
                  </a:lnTo>
                  <a:lnTo>
                    <a:pt x="2028" y="8621"/>
                  </a:lnTo>
                  <a:lnTo>
                    <a:pt x="2565" y="9134"/>
                  </a:lnTo>
                  <a:lnTo>
                    <a:pt x="3176" y="9672"/>
                  </a:lnTo>
                  <a:lnTo>
                    <a:pt x="3860" y="10209"/>
                  </a:lnTo>
                  <a:lnTo>
                    <a:pt x="4592" y="10722"/>
                  </a:lnTo>
                  <a:lnTo>
                    <a:pt x="4959" y="10966"/>
                  </a:lnTo>
                  <a:lnTo>
                    <a:pt x="5374" y="11210"/>
                  </a:lnTo>
                  <a:lnTo>
                    <a:pt x="5765" y="11430"/>
                  </a:lnTo>
                  <a:lnTo>
                    <a:pt x="6204" y="11625"/>
                  </a:lnTo>
                  <a:lnTo>
                    <a:pt x="6619" y="11821"/>
                  </a:lnTo>
                  <a:lnTo>
                    <a:pt x="7059" y="11992"/>
                  </a:lnTo>
                  <a:lnTo>
                    <a:pt x="7523" y="12138"/>
                  </a:lnTo>
                  <a:lnTo>
                    <a:pt x="7963" y="12260"/>
                  </a:lnTo>
                  <a:lnTo>
                    <a:pt x="8451" y="12358"/>
                  </a:lnTo>
                  <a:lnTo>
                    <a:pt x="8915" y="12431"/>
                  </a:lnTo>
                  <a:lnTo>
                    <a:pt x="9404" y="12480"/>
                  </a:lnTo>
                  <a:lnTo>
                    <a:pt x="9892" y="12505"/>
                  </a:lnTo>
                  <a:lnTo>
                    <a:pt x="10380" y="12480"/>
                  </a:lnTo>
                  <a:lnTo>
                    <a:pt x="10869" y="12431"/>
                  </a:lnTo>
                  <a:lnTo>
                    <a:pt x="11333" y="12358"/>
                  </a:lnTo>
                  <a:lnTo>
                    <a:pt x="11821" y="12260"/>
                  </a:lnTo>
                  <a:lnTo>
                    <a:pt x="12261" y="12138"/>
                  </a:lnTo>
                  <a:lnTo>
                    <a:pt x="12725" y="11992"/>
                  </a:lnTo>
                  <a:lnTo>
                    <a:pt x="13165" y="11821"/>
                  </a:lnTo>
                  <a:lnTo>
                    <a:pt x="13580" y="11625"/>
                  </a:lnTo>
                  <a:lnTo>
                    <a:pt x="14019" y="11430"/>
                  </a:lnTo>
                  <a:lnTo>
                    <a:pt x="14410" y="11210"/>
                  </a:lnTo>
                  <a:lnTo>
                    <a:pt x="14825" y="10966"/>
                  </a:lnTo>
                  <a:lnTo>
                    <a:pt x="15192" y="10722"/>
                  </a:lnTo>
                  <a:lnTo>
                    <a:pt x="15924" y="10209"/>
                  </a:lnTo>
                  <a:lnTo>
                    <a:pt x="16608" y="9672"/>
                  </a:lnTo>
                  <a:lnTo>
                    <a:pt x="17219" y="9134"/>
                  </a:lnTo>
                  <a:lnTo>
                    <a:pt x="17756" y="8621"/>
                  </a:lnTo>
                  <a:lnTo>
                    <a:pt x="18245" y="8133"/>
                  </a:lnTo>
                  <a:lnTo>
                    <a:pt x="18635" y="7669"/>
                  </a:lnTo>
                  <a:lnTo>
                    <a:pt x="19222" y="6985"/>
                  </a:lnTo>
                  <a:lnTo>
                    <a:pt x="19466" y="6668"/>
                  </a:lnTo>
                  <a:lnTo>
                    <a:pt x="19783" y="6252"/>
                  </a:lnTo>
                  <a:lnTo>
                    <a:pt x="19466" y="5837"/>
                  </a:lnTo>
                  <a:lnTo>
                    <a:pt x="19222" y="5520"/>
                  </a:lnTo>
                  <a:lnTo>
                    <a:pt x="18635" y="4836"/>
                  </a:lnTo>
                  <a:lnTo>
                    <a:pt x="18245" y="4372"/>
                  </a:lnTo>
                  <a:lnTo>
                    <a:pt x="17756" y="3883"/>
                  </a:lnTo>
                  <a:lnTo>
                    <a:pt x="17219" y="3370"/>
                  </a:lnTo>
                  <a:lnTo>
                    <a:pt x="16608" y="2833"/>
                  </a:lnTo>
                  <a:lnTo>
                    <a:pt x="15924" y="2296"/>
                  </a:lnTo>
                  <a:lnTo>
                    <a:pt x="15192" y="1783"/>
                  </a:lnTo>
                  <a:lnTo>
                    <a:pt x="14825" y="1539"/>
                  </a:lnTo>
                  <a:lnTo>
                    <a:pt x="14410" y="1295"/>
                  </a:lnTo>
                  <a:lnTo>
                    <a:pt x="14019" y="1075"/>
                  </a:lnTo>
                  <a:lnTo>
                    <a:pt x="13580" y="879"/>
                  </a:lnTo>
                  <a:lnTo>
                    <a:pt x="13165" y="684"/>
                  </a:lnTo>
                  <a:lnTo>
                    <a:pt x="12725" y="513"/>
                  </a:lnTo>
                  <a:lnTo>
                    <a:pt x="12261" y="366"/>
                  </a:lnTo>
                  <a:lnTo>
                    <a:pt x="11821" y="244"/>
                  </a:lnTo>
                  <a:lnTo>
                    <a:pt x="11333" y="147"/>
                  </a:lnTo>
                  <a:lnTo>
                    <a:pt x="10869" y="73"/>
                  </a:lnTo>
                  <a:lnTo>
                    <a:pt x="10380" y="25"/>
                  </a:lnTo>
                  <a:lnTo>
                    <a:pt x="9892"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48"/>
            <p:cNvSpPr/>
            <p:nvPr/>
          </p:nvSpPr>
          <p:spPr>
            <a:xfrm>
              <a:off x="3384400" y="3091350"/>
              <a:ext cx="208850" cy="208825"/>
            </a:xfrm>
            <a:custGeom>
              <a:avLst/>
              <a:gdLst/>
              <a:ahLst/>
              <a:cxnLst/>
              <a:rect l="l" t="t" r="r" b="b"/>
              <a:pathLst>
                <a:path w="8354" h="8353" extrusionOk="0">
                  <a:moveTo>
                    <a:pt x="4177" y="0"/>
                  </a:moveTo>
                  <a:lnTo>
                    <a:pt x="3762" y="24"/>
                  </a:lnTo>
                  <a:lnTo>
                    <a:pt x="3347" y="73"/>
                  </a:lnTo>
                  <a:lnTo>
                    <a:pt x="2931" y="195"/>
                  </a:lnTo>
                  <a:lnTo>
                    <a:pt x="2541" y="318"/>
                  </a:lnTo>
                  <a:lnTo>
                    <a:pt x="2174" y="513"/>
                  </a:lnTo>
                  <a:lnTo>
                    <a:pt x="1832" y="708"/>
                  </a:lnTo>
                  <a:lnTo>
                    <a:pt x="1515" y="953"/>
                  </a:lnTo>
                  <a:lnTo>
                    <a:pt x="1222" y="1221"/>
                  </a:lnTo>
                  <a:lnTo>
                    <a:pt x="953" y="1514"/>
                  </a:lnTo>
                  <a:lnTo>
                    <a:pt x="709" y="1832"/>
                  </a:lnTo>
                  <a:lnTo>
                    <a:pt x="514" y="2174"/>
                  </a:lnTo>
                  <a:lnTo>
                    <a:pt x="318" y="2540"/>
                  </a:lnTo>
                  <a:lnTo>
                    <a:pt x="196" y="2931"/>
                  </a:lnTo>
                  <a:lnTo>
                    <a:pt x="74" y="3346"/>
                  </a:lnTo>
                  <a:lnTo>
                    <a:pt x="25" y="3761"/>
                  </a:lnTo>
                  <a:lnTo>
                    <a:pt x="1" y="4176"/>
                  </a:lnTo>
                  <a:lnTo>
                    <a:pt x="25" y="4592"/>
                  </a:lnTo>
                  <a:lnTo>
                    <a:pt x="74" y="5007"/>
                  </a:lnTo>
                  <a:lnTo>
                    <a:pt x="196" y="5422"/>
                  </a:lnTo>
                  <a:lnTo>
                    <a:pt x="318" y="5813"/>
                  </a:lnTo>
                  <a:lnTo>
                    <a:pt x="514" y="6179"/>
                  </a:lnTo>
                  <a:lnTo>
                    <a:pt x="709" y="6521"/>
                  </a:lnTo>
                  <a:lnTo>
                    <a:pt x="953" y="6839"/>
                  </a:lnTo>
                  <a:lnTo>
                    <a:pt x="1222" y="7132"/>
                  </a:lnTo>
                  <a:lnTo>
                    <a:pt x="1515" y="7400"/>
                  </a:lnTo>
                  <a:lnTo>
                    <a:pt x="1832" y="7644"/>
                  </a:lnTo>
                  <a:lnTo>
                    <a:pt x="2174" y="7840"/>
                  </a:lnTo>
                  <a:lnTo>
                    <a:pt x="2541" y="8035"/>
                  </a:lnTo>
                  <a:lnTo>
                    <a:pt x="2931" y="8157"/>
                  </a:lnTo>
                  <a:lnTo>
                    <a:pt x="3347" y="8279"/>
                  </a:lnTo>
                  <a:lnTo>
                    <a:pt x="3762" y="8328"/>
                  </a:lnTo>
                  <a:lnTo>
                    <a:pt x="4177" y="8353"/>
                  </a:lnTo>
                  <a:lnTo>
                    <a:pt x="4592" y="8328"/>
                  </a:lnTo>
                  <a:lnTo>
                    <a:pt x="5007" y="8279"/>
                  </a:lnTo>
                  <a:lnTo>
                    <a:pt x="5423" y="8157"/>
                  </a:lnTo>
                  <a:lnTo>
                    <a:pt x="5813" y="8035"/>
                  </a:lnTo>
                  <a:lnTo>
                    <a:pt x="6180" y="7840"/>
                  </a:lnTo>
                  <a:lnTo>
                    <a:pt x="6522" y="7644"/>
                  </a:lnTo>
                  <a:lnTo>
                    <a:pt x="6839" y="7400"/>
                  </a:lnTo>
                  <a:lnTo>
                    <a:pt x="7132" y="7132"/>
                  </a:lnTo>
                  <a:lnTo>
                    <a:pt x="7401" y="6839"/>
                  </a:lnTo>
                  <a:lnTo>
                    <a:pt x="7645" y="6521"/>
                  </a:lnTo>
                  <a:lnTo>
                    <a:pt x="7840" y="6179"/>
                  </a:lnTo>
                  <a:lnTo>
                    <a:pt x="8036" y="5813"/>
                  </a:lnTo>
                  <a:lnTo>
                    <a:pt x="8158" y="5422"/>
                  </a:lnTo>
                  <a:lnTo>
                    <a:pt x="8280" y="5007"/>
                  </a:lnTo>
                  <a:lnTo>
                    <a:pt x="8329" y="4592"/>
                  </a:lnTo>
                  <a:lnTo>
                    <a:pt x="8353" y="4176"/>
                  </a:lnTo>
                  <a:lnTo>
                    <a:pt x="8329" y="3737"/>
                  </a:lnTo>
                  <a:lnTo>
                    <a:pt x="8256" y="3297"/>
                  </a:lnTo>
                  <a:lnTo>
                    <a:pt x="8134" y="3517"/>
                  </a:lnTo>
                  <a:lnTo>
                    <a:pt x="8011" y="3688"/>
                  </a:lnTo>
                  <a:lnTo>
                    <a:pt x="7840" y="3859"/>
                  </a:lnTo>
                  <a:lnTo>
                    <a:pt x="7645" y="4005"/>
                  </a:lnTo>
                  <a:lnTo>
                    <a:pt x="7425" y="4128"/>
                  </a:lnTo>
                  <a:lnTo>
                    <a:pt x="7205" y="4201"/>
                  </a:lnTo>
                  <a:lnTo>
                    <a:pt x="6961" y="4250"/>
                  </a:lnTo>
                  <a:lnTo>
                    <a:pt x="6717" y="4274"/>
                  </a:lnTo>
                  <a:lnTo>
                    <a:pt x="6546" y="4274"/>
                  </a:lnTo>
                  <a:lnTo>
                    <a:pt x="6375" y="4250"/>
                  </a:lnTo>
                  <a:lnTo>
                    <a:pt x="6204" y="4201"/>
                  </a:lnTo>
                  <a:lnTo>
                    <a:pt x="6058" y="4152"/>
                  </a:lnTo>
                  <a:lnTo>
                    <a:pt x="5887" y="4079"/>
                  </a:lnTo>
                  <a:lnTo>
                    <a:pt x="5764" y="3981"/>
                  </a:lnTo>
                  <a:lnTo>
                    <a:pt x="5618" y="3883"/>
                  </a:lnTo>
                  <a:lnTo>
                    <a:pt x="5496" y="3786"/>
                  </a:lnTo>
                  <a:lnTo>
                    <a:pt x="5398" y="3664"/>
                  </a:lnTo>
                  <a:lnTo>
                    <a:pt x="5300" y="3517"/>
                  </a:lnTo>
                  <a:lnTo>
                    <a:pt x="5203" y="3395"/>
                  </a:lnTo>
                  <a:lnTo>
                    <a:pt x="5129" y="3224"/>
                  </a:lnTo>
                  <a:lnTo>
                    <a:pt x="5081" y="3077"/>
                  </a:lnTo>
                  <a:lnTo>
                    <a:pt x="5032" y="2906"/>
                  </a:lnTo>
                  <a:lnTo>
                    <a:pt x="5007" y="2735"/>
                  </a:lnTo>
                  <a:lnTo>
                    <a:pt x="5007" y="2564"/>
                  </a:lnTo>
                  <a:lnTo>
                    <a:pt x="5007" y="2394"/>
                  </a:lnTo>
                  <a:lnTo>
                    <a:pt x="5032" y="2223"/>
                  </a:lnTo>
                  <a:lnTo>
                    <a:pt x="5081" y="2052"/>
                  </a:lnTo>
                  <a:lnTo>
                    <a:pt x="5129" y="1905"/>
                  </a:lnTo>
                  <a:lnTo>
                    <a:pt x="5203" y="1759"/>
                  </a:lnTo>
                  <a:lnTo>
                    <a:pt x="5300" y="1612"/>
                  </a:lnTo>
                  <a:lnTo>
                    <a:pt x="5398" y="1490"/>
                  </a:lnTo>
                  <a:lnTo>
                    <a:pt x="5496" y="1368"/>
                  </a:lnTo>
                  <a:lnTo>
                    <a:pt x="5618" y="1246"/>
                  </a:lnTo>
                  <a:lnTo>
                    <a:pt x="5764" y="1148"/>
                  </a:lnTo>
                  <a:lnTo>
                    <a:pt x="5887" y="1075"/>
                  </a:lnTo>
                  <a:lnTo>
                    <a:pt x="6033" y="1001"/>
                  </a:lnTo>
                  <a:lnTo>
                    <a:pt x="6204" y="928"/>
                  </a:lnTo>
                  <a:lnTo>
                    <a:pt x="6375" y="879"/>
                  </a:lnTo>
                  <a:lnTo>
                    <a:pt x="6522" y="855"/>
                  </a:lnTo>
                  <a:lnTo>
                    <a:pt x="6717" y="855"/>
                  </a:lnTo>
                  <a:lnTo>
                    <a:pt x="6448" y="659"/>
                  </a:lnTo>
                  <a:lnTo>
                    <a:pt x="6155" y="489"/>
                  </a:lnTo>
                  <a:lnTo>
                    <a:pt x="5838" y="342"/>
                  </a:lnTo>
                  <a:lnTo>
                    <a:pt x="5545" y="220"/>
                  </a:lnTo>
                  <a:lnTo>
                    <a:pt x="5203" y="122"/>
                  </a:lnTo>
                  <a:lnTo>
                    <a:pt x="4885" y="49"/>
                  </a:lnTo>
                  <a:lnTo>
                    <a:pt x="4519" y="24"/>
                  </a:lnTo>
                  <a:lnTo>
                    <a:pt x="4177"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78" name="Google Shape;1178;p48"/>
          <p:cNvSpPr/>
          <p:nvPr/>
        </p:nvSpPr>
        <p:spPr>
          <a:xfrm>
            <a:off x="3736180" y="2637380"/>
            <a:ext cx="355300" cy="355279"/>
          </a:xfrm>
          <a:custGeom>
            <a:avLst/>
            <a:gdLst/>
            <a:ahLst/>
            <a:cxnLst/>
            <a:rect l="l" t="t" r="r" b="b"/>
            <a:pathLst>
              <a:path w="17000" h="16999" extrusionOk="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79" name="Google Shape;1179;p48"/>
          <p:cNvGrpSpPr/>
          <p:nvPr/>
        </p:nvGrpSpPr>
        <p:grpSpPr>
          <a:xfrm>
            <a:off x="4263318" y="2656679"/>
            <a:ext cx="427781" cy="316489"/>
            <a:chOff x="5255200" y="3006475"/>
            <a:chExt cx="511700" cy="378575"/>
          </a:xfrm>
        </p:grpSpPr>
        <p:sp>
          <p:nvSpPr>
            <p:cNvPr id="1180" name="Google Shape;1180;p48"/>
            <p:cNvSpPr/>
            <p:nvPr/>
          </p:nvSpPr>
          <p:spPr>
            <a:xfrm>
              <a:off x="5255200" y="3006475"/>
              <a:ext cx="349900" cy="349875"/>
            </a:xfrm>
            <a:custGeom>
              <a:avLst/>
              <a:gdLst/>
              <a:ahLst/>
              <a:cxnLst/>
              <a:rect l="l" t="t" r="r" b="b"/>
              <a:pathLst>
                <a:path w="13996" h="13995" extrusionOk="0">
                  <a:moveTo>
                    <a:pt x="6986" y="4714"/>
                  </a:moveTo>
                  <a:lnTo>
                    <a:pt x="7206" y="4738"/>
                  </a:lnTo>
                  <a:lnTo>
                    <a:pt x="7425" y="4763"/>
                  </a:lnTo>
                  <a:lnTo>
                    <a:pt x="7645" y="4812"/>
                  </a:lnTo>
                  <a:lnTo>
                    <a:pt x="7841" y="4885"/>
                  </a:lnTo>
                  <a:lnTo>
                    <a:pt x="8060" y="4983"/>
                  </a:lnTo>
                  <a:lnTo>
                    <a:pt x="8256" y="5105"/>
                  </a:lnTo>
                  <a:lnTo>
                    <a:pt x="8427" y="5227"/>
                  </a:lnTo>
                  <a:lnTo>
                    <a:pt x="8598" y="5398"/>
                  </a:lnTo>
                  <a:lnTo>
                    <a:pt x="8769" y="5569"/>
                  </a:lnTo>
                  <a:lnTo>
                    <a:pt x="8891" y="5740"/>
                  </a:lnTo>
                  <a:lnTo>
                    <a:pt x="9013" y="5935"/>
                  </a:lnTo>
                  <a:lnTo>
                    <a:pt x="9111" y="6155"/>
                  </a:lnTo>
                  <a:lnTo>
                    <a:pt x="9184" y="6350"/>
                  </a:lnTo>
                  <a:lnTo>
                    <a:pt x="9233" y="6570"/>
                  </a:lnTo>
                  <a:lnTo>
                    <a:pt x="9257" y="6790"/>
                  </a:lnTo>
                  <a:lnTo>
                    <a:pt x="9257" y="7010"/>
                  </a:lnTo>
                  <a:lnTo>
                    <a:pt x="9257" y="7229"/>
                  </a:lnTo>
                  <a:lnTo>
                    <a:pt x="9233" y="7425"/>
                  </a:lnTo>
                  <a:lnTo>
                    <a:pt x="9184" y="7645"/>
                  </a:lnTo>
                  <a:lnTo>
                    <a:pt x="9111" y="7864"/>
                  </a:lnTo>
                  <a:lnTo>
                    <a:pt x="9013" y="8060"/>
                  </a:lnTo>
                  <a:lnTo>
                    <a:pt x="8891" y="8255"/>
                  </a:lnTo>
                  <a:lnTo>
                    <a:pt x="8769" y="8451"/>
                  </a:lnTo>
                  <a:lnTo>
                    <a:pt x="8598" y="8622"/>
                  </a:lnTo>
                  <a:lnTo>
                    <a:pt x="8427" y="8768"/>
                  </a:lnTo>
                  <a:lnTo>
                    <a:pt x="8256" y="8915"/>
                  </a:lnTo>
                  <a:lnTo>
                    <a:pt x="8060" y="9012"/>
                  </a:lnTo>
                  <a:lnTo>
                    <a:pt x="7841" y="9110"/>
                  </a:lnTo>
                  <a:lnTo>
                    <a:pt x="7645" y="9183"/>
                  </a:lnTo>
                  <a:lnTo>
                    <a:pt x="7425" y="9232"/>
                  </a:lnTo>
                  <a:lnTo>
                    <a:pt x="7206" y="9257"/>
                  </a:lnTo>
                  <a:lnTo>
                    <a:pt x="6986" y="9281"/>
                  </a:lnTo>
                  <a:lnTo>
                    <a:pt x="6766" y="9257"/>
                  </a:lnTo>
                  <a:lnTo>
                    <a:pt x="6546" y="9232"/>
                  </a:lnTo>
                  <a:lnTo>
                    <a:pt x="6351" y="9183"/>
                  </a:lnTo>
                  <a:lnTo>
                    <a:pt x="6131" y="9110"/>
                  </a:lnTo>
                  <a:lnTo>
                    <a:pt x="5936" y="9012"/>
                  </a:lnTo>
                  <a:lnTo>
                    <a:pt x="5740" y="8915"/>
                  </a:lnTo>
                  <a:lnTo>
                    <a:pt x="5545" y="8768"/>
                  </a:lnTo>
                  <a:lnTo>
                    <a:pt x="5374" y="8622"/>
                  </a:lnTo>
                  <a:lnTo>
                    <a:pt x="5227" y="8451"/>
                  </a:lnTo>
                  <a:lnTo>
                    <a:pt x="5081" y="8255"/>
                  </a:lnTo>
                  <a:lnTo>
                    <a:pt x="4983" y="8060"/>
                  </a:lnTo>
                  <a:lnTo>
                    <a:pt x="4885" y="7864"/>
                  </a:lnTo>
                  <a:lnTo>
                    <a:pt x="4812" y="7645"/>
                  </a:lnTo>
                  <a:lnTo>
                    <a:pt x="4763" y="7425"/>
                  </a:lnTo>
                  <a:lnTo>
                    <a:pt x="4714" y="7229"/>
                  </a:lnTo>
                  <a:lnTo>
                    <a:pt x="4714" y="7010"/>
                  </a:lnTo>
                  <a:lnTo>
                    <a:pt x="4714" y="6790"/>
                  </a:lnTo>
                  <a:lnTo>
                    <a:pt x="4763" y="6570"/>
                  </a:lnTo>
                  <a:lnTo>
                    <a:pt x="4812" y="6350"/>
                  </a:lnTo>
                  <a:lnTo>
                    <a:pt x="4885" y="6155"/>
                  </a:lnTo>
                  <a:lnTo>
                    <a:pt x="4983" y="5935"/>
                  </a:lnTo>
                  <a:lnTo>
                    <a:pt x="5081" y="5740"/>
                  </a:lnTo>
                  <a:lnTo>
                    <a:pt x="5227" y="5569"/>
                  </a:lnTo>
                  <a:lnTo>
                    <a:pt x="5374" y="5398"/>
                  </a:lnTo>
                  <a:lnTo>
                    <a:pt x="5545" y="5227"/>
                  </a:lnTo>
                  <a:lnTo>
                    <a:pt x="5740" y="5105"/>
                  </a:lnTo>
                  <a:lnTo>
                    <a:pt x="5936" y="4983"/>
                  </a:lnTo>
                  <a:lnTo>
                    <a:pt x="6131" y="4885"/>
                  </a:lnTo>
                  <a:lnTo>
                    <a:pt x="6351" y="4812"/>
                  </a:lnTo>
                  <a:lnTo>
                    <a:pt x="6546" y="4763"/>
                  </a:lnTo>
                  <a:lnTo>
                    <a:pt x="6766" y="4738"/>
                  </a:lnTo>
                  <a:lnTo>
                    <a:pt x="6986" y="4714"/>
                  </a:lnTo>
                  <a:close/>
                  <a:moveTo>
                    <a:pt x="6497" y="0"/>
                  </a:moveTo>
                  <a:lnTo>
                    <a:pt x="6375" y="25"/>
                  </a:lnTo>
                  <a:lnTo>
                    <a:pt x="6253" y="49"/>
                  </a:lnTo>
                  <a:lnTo>
                    <a:pt x="6131" y="122"/>
                  </a:lnTo>
                  <a:lnTo>
                    <a:pt x="6033" y="196"/>
                  </a:lnTo>
                  <a:lnTo>
                    <a:pt x="5936" y="293"/>
                  </a:lnTo>
                  <a:lnTo>
                    <a:pt x="5862" y="391"/>
                  </a:lnTo>
                  <a:lnTo>
                    <a:pt x="5813" y="513"/>
                  </a:lnTo>
                  <a:lnTo>
                    <a:pt x="5789" y="635"/>
                  </a:lnTo>
                  <a:lnTo>
                    <a:pt x="5618" y="2076"/>
                  </a:lnTo>
                  <a:lnTo>
                    <a:pt x="5325" y="2174"/>
                  </a:lnTo>
                  <a:lnTo>
                    <a:pt x="5032" y="2296"/>
                  </a:lnTo>
                  <a:lnTo>
                    <a:pt x="4763" y="2418"/>
                  </a:lnTo>
                  <a:lnTo>
                    <a:pt x="4495" y="2565"/>
                  </a:lnTo>
                  <a:lnTo>
                    <a:pt x="3347" y="1661"/>
                  </a:lnTo>
                  <a:lnTo>
                    <a:pt x="3225" y="1588"/>
                  </a:lnTo>
                  <a:lnTo>
                    <a:pt x="3103" y="1539"/>
                  </a:lnTo>
                  <a:lnTo>
                    <a:pt x="2980" y="1514"/>
                  </a:lnTo>
                  <a:lnTo>
                    <a:pt x="2736" y="1514"/>
                  </a:lnTo>
                  <a:lnTo>
                    <a:pt x="2590" y="1563"/>
                  </a:lnTo>
                  <a:lnTo>
                    <a:pt x="2492" y="1637"/>
                  </a:lnTo>
                  <a:lnTo>
                    <a:pt x="2394" y="1710"/>
                  </a:lnTo>
                  <a:lnTo>
                    <a:pt x="1710" y="2394"/>
                  </a:lnTo>
                  <a:lnTo>
                    <a:pt x="1613" y="2491"/>
                  </a:lnTo>
                  <a:lnTo>
                    <a:pt x="1564" y="2614"/>
                  </a:lnTo>
                  <a:lnTo>
                    <a:pt x="1515" y="2736"/>
                  </a:lnTo>
                  <a:lnTo>
                    <a:pt x="1491" y="2858"/>
                  </a:lnTo>
                  <a:lnTo>
                    <a:pt x="1491" y="3004"/>
                  </a:lnTo>
                  <a:lnTo>
                    <a:pt x="1515" y="3126"/>
                  </a:lnTo>
                  <a:lnTo>
                    <a:pt x="1564" y="3249"/>
                  </a:lnTo>
                  <a:lnTo>
                    <a:pt x="1637" y="3346"/>
                  </a:lnTo>
                  <a:lnTo>
                    <a:pt x="2541" y="4494"/>
                  </a:lnTo>
                  <a:lnTo>
                    <a:pt x="2394" y="4763"/>
                  </a:lnTo>
                  <a:lnTo>
                    <a:pt x="2272" y="5056"/>
                  </a:lnTo>
                  <a:lnTo>
                    <a:pt x="2174" y="5349"/>
                  </a:lnTo>
                  <a:lnTo>
                    <a:pt x="2077" y="5642"/>
                  </a:lnTo>
                  <a:lnTo>
                    <a:pt x="636" y="5789"/>
                  </a:lnTo>
                  <a:lnTo>
                    <a:pt x="514" y="5837"/>
                  </a:lnTo>
                  <a:lnTo>
                    <a:pt x="392" y="5886"/>
                  </a:lnTo>
                  <a:lnTo>
                    <a:pt x="269" y="5959"/>
                  </a:lnTo>
                  <a:lnTo>
                    <a:pt x="172" y="6033"/>
                  </a:lnTo>
                  <a:lnTo>
                    <a:pt x="99" y="6155"/>
                  </a:lnTo>
                  <a:lnTo>
                    <a:pt x="50" y="6253"/>
                  </a:lnTo>
                  <a:lnTo>
                    <a:pt x="1" y="6399"/>
                  </a:lnTo>
                  <a:lnTo>
                    <a:pt x="1" y="6521"/>
                  </a:lnTo>
                  <a:lnTo>
                    <a:pt x="1" y="7474"/>
                  </a:lnTo>
                  <a:lnTo>
                    <a:pt x="1" y="7620"/>
                  </a:lnTo>
                  <a:lnTo>
                    <a:pt x="50" y="7742"/>
                  </a:lnTo>
                  <a:lnTo>
                    <a:pt x="99" y="7864"/>
                  </a:lnTo>
                  <a:lnTo>
                    <a:pt x="172" y="7962"/>
                  </a:lnTo>
                  <a:lnTo>
                    <a:pt x="269" y="8060"/>
                  </a:lnTo>
                  <a:lnTo>
                    <a:pt x="392" y="8133"/>
                  </a:lnTo>
                  <a:lnTo>
                    <a:pt x="514" y="8182"/>
                  </a:lnTo>
                  <a:lnTo>
                    <a:pt x="636" y="8206"/>
                  </a:lnTo>
                  <a:lnTo>
                    <a:pt x="2077" y="8377"/>
                  </a:lnTo>
                  <a:lnTo>
                    <a:pt x="2174" y="8670"/>
                  </a:lnTo>
                  <a:lnTo>
                    <a:pt x="2272" y="8939"/>
                  </a:lnTo>
                  <a:lnTo>
                    <a:pt x="2394" y="9232"/>
                  </a:lnTo>
                  <a:lnTo>
                    <a:pt x="2541" y="9501"/>
                  </a:lnTo>
                  <a:lnTo>
                    <a:pt x="1637" y="10649"/>
                  </a:lnTo>
                  <a:lnTo>
                    <a:pt x="1564" y="10771"/>
                  </a:lnTo>
                  <a:lnTo>
                    <a:pt x="1515" y="10893"/>
                  </a:lnTo>
                  <a:lnTo>
                    <a:pt x="1491" y="11015"/>
                  </a:lnTo>
                  <a:lnTo>
                    <a:pt x="1491" y="11137"/>
                  </a:lnTo>
                  <a:lnTo>
                    <a:pt x="1515" y="11259"/>
                  </a:lnTo>
                  <a:lnTo>
                    <a:pt x="1564" y="11381"/>
                  </a:lnTo>
                  <a:lnTo>
                    <a:pt x="1613" y="11504"/>
                  </a:lnTo>
                  <a:lnTo>
                    <a:pt x="1710" y="11601"/>
                  </a:lnTo>
                  <a:lnTo>
                    <a:pt x="2394" y="12285"/>
                  </a:lnTo>
                  <a:lnTo>
                    <a:pt x="2492" y="12383"/>
                  </a:lnTo>
                  <a:lnTo>
                    <a:pt x="2590" y="12432"/>
                  </a:lnTo>
                  <a:lnTo>
                    <a:pt x="2736" y="12480"/>
                  </a:lnTo>
                  <a:lnTo>
                    <a:pt x="2858" y="12505"/>
                  </a:lnTo>
                  <a:lnTo>
                    <a:pt x="2980" y="12505"/>
                  </a:lnTo>
                  <a:lnTo>
                    <a:pt x="3103" y="12456"/>
                  </a:lnTo>
                  <a:lnTo>
                    <a:pt x="3225" y="12407"/>
                  </a:lnTo>
                  <a:lnTo>
                    <a:pt x="3347" y="12358"/>
                  </a:lnTo>
                  <a:lnTo>
                    <a:pt x="4495" y="11455"/>
                  </a:lnTo>
                  <a:lnTo>
                    <a:pt x="4763" y="11577"/>
                  </a:lnTo>
                  <a:lnTo>
                    <a:pt x="5032" y="11723"/>
                  </a:lnTo>
                  <a:lnTo>
                    <a:pt x="5325" y="11821"/>
                  </a:lnTo>
                  <a:lnTo>
                    <a:pt x="5618" y="11919"/>
                  </a:lnTo>
                  <a:lnTo>
                    <a:pt x="5789" y="13360"/>
                  </a:lnTo>
                  <a:lnTo>
                    <a:pt x="5813" y="13482"/>
                  </a:lnTo>
                  <a:lnTo>
                    <a:pt x="5862" y="13604"/>
                  </a:lnTo>
                  <a:lnTo>
                    <a:pt x="5936" y="13726"/>
                  </a:lnTo>
                  <a:lnTo>
                    <a:pt x="6033" y="13824"/>
                  </a:lnTo>
                  <a:lnTo>
                    <a:pt x="6131" y="13897"/>
                  </a:lnTo>
                  <a:lnTo>
                    <a:pt x="6253" y="13946"/>
                  </a:lnTo>
                  <a:lnTo>
                    <a:pt x="6375" y="13995"/>
                  </a:lnTo>
                  <a:lnTo>
                    <a:pt x="7596" y="13995"/>
                  </a:lnTo>
                  <a:lnTo>
                    <a:pt x="7743" y="13946"/>
                  </a:lnTo>
                  <a:lnTo>
                    <a:pt x="7841" y="13897"/>
                  </a:lnTo>
                  <a:lnTo>
                    <a:pt x="7963" y="13824"/>
                  </a:lnTo>
                  <a:lnTo>
                    <a:pt x="8036" y="13726"/>
                  </a:lnTo>
                  <a:lnTo>
                    <a:pt x="8109" y="13604"/>
                  </a:lnTo>
                  <a:lnTo>
                    <a:pt x="8158" y="13482"/>
                  </a:lnTo>
                  <a:lnTo>
                    <a:pt x="8183" y="13360"/>
                  </a:lnTo>
                  <a:lnTo>
                    <a:pt x="8353" y="11919"/>
                  </a:lnTo>
                  <a:lnTo>
                    <a:pt x="8647" y="11821"/>
                  </a:lnTo>
                  <a:lnTo>
                    <a:pt x="8940" y="11723"/>
                  </a:lnTo>
                  <a:lnTo>
                    <a:pt x="9233" y="11577"/>
                  </a:lnTo>
                  <a:lnTo>
                    <a:pt x="9501" y="11455"/>
                  </a:lnTo>
                  <a:lnTo>
                    <a:pt x="10649" y="12358"/>
                  </a:lnTo>
                  <a:lnTo>
                    <a:pt x="10747" y="12407"/>
                  </a:lnTo>
                  <a:lnTo>
                    <a:pt x="10869" y="12456"/>
                  </a:lnTo>
                  <a:lnTo>
                    <a:pt x="10991" y="12505"/>
                  </a:lnTo>
                  <a:lnTo>
                    <a:pt x="11138" y="12505"/>
                  </a:lnTo>
                  <a:lnTo>
                    <a:pt x="11260" y="12480"/>
                  </a:lnTo>
                  <a:lnTo>
                    <a:pt x="11382" y="12432"/>
                  </a:lnTo>
                  <a:lnTo>
                    <a:pt x="11504" y="12383"/>
                  </a:lnTo>
                  <a:lnTo>
                    <a:pt x="11602" y="12285"/>
                  </a:lnTo>
                  <a:lnTo>
                    <a:pt x="12286" y="11601"/>
                  </a:lnTo>
                  <a:lnTo>
                    <a:pt x="12359" y="11504"/>
                  </a:lnTo>
                  <a:lnTo>
                    <a:pt x="12432" y="11381"/>
                  </a:lnTo>
                  <a:lnTo>
                    <a:pt x="12457" y="11259"/>
                  </a:lnTo>
                  <a:lnTo>
                    <a:pt x="12481" y="11137"/>
                  </a:lnTo>
                  <a:lnTo>
                    <a:pt x="12481" y="11015"/>
                  </a:lnTo>
                  <a:lnTo>
                    <a:pt x="12457" y="10893"/>
                  </a:lnTo>
                  <a:lnTo>
                    <a:pt x="12408" y="10771"/>
                  </a:lnTo>
                  <a:lnTo>
                    <a:pt x="12334" y="10649"/>
                  </a:lnTo>
                  <a:lnTo>
                    <a:pt x="11431" y="9501"/>
                  </a:lnTo>
                  <a:lnTo>
                    <a:pt x="11577" y="9232"/>
                  </a:lnTo>
                  <a:lnTo>
                    <a:pt x="11699" y="8939"/>
                  </a:lnTo>
                  <a:lnTo>
                    <a:pt x="11822" y="8670"/>
                  </a:lnTo>
                  <a:lnTo>
                    <a:pt x="11895" y="8377"/>
                  </a:lnTo>
                  <a:lnTo>
                    <a:pt x="13360" y="8206"/>
                  </a:lnTo>
                  <a:lnTo>
                    <a:pt x="13482" y="8182"/>
                  </a:lnTo>
                  <a:lnTo>
                    <a:pt x="13604" y="8133"/>
                  </a:lnTo>
                  <a:lnTo>
                    <a:pt x="13702" y="8060"/>
                  </a:lnTo>
                  <a:lnTo>
                    <a:pt x="13800" y="7962"/>
                  </a:lnTo>
                  <a:lnTo>
                    <a:pt x="13873" y="7864"/>
                  </a:lnTo>
                  <a:lnTo>
                    <a:pt x="13946" y="7742"/>
                  </a:lnTo>
                  <a:lnTo>
                    <a:pt x="13971" y="7620"/>
                  </a:lnTo>
                  <a:lnTo>
                    <a:pt x="13995" y="7474"/>
                  </a:lnTo>
                  <a:lnTo>
                    <a:pt x="13995" y="6521"/>
                  </a:lnTo>
                  <a:lnTo>
                    <a:pt x="13971" y="6399"/>
                  </a:lnTo>
                  <a:lnTo>
                    <a:pt x="13946" y="6253"/>
                  </a:lnTo>
                  <a:lnTo>
                    <a:pt x="13873" y="6155"/>
                  </a:lnTo>
                  <a:lnTo>
                    <a:pt x="13800" y="6033"/>
                  </a:lnTo>
                  <a:lnTo>
                    <a:pt x="13702" y="5959"/>
                  </a:lnTo>
                  <a:lnTo>
                    <a:pt x="13604" y="5886"/>
                  </a:lnTo>
                  <a:lnTo>
                    <a:pt x="13482" y="5837"/>
                  </a:lnTo>
                  <a:lnTo>
                    <a:pt x="13360" y="5789"/>
                  </a:lnTo>
                  <a:lnTo>
                    <a:pt x="11895" y="5642"/>
                  </a:lnTo>
                  <a:lnTo>
                    <a:pt x="11822" y="5349"/>
                  </a:lnTo>
                  <a:lnTo>
                    <a:pt x="11699" y="5056"/>
                  </a:lnTo>
                  <a:lnTo>
                    <a:pt x="11577" y="4763"/>
                  </a:lnTo>
                  <a:lnTo>
                    <a:pt x="11431" y="4494"/>
                  </a:lnTo>
                  <a:lnTo>
                    <a:pt x="12334" y="3346"/>
                  </a:lnTo>
                  <a:lnTo>
                    <a:pt x="12408" y="3249"/>
                  </a:lnTo>
                  <a:lnTo>
                    <a:pt x="12457" y="3126"/>
                  </a:lnTo>
                  <a:lnTo>
                    <a:pt x="12481" y="3004"/>
                  </a:lnTo>
                  <a:lnTo>
                    <a:pt x="12481" y="2858"/>
                  </a:lnTo>
                  <a:lnTo>
                    <a:pt x="12457" y="2736"/>
                  </a:lnTo>
                  <a:lnTo>
                    <a:pt x="12432" y="2614"/>
                  </a:lnTo>
                  <a:lnTo>
                    <a:pt x="12359" y="2491"/>
                  </a:lnTo>
                  <a:lnTo>
                    <a:pt x="12286" y="2394"/>
                  </a:lnTo>
                  <a:lnTo>
                    <a:pt x="11602" y="1710"/>
                  </a:lnTo>
                  <a:lnTo>
                    <a:pt x="11504" y="1637"/>
                  </a:lnTo>
                  <a:lnTo>
                    <a:pt x="11382" y="1563"/>
                  </a:lnTo>
                  <a:lnTo>
                    <a:pt x="11260" y="1514"/>
                  </a:lnTo>
                  <a:lnTo>
                    <a:pt x="10991" y="1514"/>
                  </a:lnTo>
                  <a:lnTo>
                    <a:pt x="10869" y="1539"/>
                  </a:lnTo>
                  <a:lnTo>
                    <a:pt x="10747" y="1588"/>
                  </a:lnTo>
                  <a:lnTo>
                    <a:pt x="10649" y="1661"/>
                  </a:lnTo>
                  <a:lnTo>
                    <a:pt x="9501" y="2565"/>
                  </a:lnTo>
                  <a:lnTo>
                    <a:pt x="9233" y="2418"/>
                  </a:lnTo>
                  <a:lnTo>
                    <a:pt x="8940" y="2296"/>
                  </a:lnTo>
                  <a:lnTo>
                    <a:pt x="8647" y="2174"/>
                  </a:lnTo>
                  <a:lnTo>
                    <a:pt x="8353" y="2076"/>
                  </a:lnTo>
                  <a:lnTo>
                    <a:pt x="8183" y="635"/>
                  </a:lnTo>
                  <a:lnTo>
                    <a:pt x="8158" y="513"/>
                  </a:lnTo>
                  <a:lnTo>
                    <a:pt x="8109" y="391"/>
                  </a:lnTo>
                  <a:lnTo>
                    <a:pt x="8036" y="293"/>
                  </a:lnTo>
                  <a:lnTo>
                    <a:pt x="7963" y="196"/>
                  </a:lnTo>
                  <a:lnTo>
                    <a:pt x="7841" y="122"/>
                  </a:lnTo>
                  <a:lnTo>
                    <a:pt x="7743" y="49"/>
                  </a:lnTo>
                  <a:lnTo>
                    <a:pt x="7596" y="25"/>
                  </a:lnTo>
                  <a:lnTo>
                    <a:pt x="7474"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48"/>
            <p:cNvSpPr/>
            <p:nvPr/>
          </p:nvSpPr>
          <p:spPr>
            <a:xfrm>
              <a:off x="5567825" y="3185975"/>
              <a:ext cx="199075" cy="199075"/>
            </a:xfrm>
            <a:custGeom>
              <a:avLst/>
              <a:gdLst/>
              <a:ahLst/>
              <a:cxnLst/>
              <a:rect l="l" t="t" r="r" b="b"/>
              <a:pathLst>
                <a:path w="7963" h="7963" extrusionOk="0">
                  <a:moveTo>
                    <a:pt x="3933" y="2296"/>
                  </a:moveTo>
                  <a:lnTo>
                    <a:pt x="4103" y="2321"/>
                  </a:lnTo>
                  <a:lnTo>
                    <a:pt x="4274" y="2321"/>
                  </a:lnTo>
                  <a:lnTo>
                    <a:pt x="4421" y="2370"/>
                  </a:lnTo>
                  <a:lnTo>
                    <a:pt x="4592" y="2419"/>
                  </a:lnTo>
                  <a:lnTo>
                    <a:pt x="4738" y="2492"/>
                  </a:lnTo>
                  <a:lnTo>
                    <a:pt x="4885" y="2565"/>
                  </a:lnTo>
                  <a:lnTo>
                    <a:pt x="5032" y="2663"/>
                  </a:lnTo>
                  <a:lnTo>
                    <a:pt x="5154" y="2785"/>
                  </a:lnTo>
                  <a:lnTo>
                    <a:pt x="5276" y="2883"/>
                  </a:lnTo>
                  <a:lnTo>
                    <a:pt x="5373" y="3029"/>
                  </a:lnTo>
                  <a:lnTo>
                    <a:pt x="5447" y="3151"/>
                  </a:lnTo>
                  <a:lnTo>
                    <a:pt x="5520" y="3298"/>
                  </a:lnTo>
                  <a:lnTo>
                    <a:pt x="5593" y="3444"/>
                  </a:lnTo>
                  <a:lnTo>
                    <a:pt x="5618" y="3615"/>
                  </a:lnTo>
                  <a:lnTo>
                    <a:pt x="5642" y="3762"/>
                  </a:lnTo>
                  <a:lnTo>
                    <a:pt x="5667" y="3933"/>
                  </a:lnTo>
                  <a:lnTo>
                    <a:pt x="5667" y="4079"/>
                  </a:lnTo>
                  <a:lnTo>
                    <a:pt x="5642" y="4250"/>
                  </a:lnTo>
                  <a:lnTo>
                    <a:pt x="5618" y="4421"/>
                  </a:lnTo>
                  <a:lnTo>
                    <a:pt x="5569" y="4568"/>
                  </a:lnTo>
                  <a:lnTo>
                    <a:pt x="5496" y="4739"/>
                  </a:lnTo>
                  <a:lnTo>
                    <a:pt x="5398" y="4885"/>
                  </a:lnTo>
                  <a:lnTo>
                    <a:pt x="5300" y="5007"/>
                  </a:lnTo>
                  <a:lnTo>
                    <a:pt x="5203" y="5154"/>
                  </a:lnTo>
                  <a:lnTo>
                    <a:pt x="5080" y="5252"/>
                  </a:lnTo>
                  <a:lnTo>
                    <a:pt x="4958" y="5349"/>
                  </a:lnTo>
                  <a:lnTo>
                    <a:pt x="4812" y="5447"/>
                  </a:lnTo>
                  <a:lnTo>
                    <a:pt x="4665" y="5520"/>
                  </a:lnTo>
                  <a:lnTo>
                    <a:pt x="4519" y="5569"/>
                  </a:lnTo>
                  <a:lnTo>
                    <a:pt x="4372" y="5618"/>
                  </a:lnTo>
                  <a:lnTo>
                    <a:pt x="4201" y="5642"/>
                  </a:lnTo>
                  <a:lnTo>
                    <a:pt x="4055" y="5667"/>
                  </a:lnTo>
                  <a:lnTo>
                    <a:pt x="3884" y="5642"/>
                  </a:lnTo>
                  <a:lnTo>
                    <a:pt x="3713" y="5642"/>
                  </a:lnTo>
                  <a:lnTo>
                    <a:pt x="3566" y="5594"/>
                  </a:lnTo>
                  <a:lnTo>
                    <a:pt x="3395" y="5545"/>
                  </a:lnTo>
                  <a:lnTo>
                    <a:pt x="3249" y="5471"/>
                  </a:lnTo>
                  <a:lnTo>
                    <a:pt x="3102" y="5398"/>
                  </a:lnTo>
                  <a:lnTo>
                    <a:pt x="2956" y="5300"/>
                  </a:lnTo>
                  <a:lnTo>
                    <a:pt x="2833" y="5178"/>
                  </a:lnTo>
                  <a:lnTo>
                    <a:pt x="2711" y="5081"/>
                  </a:lnTo>
                  <a:lnTo>
                    <a:pt x="2614" y="4934"/>
                  </a:lnTo>
                  <a:lnTo>
                    <a:pt x="2540" y="4812"/>
                  </a:lnTo>
                  <a:lnTo>
                    <a:pt x="2467" y="4665"/>
                  </a:lnTo>
                  <a:lnTo>
                    <a:pt x="2394" y="4519"/>
                  </a:lnTo>
                  <a:lnTo>
                    <a:pt x="2369" y="4348"/>
                  </a:lnTo>
                  <a:lnTo>
                    <a:pt x="2321" y="4201"/>
                  </a:lnTo>
                  <a:lnTo>
                    <a:pt x="2321" y="4030"/>
                  </a:lnTo>
                  <a:lnTo>
                    <a:pt x="2321" y="3884"/>
                  </a:lnTo>
                  <a:lnTo>
                    <a:pt x="2345" y="3713"/>
                  </a:lnTo>
                  <a:lnTo>
                    <a:pt x="2369" y="3542"/>
                  </a:lnTo>
                  <a:lnTo>
                    <a:pt x="2418" y="3395"/>
                  </a:lnTo>
                  <a:lnTo>
                    <a:pt x="2492" y="3224"/>
                  </a:lnTo>
                  <a:lnTo>
                    <a:pt x="2589" y="3078"/>
                  </a:lnTo>
                  <a:lnTo>
                    <a:pt x="2687" y="2956"/>
                  </a:lnTo>
                  <a:lnTo>
                    <a:pt x="2785" y="2809"/>
                  </a:lnTo>
                  <a:lnTo>
                    <a:pt x="2907" y="2712"/>
                  </a:lnTo>
                  <a:lnTo>
                    <a:pt x="3029" y="2614"/>
                  </a:lnTo>
                  <a:lnTo>
                    <a:pt x="3175" y="2516"/>
                  </a:lnTo>
                  <a:lnTo>
                    <a:pt x="3322" y="2443"/>
                  </a:lnTo>
                  <a:lnTo>
                    <a:pt x="3468" y="2394"/>
                  </a:lnTo>
                  <a:lnTo>
                    <a:pt x="3615" y="2345"/>
                  </a:lnTo>
                  <a:lnTo>
                    <a:pt x="3786" y="2321"/>
                  </a:lnTo>
                  <a:lnTo>
                    <a:pt x="3933" y="2296"/>
                  </a:lnTo>
                  <a:close/>
                  <a:moveTo>
                    <a:pt x="3053" y="1"/>
                  </a:moveTo>
                  <a:lnTo>
                    <a:pt x="2980" y="25"/>
                  </a:lnTo>
                  <a:lnTo>
                    <a:pt x="2443" y="196"/>
                  </a:lnTo>
                  <a:lnTo>
                    <a:pt x="2369" y="220"/>
                  </a:lnTo>
                  <a:lnTo>
                    <a:pt x="2296" y="269"/>
                  </a:lnTo>
                  <a:lnTo>
                    <a:pt x="2198" y="391"/>
                  </a:lnTo>
                  <a:lnTo>
                    <a:pt x="2150" y="538"/>
                  </a:lnTo>
                  <a:lnTo>
                    <a:pt x="2150" y="611"/>
                  </a:lnTo>
                  <a:lnTo>
                    <a:pt x="2150" y="684"/>
                  </a:lnTo>
                  <a:lnTo>
                    <a:pt x="2394" y="1832"/>
                  </a:lnTo>
                  <a:lnTo>
                    <a:pt x="2223" y="1954"/>
                  </a:lnTo>
                  <a:lnTo>
                    <a:pt x="2076" y="2101"/>
                  </a:lnTo>
                  <a:lnTo>
                    <a:pt x="1002" y="1686"/>
                  </a:lnTo>
                  <a:lnTo>
                    <a:pt x="928" y="1686"/>
                  </a:lnTo>
                  <a:lnTo>
                    <a:pt x="831" y="1661"/>
                  </a:lnTo>
                  <a:lnTo>
                    <a:pt x="684" y="1710"/>
                  </a:lnTo>
                  <a:lnTo>
                    <a:pt x="562" y="1784"/>
                  </a:lnTo>
                  <a:lnTo>
                    <a:pt x="513" y="1832"/>
                  </a:lnTo>
                  <a:lnTo>
                    <a:pt x="464" y="1906"/>
                  </a:lnTo>
                  <a:lnTo>
                    <a:pt x="220" y="2394"/>
                  </a:lnTo>
                  <a:lnTo>
                    <a:pt x="196" y="2467"/>
                  </a:lnTo>
                  <a:lnTo>
                    <a:pt x="171" y="2541"/>
                  </a:lnTo>
                  <a:lnTo>
                    <a:pt x="196" y="2712"/>
                  </a:lnTo>
                  <a:lnTo>
                    <a:pt x="245" y="2834"/>
                  </a:lnTo>
                  <a:lnTo>
                    <a:pt x="293" y="2907"/>
                  </a:lnTo>
                  <a:lnTo>
                    <a:pt x="367" y="2956"/>
                  </a:lnTo>
                  <a:lnTo>
                    <a:pt x="1344" y="3591"/>
                  </a:lnTo>
                  <a:lnTo>
                    <a:pt x="1319" y="3786"/>
                  </a:lnTo>
                  <a:lnTo>
                    <a:pt x="1295" y="4006"/>
                  </a:lnTo>
                  <a:lnTo>
                    <a:pt x="245" y="4494"/>
                  </a:lnTo>
                  <a:lnTo>
                    <a:pt x="196" y="4519"/>
                  </a:lnTo>
                  <a:lnTo>
                    <a:pt x="123" y="4568"/>
                  </a:lnTo>
                  <a:lnTo>
                    <a:pt x="49" y="4714"/>
                  </a:lnTo>
                  <a:lnTo>
                    <a:pt x="0" y="4861"/>
                  </a:lnTo>
                  <a:lnTo>
                    <a:pt x="25" y="4934"/>
                  </a:lnTo>
                  <a:lnTo>
                    <a:pt x="25" y="5007"/>
                  </a:lnTo>
                  <a:lnTo>
                    <a:pt x="220" y="5545"/>
                  </a:lnTo>
                  <a:lnTo>
                    <a:pt x="245" y="5594"/>
                  </a:lnTo>
                  <a:lnTo>
                    <a:pt x="293" y="5667"/>
                  </a:lnTo>
                  <a:lnTo>
                    <a:pt x="391" y="5764"/>
                  </a:lnTo>
                  <a:lnTo>
                    <a:pt x="538" y="5813"/>
                  </a:lnTo>
                  <a:lnTo>
                    <a:pt x="684" y="5813"/>
                  </a:lnTo>
                  <a:lnTo>
                    <a:pt x="1832" y="5569"/>
                  </a:lnTo>
                  <a:lnTo>
                    <a:pt x="1954" y="5740"/>
                  </a:lnTo>
                  <a:lnTo>
                    <a:pt x="2101" y="5887"/>
                  </a:lnTo>
                  <a:lnTo>
                    <a:pt x="1710" y="6986"/>
                  </a:lnTo>
                  <a:lnTo>
                    <a:pt x="1686" y="7059"/>
                  </a:lnTo>
                  <a:lnTo>
                    <a:pt x="1686" y="7132"/>
                  </a:lnTo>
                  <a:lnTo>
                    <a:pt x="1710" y="7279"/>
                  </a:lnTo>
                  <a:lnTo>
                    <a:pt x="1783" y="7401"/>
                  </a:lnTo>
                  <a:lnTo>
                    <a:pt x="1857" y="7450"/>
                  </a:lnTo>
                  <a:lnTo>
                    <a:pt x="1905" y="7499"/>
                  </a:lnTo>
                  <a:lnTo>
                    <a:pt x="2418" y="7743"/>
                  </a:lnTo>
                  <a:lnTo>
                    <a:pt x="2492" y="7792"/>
                  </a:lnTo>
                  <a:lnTo>
                    <a:pt x="2711" y="7792"/>
                  </a:lnTo>
                  <a:lnTo>
                    <a:pt x="2858" y="7718"/>
                  </a:lnTo>
                  <a:lnTo>
                    <a:pt x="2907" y="7669"/>
                  </a:lnTo>
                  <a:lnTo>
                    <a:pt x="2956" y="7621"/>
                  </a:lnTo>
                  <a:lnTo>
                    <a:pt x="3591" y="6644"/>
                  </a:lnTo>
                  <a:lnTo>
                    <a:pt x="3810" y="6668"/>
                  </a:lnTo>
                  <a:lnTo>
                    <a:pt x="4006" y="6668"/>
                  </a:lnTo>
                  <a:lnTo>
                    <a:pt x="4494" y="7718"/>
                  </a:lnTo>
                  <a:lnTo>
                    <a:pt x="4543" y="7792"/>
                  </a:lnTo>
                  <a:lnTo>
                    <a:pt x="4592" y="7840"/>
                  </a:lnTo>
                  <a:lnTo>
                    <a:pt x="4714" y="7914"/>
                  </a:lnTo>
                  <a:lnTo>
                    <a:pt x="4861" y="7963"/>
                  </a:lnTo>
                  <a:lnTo>
                    <a:pt x="4934" y="7963"/>
                  </a:lnTo>
                  <a:lnTo>
                    <a:pt x="5007" y="7938"/>
                  </a:lnTo>
                  <a:lnTo>
                    <a:pt x="5544" y="7767"/>
                  </a:lnTo>
                  <a:lnTo>
                    <a:pt x="5618" y="7743"/>
                  </a:lnTo>
                  <a:lnTo>
                    <a:pt x="5667" y="7694"/>
                  </a:lnTo>
                  <a:lnTo>
                    <a:pt x="5764" y="7572"/>
                  </a:lnTo>
                  <a:lnTo>
                    <a:pt x="5838" y="7425"/>
                  </a:lnTo>
                  <a:lnTo>
                    <a:pt x="5838" y="7352"/>
                  </a:lnTo>
                  <a:lnTo>
                    <a:pt x="5838" y="7279"/>
                  </a:lnTo>
                  <a:lnTo>
                    <a:pt x="5593" y="6131"/>
                  </a:lnTo>
                  <a:lnTo>
                    <a:pt x="5740" y="6009"/>
                  </a:lnTo>
                  <a:lnTo>
                    <a:pt x="5911" y="5862"/>
                  </a:lnTo>
                  <a:lnTo>
                    <a:pt x="6985" y="6277"/>
                  </a:lnTo>
                  <a:lnTo>
                    <a:pt x="7059" y="6277"/>
                  </a:lnTo>
                  <a:lnTo>
                    <a:pt x="7132" y="6302"/>
                  </a:lnTo>
                  <a:lnTo>
                    <a:pt x="7278" y="6253"/>
                  </a:lnTo>
                  <a:lnTo>
                    <a:pt x="7425" y="6180"/>
                  </a:lnTo>
                  <a:lnTo>
                    <a:pt x="7474" y="6131"/>
                  </a:lnTo>
                  <a:lnTo>
                    <a:pt x="7523" y="6058"/>
                  </a:lnTo>
                  <a:lnTo>
                    <a:pt x="7767" y="5545"/>
                  </a:lnTo>
                  <a:lnTo>
                    <a:pt x="7791" y="5496"/>
                  </a:lnTo>
                  <a:lnTo>
                    <a:pt x="7816" y="5398"/>
                  </a:lnTo>
                  <a:lnTo>
                    <a:pt x="7791" y="5252"/>
                  </a:lnTo>
                  <a:lnTo>
                    <a:pt x="7718" y="5129"/>
                  </a:lnTo>
                  <a:lnTo>
                    <a:pt x="7669" y="5056"/>
                  </a:lnTo>
                  <a:lnTo>
                    <a:pt x="7620" y="5007"/>
                  </a:lnTo>
                  <a:lnTo>
                    <a:pt x="6643" y="4372"/>
                  </a:lnTo>
                  <a:lnTo>
                    <a:pt x="6668" y="4177"/>
                  </a:lnTo>
                  <a:lnTo>
                    <a:pt x="6668" y="3957"/>
                  </a:lnTo>
                  <a:lnTo>
                    <a:pt x="7718" y="3469"/>
                  </a:lnTo>
                  <a:lnTo>
                    <a:pt x="7791" y="3444"/>
                  </a:lnTo>
                  <a:lnTo>
                    <a:pt x="7865" y="3395"/>
                  </a:lnTo>
                  <a:lnTo>
                    <a:pt x="7938" y="3249"/>
                  </a:lnTo>
                  <a:lnTo>
                    <a:pt x="7962" y="3102"/>
                  </a:lnTo>
                  <a:lnTo>
                    <a:pt x="7962" y="3029"/>
                  </a:lnTo>
                  <a:lnTo>
                    <a:pt x="7962" y="2956"/>
                  </a:lnTo>
                  <a:lnTo>
                    <a:pt x="7767" y="2419"/>
                  </a:lnTo>
                  <a:lnTo>
                    <a:pt x="7743" y="2345"/>
                  </a:lnTo>
                  <a:lnTo>
                    <a:pt x="7694" y="2296"/>
                  </a:lnTo>
                  <a:lnTo>
                    <a:pt x="7572" y="2199"/>
                  </a:lnTo>
                  <a:lnTo>
                    <a:pt x="7449" y="2150"/>
                  </a:lnTo>
                  <a:lnTo>
                    <a:pt x="7278" y="2150"/>
                  </a:lnTo>
                  <a:lnTo>
                    <a:pt x="6155" y="2394"/>
                  </a:lnTo>
                  <a:lnTo>
                    <a:pt x="6033" y="2223"/>
                  </a:lnTo>
                  <a:lnTo>
                    <a:pt x="5886" y="2077"/>
                  </a:lnTo>
                  <a:lnTo>
                    <a:pt x="6277" y="978"/>
                  </a:lnTo>
                  <a:lnTo>
                    <a:pt x="6302" y="904"/>
                  </a:lnTo>
                  <a:lnTo>
                    <a:pt x="6302" y="831"/>
                  </a:lnTo>
                  <a:lnTo>
                    <a:pt x="6277" y="684"/>
                  </a:lnTo>
                  <a:lnTo>
                    <a:pt x="6179" y="562"/>
                  </a:lnTo>
                  <a:lnTo>
                    <a:pt x="6131" y="489"/>
                  </a:lnTo>
                  <a:lnTo>
                    <a:pt x="6082" y="465"/>
                  </a:lnTo>
                  <a:lnTo>
                    <a:pt x="5569" y="196"/>
                  </a:lnTo>
                  <a:lnTo>
                    <a:pt x="5496" y="172"/>
                  </a:lnTo>
                  <a:lnTo>
                    <a:pt x="5276" y="172"/>
                  </a:lnTo>
                  <a:lnTo>
                    <a:pt x="5129" y="245"/>
                  </a:lnTo>
                  <a:lnTo>
                    <a:pt x="5080" y="294"/>
                  </a:lnTo>
                  <a:lnTo>
                    <a:pt x="5032" y="343"/>
                  </a:lnTo>
                  <a:lnTo>
                    <a:pt x="4397" y="1319"/>
                  </a:lnTo>
                  <a:lnTo>
                    <a:pt x="4177" y="1295"/>
                  </a:lnTo>
                  <a:lnTo>
                    <a:pt x="3981" y="1295"/>
                  </a:lnTo>
                  <a:lnTo>
                    <a:pt x="3493" y="245"/>
                  </a:lnTo>
                  <a:lnTo>
                    <a:pt x="3444" y="172"/>
                  </a:lnTo>
                  <a:lnTo>
                    <a:pt x="3395" y="123"/>
                  </a:lnTo>
                  <a:lnTo>
                    <a:pt x="3273" y="49"/>
                  </a:lnTo>
                  <a:lnTo>
                    <a:pt x="3127"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2" name="Google Shape;1182;p48"/>
          <p:cNvGrpSpPr/>
          <p:nvPr/>
        </p:nvGrpSpPr>
        <p:grpSpPr>
          <a:xfrm>
            <a:off x="3177104" y="2638308"/>
            <a:ext cx="346104" cy="353231"/>
            <a:chOff x="3955900" y="2984500"/>
            <a:chExt cx="414000" cy="422525"/>
          </a:xfrm>
        </p:grpSpPr>
        <p:sp>
          <p:nvSpPr>
            <p:cNvPr id="1183" name="Google Shape;1183;p48"/>
            <p:cNvSpPr/>
            <p:nvPr/>
          </p:nvSpPr>
          <p:spPr>
            <a:xfrm>
              <a:off x="3955900" y="2984500"/>
              <a:ext cx="315700" cy="315675"/>
            </a:xfrm>
            <a:custGeom>
              <a:avLst/>
              <a:gdLst/>
              <a:ahLst/>
              <a:cxnLst/>
              <a:rect l="l" t="t" r="r" b="b"/>
              <a:pathLst>
                <a:path w="12628" h="12627" extrusionOk="0">
                  <a:moveTo>
                    <a:pt x="6302" y="977"/>
                  </a:moveTo>
                  <a:lnTo>
                    <a:pt x="6863" y="1026"/>
                  </a:lnTo>
                  <a:lnTo>
                    <a:pt x="7376" y="1099"/>
                  </a:lnTo>
                  <a:lnTo>
                    <a:pt x="7889" y="1221"/>
                  </a:lnTo>
                  <a:lnTo>
                    <a:pt x="8378" y="1417"/>
                  </a:lnTo>
                  <a:lnTo>
                    <a:pt x="8842" y="1636"/>
                  </a:lnTo>
                  <a:lnTo>
                    <a:pt x="9281" y="1905"/>
                  </a:lnTo>
                  <a:lnTo>
                    <a:pt x="9697" y="2198"/>
                  </a:lnTo>
                  <a:lnTo>
                    <a:pt x="10087" y="2540"/>
                  </a:lnTo>
                  <a:lnTo>
                    <a:pt x="10429" y="2931"/>
                  </a:lnTo>
                  <a:lnTo>
                    <a:pt x="10722" y="3346"/>
                  </a:lnTo>
                  <a:lnTo>
                    <a:pt x="10991" y="3786"/>
                  </a:lnTo>
                  <a:lnTo>
                    <a:pt x="11211" y="4250"/>
                  </a:lnTo>
                  <a:lnTo>
                    <a:pt x="11406" y="4738"/>
                  </a:lnTo>
                  <a:lnTo>
                    <a:pt x="11528" y="5251"/>
                  </a:lnTo>
                  <a:lnTo>
                    <a:pt x="11626" y="5764"/>
                  </a:lnTo>
                  <a:lnTo>
                    <a:pt x="11650" y="6326"/>
                  </a:lnTo>
                  <a:lnTo>
                    <a:pt x="11626" y="6863"/>
                  </a:lnTo>
                  <a:lnTo>
                    <a:pt x="11528" y="7400"/>
                  </a:lnTo>
                  <a:lnTo>
                    <a:pt x="11406" y="7913"/>
                  </a:lnTo>
                  <a:lnTo>
                    <a:pt x="11211" y="8402"/>
                  </a:lnTo>
                  <a:lnTo>
                    <a:pt x="10991" y="8866"/>
                  </a:lnTo>
                  <a:lnTo>
                    <a:pt x="10722" y="9305"/>
                  </a:lnTo>
                  <a:lnTo>
                    <a:pt x="10429" y="9696"/>
                  </a:lnTo>
                  <a:lnTo>
                    <a:pt x="10087" y="10087"/>
                  </a:lnTo>
                  <a:lnTo>
                    <a:pt x="9697" y="10429"/>
                  </a:lnTo>
                  <a:lnTo>
                    <a:pt x="9281" y="10746"/>
                  </a:lnTo>
                  <a:lnTo>
                    <a:pt x="8842" y="11015"/>
                  </a:lnTo>
                  <a:lnTo>
                    <a:pt x="8378" y="11235"/>
                  </a:lnTo>
                  <a:lnTo>
                    <a:pt x="7889" y="11406"/>
                  </a:lnTo>
                  <a:lnTo>
                    <a:pt x="7376" y="11552"/>
                  </a:lnTo>
                  <a:lnTo>
                    <a:pt x="6863" y="11625"/>
                  </a:lnTo>
                  <a:lnTo>
                    <a:pt x="6302" y="11650"/>
                  </a:lnTo>
                  <a:lnTo>
                    <a:pt x="5764" y="11625"/>
                  </a:lnTo>
                  <a:lnTo>
                    <a:pt x="5227" y="11552"/>
                  </a:lnTo>
                  <a:lnTo>
                    <a:pt x="4714" y="11406"/>
                  </a:lnTo>
                  <a:lnTo>
                    <a:pt x="4226" y="11235"/>
                  </a:lnTo>
                  <a:lnTo>
                    <a:pt x="3762" y="11015"/>
                  </a:lnTo>
                  <a:lnTo>
                    <a:pt x="3322" y="10746"/>
                  </a:lnTo>
                  <a:lnTo>
                    <a:pt x="2931" y="10429"/>
                  </a:lnTo>
                  <a:lnTo>
                    <a:pt x="2541" y="10087"/>
                  </a:lnTo>
                  <a:lnTo>
                    <a:pt x="2199" y="9696"/>
                  </a:lnTo>
                  <a:lnTo>
                    <a:pt x="1881" y="9305"/>
                  </a:lnTo>
                  <a:lnTo>
                    <a:pt x="1613" y="8866"/>
                  </a:lnTo>
                  <a:lnTo>
                    <a:pt x="1393" y="8402"/>
                  </a:lnTo>
                  <a:lnTo>
                    <a:pt x="1222" y="7913"/>
                  </a:lnTo>
                  <a:lnTo>
                    <a:pt x="1075" y="7400"/>
                  </a:lnTo>
                  <a:lnTo>
                    <a:pt x="1002" y="6863"/>
                  </a:lnTo>
                  <a:lnTo>
                    <a:pt x="978" y="6326"/>
                  </a:lnTo>
                  <a:lnTo>
                    <a:pt x="1002" y="5764"/>
                  </a:lnTo>
                  <a:lnTo>
                    <a:pt x="1075" y="5251"/>
                  </a:lnTo>
                  <a:lnTo>
                    <a:pt x="1222" y="4738"/>
                  </a:lnTo>
                  <a:lnTo>
                    <a:pt x="1393" y="4250"/>
                  </a:lnTo>
                  <a:lnTo>
                    <a:pt x="1613" y="3786"/>
                  </a:lnTo>
                  <a:lnTo>
                    <a:pt x="1881" y="3346"/>
                  </a:lnTo>
                  <a:lnTo>
                    <a:pt x="2199" y="2931"/>
                  </a:lnTo>
                  <a:lnTo>
                    <a:pt x="2541" y="2540"/>
                  </a:lnTo>
                  <a:lnTo>
                    <a:pt x="2931" y="2198"/>
                  </a:lnTo>
                  <a:lnTo>
                    <a:pt x="3322" y="1905"/>
                  </a:lnTo>
                  <a:lnTo>
                    <a:pt x="3762" y="1636"/>
                  </a:lnTo>
                  <a:lnTo>
                    <a:pt x="4226" y="1417"/>
                  </a:lnTo>
                  <a:lnTo>
                    <a:pt x="4714" y="1221"/>
                  </a:lnTo>
                  <a:lnTo>
                    <a:pt x="5227" y="1099"/>
                  </a:lnTo>
                  <a:lnTo>
                    <a:pt x="5764" y="1026"/>
                  </a:lnTo>
                  <a:lnTo>
                    <a:pt x="6302" y="977"/>
                  </a:lnTo>
                  <a:close/>
                  <a:moveTo>
                    <a:pt x="6302" y="0"/>
                  </a:moveTo>
                  <a:lnTo>
                    <a:pt x="5984" y="24"/>
                  </a:lnTo>
                  <a:lnTo>
                    <a:pt x="5667" y="49"/>
                  </a:lnTo>
                  <a:lnTo>
                    <a:pt x="5349" y="73"/>
                  </a:lnTo>
                  <a:lnTo>
                    <a:pt x="5032" y="147"/>
                  </a:lnTo>
                  <a:lnTo>
                    <a:pt x="4739" y="220"/>
                  </a:lnTo>
                  <a:lnTo>
                    <a:pt x="4446" y="293"/>
                  </a:lnTo>
                  <a:lnTo>
                    <a:pt x="4153" y="391"/>
                  </a:lnTo>
                  <a:lnTo>
                    <a:pt x="3859" y="513"/>
                  </a:lnTo>
                  <a:lnTo>
                    <a:pt x="3566" y="635"/>
                  </a:lnTo>
                  <a:lnTo>
                    <a:pt x="3298" y="782"/>
                  </a:lnTo>
                  <a:lnTo>
                    <a:pt x="3029" y="928"/>
                  </a:lnTo>
                  <a:lnTo>
                    <a:pt x="2785" y="1075"/>
                  </a:lnTo>
                  <a:lnTo>
                    <a:pt x="2296" y="1441"/>
                  </a:lnTo>
                  <a:lnTo>
                    <a:pt x="1857" y="1856"/>
                  </a:lnTo>
                  <a:lnTo>
                    <a:pt x="1442" y="2296"/>
                  </a:lnTo>
                  <a:lnTo>
                    <a:pt x="1075" y="2784"/>
                  </a:lnTo>
                  <a:lnTo>
                    <a:pt x="904" y="3053"/>
                  </a:lnTo>
                  <a:lnTo>
                    <a:pt x="758" y="3322"/>
                  </a:lnTo>
                  <a:lnTo>
                    <a:pt x="611" y="3590"/>
                  </a:lnTo>
                  <a:lnTo>
                    <a:pt x="489" y="3859"/>
                  </a:lnTo>
                  <a:lnTo>
                    <a:pt x="391" y="4152"/>
                  </a:lnTo>
                  <a:lnTo>
                    <a:pt x="294" y="4445"/>
                  </a:lnTo>
                  <a:lnTo>
                    <a:pt x="196" y="4738"/>
                  </a:lnTo>
                  <a:lnTo>
                    <a:pt x="123" y="5056"/>
                  </a:lnTo>
                  <a:lnTo>
                    <a:pt x="74" y="5349"/>
                  </a:lnTo>
                  <a:lnTo>
                    <a:pt x="25" y="5666"/>
                  </a:lnTo>
                  <a:lnTo>
                    <a:pt x="1" y="5984"/>
                  </a:lnTo>
                  <a:lnTo>
                    <a:pt x="1" y="6326"/>
                  </a:lnTo>
                  <a:lnTo>
                    <a:pt x="1" y="6643"/>
                  </a:lnTo>
                  <a:lnTo>
                    <a:pt x="25" y="6961"/>
                  </a:lnTo>
                  <a:lnTo>
                    <a:pt x="74" y="7278"/>
                  </a:lnTo>
                  <a:lnTo>
                    <a:pt x="123" y="7596"/>
                  </a:lnTo>
                  <a:lnTo>
                    <a:pt x="196" y="7889"/>
                  </a:lnTo>
                  <a:lnTo>
                    <a:pt x="294" y="8206"/>
                  </a:lnTo>
                  <a:lnTo>
                    <a:pt x="391" y="8499"/>
                  </a:lnTo>
                  <a:lnTo>
                    <a:pt x="489" y="8768"/>
                  </a:lnTo>
                  <a:lnTo>
                    <a:pt x="611" y="9061"/>
                  </a:lnTo>
                  <a:lnTo>
                    <a:pt x="758" y="9330"/>
                  </a:lnTo>
                  <a:lnTo>
                    <a:pt x="904" y="9598"/>
                  </a:lnTo>
                  <a:lnTo>
                    <a:pt x="1075" y="9843"/>
                  </a:lnTo>
                  <a:lnTo>
                    <a:pt x="1442" y="10331"/>
                  </a:lnTo>
                  <a:lnTo>
                    <a:pt x="1857" y="10771"/>
                  </a:lnTo>
                  <a:lnTo>
                    <a:pt x="2296" y="11186"/>
                  </a:lnTo>
                  <a:lnTo>
                    <a:pt x="2785" y="11552"/>
                  </a:lnTo>
                  <a:lnTo>
                    <a:pt x="3029" y="11723"/>
                  </a:lnTo>
                  <a:lnTo>
                    <a:pt x="3298" y="11870"/>
                  </a:lnTo>
                  <a:lnTo>
                    <a:pt x="3566" y="12016"/>
                  </a:lnTo>
                  <a:lnTo>
                    <a:pt x="3859" y="12138"/>
                  </a:lnTo>
                  <a:lnTo>
                    <a:pt x="4153" y="12236"/>
                  </a:lnTo>
                  <a:lnTo>
                    <a:pt x="4446" y="12334"/>
                  </a:lnTo>
                  <a:lnTo>
                    <a:pt x="4739" y="12431"/>
                  </a:lnTo>
                  <a:lnTo>
                    <a:pt x="5032" y="12505"/>
                  </a:lnTo>
                  <a:lnTo>
                    <a:pt x="5349" y="12553"/>
                  </a:lnTo>
                  <a:lnTo>
                    <a:pt x="5667" y="12602"/>
                  </a:lnTo>
                  <a:lnTo>
                    <a:pt x="5984" y="12627"/>
                  </a:lnTo>
                  <a:lnTo>
                    <a:pt x="6644" y="12627"/>
                  </a:lnTo>
                  <a:lnTo>
                    <a:pt x="6961" y="12602"/>
                  </a:lnTo>
                  <a:lnTo>
                    <a:pt x="7279" y="12553"/>
                  </a:lnTo>
                  <a:lnTo>
                    <a:pt x="7572" y="12505"/>
                  </a:lnTo>
                  <a:lnTo>
                    <a:pt x="7889" y="12431"/>
                  </a:lnTo>
                  <a:lnTo>
                    <a:pt x="8182" y="12334"/>
                  </a:lnTo>
                  <a:lnTo>
                    <a:pt x="8475" y="12236"/>
                  </a:lnTo>
                  <a:lnTo>
                    <a:pt x="8768" y="12138"/>
                  </a:lnTo>
                  <a:lnTo>
                    <a:pt x="9037" y="12016"/>
                  </a:lnTo>
                  <a:lnTo>
                    <a:pt x="9306" y="11870"/>
                  </a:lnTo>
                  <a:lnTo>
                    <a:pt x="9574" y="11723"/>
                  </a:lnTo>
                  <a:lnTo>
                    <a:pt x="9843" y="11552"/>
                  </a:lnTo>
                  <a:lnTo>
                    <a:pt x="10332" y="11186"/>
                  </a:lnTo>
                  <a:lnTo>
                    <a:pt x="10771" y="10771"/>
                  </a:lnTo>
                  <a:lnTo>
                    <a:pt x="11186" y="10331"/>
                  </a:lnTo>
                  <a:lnTo>
                    <a:pt x="11553" y="9843"/>
                  </a:lnTo>
                  <a:lnTo>
                    <a:pt x="11699" y="9598"/>
                  </a:lnTo>
                  <a:lnTo>
                    <a:pt x="11846" y="9330"/>
                  </a:lnTo>
                  <a:lnTo>
                    <a:pt x="11992" y="9061"/>
                  </a:lnTo>
                  <a:lnTo>
                    <a:pt x="12114" y="8768"/>
                  </a:lnTo>
                  <a:lnTo>
                    <a:pt x="12237" y="8499"/>
                  </a:lnTo>
                  <a:lnTo>
                    <a:pt x="12334" y="8206"/>
                  </a:lnTo>
                  <a:lnTo>
                    <a:pt x="12432" y="7889"/>
                  </a:lnTo>
                  <a:lnTo>
                    <a:pt x="12481" y="7596"/>
                  </a:lnTo>
                  <a:lnTo>
                    <a:pt x="12554" y="7278"/>
                  </a:lnTo>
                  <a:lnTo>
                    <a:pt x="12578" y="6961"/>
                  </a:lnTo>
                  <a:lnTo>
                    <a:pt x="12603" y="6643"/>
                  </a:lnTo>
                  <a:lnTo>
                    <a:pt x="12627" y="6326"/>
                  </a:lnTo>
                  <a:lnTo>
                    <a:pt x="12603" y="5984"/>
                  </a:lnTo>
                  <a:lnTo>
                    <a:pt x="12578" y="5666"/>
                  </a:lnTo>
                  <a:lnTo>
                    <a:pt x="12554" y="5349"/>
                  </a:lnTo>
                  <a:lnTo>
                    <a:pt x="12481" y="5056"/>
                  </a:lnTo>
                  <a:lnTo>
                    <a:pt x="12432" y="4738"/>
                  </a:lnTo>
                  <a:lnTo>
                    <a:pt x="12334" y="4445"/>
                  </a:lnTo>
                  <a:lnTo>
                    <a:pt x="12237" y="4152"/>
                  </a:lnTo>
                  <a:lnTo>
                    <a:pt x="12114" y="3859"/>
                  </a:lnTo>
                  <a:lnTo>
                    <a:pt x="11992" y="3590"/>
                  </a:lnTo>
                  <a:lnTo>
                    <a:pt x="11846" y="3322"/>
                  </a:lnTo>
                  <a:lnTo>
                    <a:pt x="11699" y="3053"/>
                  </a:lnTo>
                  <a:lnTo>
                    <a:pt x="11553" y="2784"/>
                  </a:lnTo>
                  <a:lnTo>
                    <a:pt x="11186" y="2296"/>
                  </a:lnTo>
                  <a:lnTo>
                    <a:pt x="10771" y="1856"/>
                  </a:lnTo>
                  <a:lnTo>
                    <a:pt x="10332" y="1441"/>
                  </a:lnTo>
                  <a:lnTo>
                    <a:pt x="9843" y="1075"/>
                  </a:lnTo>
                  <a:lnTo>
                    <a:pt x="9574" y="928"/>
                  </a:lnTo>
                  <a:lnTo>
                    <a:pt x="9306" y="782"/>
                  </a:lnTo>
                  <a:lnTo>
                    <a:pt x="9037" y="635"/>
                  </a:lnTo>
                  <a:lnTo>
                    <a:pt x="8768" y="513"/>
                  </a:lnTo>
                  <a:lnTo>
                    <a:pt x="8475" y="391"/>
                  </a:lnTo>
                  <a:lnTo>
                    <a:pt x="8182" y="293"/>
                  </a:lnTo>
                  <a:lnTo>
                    <a:pt x="7889" y="220"/>
                  </a:lnTo>
                  <a:lnTo>
                    <a:pt x="7572" y="147"/>
                  </a:lnTo>
                  <a:lnTo>
                    <a:pt x="7279" y="73"/>
                  </a:lnTo>
                  <a:lnTo>
                    <a:pt x="6961" y="49"/>
                  </a:lnTo>
                  <a:lnTo>
                    <a:pt x="6644" y="24"/>
                  </a:lnTo>
                  <a:lnTo>
                    <a:pt x="6302"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48"/>
            <p:cNvSpPr/>
            <p:nvPr/>
          </p:nvSpPr>
          <p:spPr>
            <a:xfrm>
              <a:off x="3992525" y="3021125"/>
              <a:ext cx="242425" cy="242425"/>
            </a:xfrm>
            <a:custGeom>
              <a:avLst/>
              <a:gdLst/>
              <a:ahLst/>
              <a:cxnLst/>
              <a:rect l="l" t="t" r="r" b="b"/>
              <a:pathLst>
                <a:path w="9697" h="9697" extrusionOk="0">
                  <a:moveTo>
                    <a:pt x="4934" y="1466"/>
                  </a:moveTo>
                  <a:lnTo>
                    <a:pt x="5008" y="1490"/>
                  </a:lnTo>
                  <a:lnTo>
                    <a:pt x="5081" y="1539"/>
                  </a:lnTo>
                  <a:lnTo>
                    <a:pt x="5154" y="1588"/>
                  </a:lnTo>
                  <a:lnTo>
                    <a:pt x="5203" y="1637"/>
                  </a:lnTo>
                  <a:lnTo>
                    <a:pt x="5252" y="1734"/>
                  </a:lnTo>
                  <a:lnTo>
                    <a:pt x="5276" y="1808"/>
                  </a:lnTo>
                  <a:lnTo>
                    <a:pt x="5276" y="1905"/>
                  </a:lnTo>
                  <a:lnTo>
                    <a:pt x="5276" y="1979"/>
                  </a:lnTo>
                  <a:lnTo>
                    <a:pt x="5252" y="2076"/>
                  </a:lnTo>
                  <a:lnTo>
                    <a:pt x="5203" y="2150"/>
                  </a:lnTo>
                  <a:lnTo>
                    <a:pt x="5154" y="2198"/>
                  </a:lnTo>
                  <a:lnTo>
                    <a:pt x="5081" y="2247"/>
                  </a:lnTo>
                  <a:lnTo>
                    <a:pt x="5008" y="2296"/>
                  </a:lnTo>
                  <a:lnTo>
                    <a:pt x="4934" y="2321"/>
                  </a:lnTo>
                  <a:lnTo>
                    <a:pt x="4837" y="2345"/>
                  </a:lnTo>
                  <a:lnTo>
                    <a:pt x="4593" y="2345"/>
                  </a:lnTo>
                  <a:lnTo>
                    <a:pt x="4348" y="2394"/>
                  </a:lnTo>
                  <a:lnTo>
                    <a:pt x="4104" y="2443"/>
                  </a:lnTo>
                  <a:lnTo>
                    <a:pt x="3860" y="2540"/>
                  </a:lnTo>
                  <a:lnTo>
                    <a:pt x="3640" y="2638"/>
                  </a:lnTo>
                  <a:lnTo>
                    <a:pt x="3445" y="2760"/>
                  </a:lnTo>
                  <a:lnTo>
                    <a:pt x="3249" y="2907"/>
                  </a:lnTo>
                  <a:lnTo>
                    <a:pt x="3054" y="3078"/>
                  </a:lnTo>
                  <a:lnTo>
                    <a:pt x="2907" y="3249"/>
                  </a:lnTo>
                  <a:lnTo>
                    <a:pt x="2761" y="3444"/>
                  </a:lnTo>
                  <a:lnTo>
                    <a:pt x="2639" y="3664"/>
                  </a:lnTo>
                  <a:lnTo>
                    <a:pt x="2517" y="3884"/>
                  </a:lnTo>
                  <a:lnTo>
                    <a:pt x="2443" y="4103"/>
                  </a:lnTo>
                  <a:lnTo>
                    <a:pt x="2370" y="4348"/>
                  </a:lnTo>
                  <a:lnTo>
                    <a:pt x="2346" y="4592"/>
                  </a:lnTo>
                  <a:lnTo>
                    <a:pt x="2321" y="4861"/>
                  </a:lnTo>
                  <a:lnTo>
                    <a:pt x="2321" y="4934"/>
                  </a:lnTo>
                  <a:lnTo>
                    <a:pt x="2297" y="5032"/>
                  </a:lnTo>
                  <a:lnTo>
                    <a:pt x="2248" y="5105"/>
                  </a:lnTo>
                  <a:lnTo>
                    <a:pt x="2199" y="5154"/>
                  </a:lnTo>
                  <a:lnTo>
                    <a:pt x="2126" y="5227"/>
                  </a:lnTo>
                  <a:lnTo>
                    <a:pt x="2053" y="5251"/>
                  </a:lnTo>
                  <a:lnTo>
                    <a:pt x="1979" y="5276"/>
                  </a:lnTo>
                  <a:lnTo>
                    <a:pt x="1882" y="5300"/>
                  </a:lnTo>
                  <a:lnTo>
                    <a:pt x="1808" y="5276"/>
                  </a:lnTo>
                  <a:lnTo>
                    <a:pt x="1711" y="5251"/>
                  </a:lnTo>
                  <a:lnTo>
                    <a:pt x="1637" y="5227"/>
                  </a:lnTo>
                  <a:lnTo>
                    <a:pt x="1564" y="5154"/>
                  </a:lnTo>
                  <a:lnTo>
                    <a:pt x="1515" y="5105"/>
                  </a:lnTo>
                  <a:lnTo>
                    <a:pt x="1491" y="5032"/>
                  </a:lnTo>
                  <a:lnTo>
                    <a:pt x="1466" y="4934"/>
                  </a:lnTo>
                  <a:lnTo>
                    <a:pt x="1442" y="4861"/>
                  </a:lnTo>
                  <a:lnTo>
                    <a:pt x="1466" y="4494"/>
                  </a:lnTo>
                  <a:lnTo>
                    <a:pt x="1515" y="4177"/>
                  </a:lnTo>
                  <a:lnTo>
                    <a:pt x="1588" y="3835"/>
                  </a:lnTo>
                  <a:lnTo>
                    <a:pt x="1711" y="3542"/>
                  </a:lnTo>
                  <a:lnTo>
                    <a:pt x="1857" y="3224"/>
                  </a:lnTo>
                  <a:lnTo>
                    <a:pt x="2028" y="2956"/>
                  </a:lnTo>
                  <a:lnTo>
                    <a:pt x="2223" y="2687"/>
                  </a:lnTo>
                  <a:lnTo>
                    <a:pt x="2443" y="2443"/>
                  </a:lnTo>
                  <a:lnTo>
                    <a:pt x="2688" y="2223"/>
                  </a:lnTo>
                  <a:lnTo>
                    <a:pt x="2956" y="2028"/>
                  </a:lnTo>
                  <a:lnTo>
                    <a:pt x="3225" y="1857"/>
                  </a:lnTo>
                  <a:lnTo>
                    <a:pt x="3518" y="1710"/>
                  </a:lnTo>
                  <a:lnTo>
                    <a:pt x="3835" y="1612"/>
                  </a:lnTo>
                  <a:lnTo>
                    <a:pt x="4153" y="1515"/>
                  </a:lnTo>
                  <a:lnTo>
                    <a:pt x="4495" y="1466"/>
                  </a:lnTo>
                  <a:close/>
                  <a:moveTo>
                    <a:pt x="4837" y="0"/>
                  </a:moveTo>
                  <a:lnTo>
                    <a:pt x="4348" y="25"/>
                  </a:lnTo>
                  <a:lnTo>
                    <a:pt x="3860" y="98"/>
                  </a:lnTo>
                  <a:lnTo>
                    <a:pt x="3396" y="220"/>
                  </a:lnTo>
                  <a:lnTo>
                    <a:pt x="2956" y="391"/>
                  </a:lnTo>
                  <a:lnTo>
                    <a:pt x="2541" y="587"/>
                  </a:lnTo>
                  <a:lnTo>
                    <a:pt x="2150" y="831"/>
                  </a:lnTo>
                  <a:lnTo>
                    <a:pt x="1759" y="1124"/>
                  </a:lnTo>
                  <a:lnTo>
                    <a:pt x="1418" y="1441"/>
                  </a:lnTo>
                  <a:lnTo>
                    <a:pt x="1100" y="1783"/>
                  </a:lnTo>
                  <a:lnTo>
                    <a:pt x="831" y="2150"/>
                  </a:lnTo>
                  <a:lnTo>
                    <a:pt x="587" y="2540"/>
                  </a:lnTo>
                  <a:lnTo>
                    <a:pt x="392" y="2980"/>
                  </a:lnTo>
                  <a:lnTo>
                    <a:pt x="221" y="3420"/>
                  </a:lnTo>
                  <a:lnTo>
                    <a:pt x="99" y="3884"/>
                  </a:lnTo>
                  <a:lnTo>
                    <a:pt x="25" y="4348"/>
                  </a:lnTo>
                  <a:lnTo>
                    <a:pt x="1" y="4861"/>
                  </a:lnTo>
                  <a:lnTo>
                    <a:pt x="25" y="5349"/>
                  </a:lnTo>
                  <a:lnTo>
                    <a:pt x="99" y="5838"/>
                  </a:lnTo>
                  <a:lnTo>
                    <a:pt x="221" y="6302"/>
                  </a:lnTo>
                  <a:lnTo>
                    <a:pt x="392" y="6741"/>
                  </a:lnTo>
                  <a:lnTo>
                    <a:pt x="587" y="7156"/>
                  </a:lnTo>
                  <a:lnTo>
                    <a:pt x="831" y="7547"/>
                  </a:lnTo>
                  <a:lnTo>
                    <a:pt x="1100" y="7938"/>
                  </a:lnTo>
                  <a:lnTo>
                    <a:pt x="1418" y="8280"/>
                  </a:lnTo>
                  <a:lnTo>
                    <a:pt x="1759" y="8597"/>
                  </a:lnTo>
                  <a:lnTo>
                    <a:pt x="2150" y="8866"/>
                  </a:lnTo>
                  <a:lnTo>
                    <a:pt x="2541" y="9110"/>
                  </a:lnTo>
                  <a:lnTo>
                    <a:pt x="2956" y="9306"/>
                  </a:lnTo>
                  <a:lnTo>
                    <a:pt x="3396" y="9477"/>
                  </a:lnTo>
                  <a:lnTo>
                    <a:pt x="3860" y="9599"/>
                  </a:lnTo>
                  <a:lnTo>
                    <a:pt x="4348" y="9672"/>
                  </a:lnTo>
                  <a:lnTo>
                    <a:pt x="4837" y="9696"/>
                  </a:lnTo>
                  <a:lnTo>
                    <a:pt x="5350" y="9672"/>
                  </a:lnTo>
                  <a:lnTo>
                    <a:pt x="5814" y="9599"/>
                  </a:lnTo>
                  <a:lnTo>
                    <a:pt x="6278" y="9477"/>
                  </a:lnTo>
                  <a:lnTo>
                    <a:pt x="6717" y="9306"/>
                  </a:lnTo>
                  <a:lnTo>
                    <a:pt x="7157" y="9110"/>
                  </a:lnTo>
                  <a:lnTo>
                    <a:pt x="7548" y="8866"/>
                  </a:lnTo>
                  <a:lnTo>
                    <a:pt x="7914" y="8597"/>
                  </a:lnTo>
                  <a:lnTo>
                    <a:pt x="8256" y="8280"/>
                  </a:lnTo>
                  <a:lnTo>
                    <a:pt x="8573" y="7938"/>
                  </a:lnTo>
                  <a:lnTo>
                    <a:pt x="8867" y="7547"/>
                  </a:lnTo>
                  <a:lnTo>
                    <a:pt x="9111" y="7156"/>
                  </a:lnTo>
                  <a:lnTo>
                    <a:pt x="9306" y="6741"/>
                  </a:lnTo>
                  <a:lnTo>
                    <a:pt x="9477" y="6302"/>
                  </a:lnTo>
                  <a:lnTo>
                    <a:pt x="9599" y="5838"/>
                  </a:lnTo>
                  <a:lnTo>
                    <a:pt x="9673" y="5349"/>
                  </a:lnTo>
                  <a:lnTo>
                    <a:pt x="9697" y="4861"/>
                  </a:lnTo>
                  <a:lnTo>
                    <a:pt x="9673" y="4348"/>
                  </a:lnTo>
                  <a:lnTo>
                    <a:pt x="9599" y="3884"/>
                  </a:lnTo>
                  <a:lnTo>
                    <a:pt x="9477" y="3420"/>
                  </a:lnTo>
                  <a:lnTo>
                    <a:pt x="9306" y="2980"/>
                  </a:lnTo>
                  <a:lnTo>
                    <a:pt x="9111" y="2540"/>
                  </a:lnTo>
                  <a:lnTo>
                    <a:pt x="8867" y="2150"/>
                  </a:lnTo>
                  <a:lnTo>
                    <a:pt x="8573" y="1783"/>
                  </a:lnTo>
                  <a:lnTo>
                    <a:pt x="8256" y="1441"/>
                  </a:lnTo>
                  <a:lnTo>
                    <a:pt x="7914" y="1124"/>
                  </a:lnTo>
                  <a:lnTo>
                    <a:pt x="7548" y="831"/>
                  </a:lnTo>
                  <a:lnTo>
                    <a:pt x="7157" y="587"/>
                  </a:lnTo>
                  <a:lnTo>
                    <a:pt x="6717" y="391"/>
                  </a:lnTo>
                  <a:lnTo>
                    <a:pt x="6278" y="220"/>
                  </a:lnTo>
                  <a:lnTo>
                    <a:pt x="5814" y="98"/>
                  </a:lnTo>
                  <a:lnTo>
                    <a:pt x="5350" y="25"/>
                  </a:lnTo>
                  <a:lnTo>
                    <a:pt x="4837"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48"/>
            <p:cNvSpPr/>
            <p:nvPr/>
          </p:nvSpPr>
          <p:spPr>
            <a:xfrm>
              <a:off x="4215400" y="3253150"/>
              <a:ext cx="154500" cy="153875"/>
            </a:xfrm>
            <a:custGeom>
              <a:avLst/>
              <a:gdLst/>
              <a:ahLst/>
              <a:cxnLst/>
              <a:rect l="l" t="t" r="r" b="b"/>
              <a:pathLst>
                <a:path w="6180" h="6155" extrusionOk="0">
                  <a:moveTo>
                    <a:pt x="1075" y="0"/>
                  </a:moveTo>
                  <a:lnTo>
                    <a:pt x="831" y="269"/>
                  </a:lnTo>
                  <a:lnTo>
                    <a:pt x="562" y="537"/>
                  </a:lnTo>
                  <a:lnTo>
                    <a:pt x="293" y="782"/>
                  </a:lnTo>
                  <a:lnTo>
                    <a:pt x="0" y="1026"/>
                  </a:lnTo>
                  <a:lnTo>
                    <a:pt x="4983" y="6008"/>
                  </a:lnTo>
                  <a:lnTo>
                    <a:pt x="5056" y="6057"/>
                  </a:lnTo>
                  <a:lnTo>
                    <a:pt x="5129" y="6106"/>
                  </a:lnTo>
                  <a:lnTo>
                    <a:pt x="5227" y="6130"/>
                  </a:lnTo>
                  <a:lnTo>
                    <a:pt x="5325" y="6155"/>
                  </a:lnTo>
                  <a:lnTo>
                    <a:pt x="5422" y="6130"/>
                  </a:lnTo>
                  <a:lnTo>
                    <a:pt x="5496" y="6106"/>
                  </a:lnTo>
                  <a:lnTo>
                    <a:pt x="5593" y="6057"/>
                  </a:lnTo>
                  <a:lnTo>
                    <a:pt x="5667" y="6008"/>
                  </a:lnTo>
                  <a:lnTo>
                    <a:pt x="6033" y="5642"/>
                  </a:lnTo>
                  <a:lnTo>
                    <a:pt x="6106" y="5569"/>
                  </a:lnTo>
                  <a:lnTo>
                    <a:pt x="6155" y="5471"/>
                  </a:lnTo>
                  <a:lnTo>
                    <a:pt x="6179" y="5373"/>
                  </a:lnTo>
                  <a:lnTo>
                    <a:pt x="6179" y="5300"/>
                  </a:lnTo>
                  <a:lnTo>
                    <a:pt x="6179" y="5202"/>
                  </a:lnTo>
                  <a:lnTo>
                    <a:pt x="6155" y="5105"/>
                  </a:lnTo>
                  <a:lnTo>
                    <a:pt x="6106" y="5031"/>
                  </a:lnTo>
                  <a:lnTo>
                    <a:pt x="6033" y="4934"/>
                  </a:lnTo>
                  <a:lnTo>
                    <a:pt x="1075"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86" name="Google Shape;1186;p48"/>
          <p:cNvSpPr/>
          <p:nvPr/>
        </p:nvSpPr>
        <p:spPr>
          <a:xfrm>
            <a:off x="341117" y="3226449"/>
            <a:ext cx="386922" cy="304241"/>
          </a:xfrm>
          <a:custGeom>
            <a:avLst/>
            <a:gdLst/>
            <a:ahLst/>
            <a:cxnLst/>
            <a:rect l="l" t="t" r="r" b="b"/>
            <a:pathLst>
              <a:path w="18513" h="14557" extrusionOk="0">
                <a:moveTo>
                  <a:pt x="9159" y="2125"/>
                </a:moveTo>
                <a:lnTo>
                  <a:pt x="9403" y="2150"/>
                </a:lnTo>
                <a:lnTo>
                  <a:pt x="9672" y="2198"/>
                </a:lnTo>
                <a:lnTo>
                  <a:pt x="9916" y="2272"/>
                </a:lnTo>
                <a:lnTo>
                  <a:pt x="10160" y="2345"/>
                </a:lnTo>
                <a:lnTo>
                  <a:pt x="10404" y="2443"/>
                </a:lnTo>
                <a:lnTo>
                  <a:pt x="10624" y="2565"/>
                </a:lnTo>
                <a:lnTo>
                  <a:pt x="10820" y="2687"/>
                </a:lnTo>
                <a:lnTo>
                  <a:pt x="10893" y="2760"/>
                </a:lnTo>
                <a:lnTo>
                  <a:pt x="10942" y="2858"/>
                </a:lnTo>
                <a:lnTo>
                  <a:pt x="10942" y="2956"/>
                </a:lnTo>
                <a:lnTo>
                  <a:pt x="10917" y="3078"/>
                </a:lnTo>
                <a:lnTo>
                  <a:pt x="10844" y="3151"/>
                </a:lnTo>
                <a:lnTo>
                  <a:pt x="10771" y="3200"/>
                </a:lnTo>
                <a:lnTo>
                  <a:pt x="10698" y="3224"/>
                </a:lnTo>
                <a:lnTo>
                  <a:pt x="10600" y="3175"/>
                </a:lnTo>
                <a:lnTo>
                  <a:pt x="10404" y="3053"/>
                </a:lnTo>
                <a:lnTo>
                  <a:pt x="10209" y="2956"/>
                </a:lnTo>
                <a:lnTo>
                  <a:pt x="10014" y="2882"/>
                </a:lnTo>
                <a:lnTo>
                  <a:pt x="9794" y="2809"/>
                </a:lnTo>
                <a:lnTo>
                  <a:pt x="9574" y="2760"/>
                </a:lnTo>
                <a:lnTo>
                  <a:pt x="9354" y="2711"/>
                </a:lnTo>
                <a:lnTo>
                  <a:pt x="9110" y="2687"/>
                </a:lnTo>
                <a:lnTo>
                  <a:pt x="8646" y="2687"/>
                </a:lnTo>
                <a:lnTo>
                  <a:pt x="8426" y="2711"/>
                </a:lnTo>
                <a:lnTo>
                  <a:pt x="8206" y="2760"/>
                </a:lnTo>
                <a:lnTo>
                  <a:pt x="7987" y="2809"/>
                </a:lnTo>
                <a:lnTo>
                  <a:pt x="7767" y="2882"/>
                </a:lnTo>
                <a:lnTo>
                  <a:pt x="7547" y="2956"/>
                </a:lnTo>
                <a:lnTo>
                  <a:pt x="7352" y="3053"/>
                </a:lnTo>
                <a:lnTo>
                  <a:pt x="7181" y="3175"/>
                </a:lnTo>
                <a:lnTo>
                  <a:pt x="7107" y="3200"/>
                </a:lnTo>
                <a:lnTo>
                  <a:pt x="7059" y="3224"/>
                </a:lnTo>
                <a:lnTo>
                  <a:pt x="7010" y="3200"/>
                </a:lnTo>
                <a:lnTo>
                  <a:pt x="6936" y="3175"/>
                </a:lnTo>
                <a:lnTo>
                  <a:pt x="6888" y="3127"/>
                </a:lnTo>
                <a:lnTo>
                  <a:pt x="6863" y="3078"/>
                </a:lnTo>
                <a:lnTo>
                  <a:pt x="6839" y="2956"/>
                </a:lnTo>
                <a:lnTo>
                  <a:pt x="6839" y="2858"/>
                </a:lnTo>
                <a:lnTo>
                  <a:pt x="6888" y="2760"/>
                </a:lnTo>
                <a:lnTo>
                  <a:pt x="6936" y="2687"/>
                </a:lnTo>
                <a:lnTo>
                  <a:pt x="7156" y="2565"/>
                </a:lnTo>
                <a:lnTo>
                  <a:pt x="7376" y="2443"/>
                </a:lnTo>
                <a:lnTo>
                  <a:pt x="7620" y="2345"/>
                </a:lnTo>
                <a:lnTo>
                  <a:pt x="7864" y="2272"/>
                </a:lnTo>
                <a:lnTo>
                  <a:pt x="8109" y="2198"/>
                </a:lnTo>
                <a:lnTo>
                  <a:pt x="8377" y="2150"/>
                </a:lnTo>
                <a:lnTo>
                  <a:pt x="8622" y="2125"/>
                </a:lnTo>
                <a:close/>
                <a:moveTo>
                  <a:pt x="3761" y="5373"/>
                </a:moveTo>
                <a:lnTo>
                  <a:pt x="3884" y="5398"/>
                </a:lnTo>
                <a:lnTo>
                  <a:pt x="4030" y="5447"/>
                </a:lnTo>
                <a:lnTo>
                  <a:pt x="4128" y="5496"/>
                </a:lnTo>
                <a:lnTo>
                  <a:pt x="4250" y="5569"/>
                </a:lnTo>
                <a:lnTo>
                  <a:pt x="4323" y="5691"/>
                </a:lnTo>
                <a:lnTo>
                  <a:pt x="4372" y="5789"/>
                </a:lnTo>
                <a:lnTo>
                  <a:pt x="4421" y="5911"/>
                </a:lnTo>
                <a:lnTo>
                  <a:pt x="4445" y="6057"/>
                </a:lnTo>
                <a:lnTo>
                  <a:pt x="4421" y="6204"/>
                </a:lnTo>
                <a:lnTo>
                  <a:pt x="4372" y="6326"/>
                </a:lnTo>
                <a:lnTo>
                  <a:pt x="4323" y="6448"/>
                </a:lnTo>
                <a:lnTo>
                  <a:pt x="4250" y="6546"/>
                </a:lnTo>
                <a:lnTo>
                  <a:pt x="4128" y="6619"/>
                </a:lnTo>
                <a:lnTo>
                  <a:pt x="4030" y="6692"/>
                </a:lnTo>
                <a:lnTo>
                  <a:pt x="3884" y="6717"/>
                </a:lnTo>
                <a:lnTo>
                  <a:pt x="3761" y="6741"/>
                </a:lnTo>
                <a:lnTo>
                  <a:pt x="3615" y="6717"/>
                </a:lnTo>
                <a:lnTo>
                  <a:pt x="3493" y="6692"/>
                </a:lnTo>
                <a:lnTo>
                  <a:pt x="3371" y="6619"/>
                </a:lnTo>
                <a:lnTo>
                  <a:pt x="3273" y="6546"/>
                </a:lnTo>
                <a:lnTo>
                  <a:pt x="3200" y="6448"/>
                </a:lnTo>
                <a:lnTo>
                  <a:pt x="3126" y="6326"/>
                </a:lnTo>
                <a:lnTo>
                  <a:pt x="3102" y="6204"/>
                </a:lnTo>
                <a:lnTo>
                  <a:pt x="3078" y="6057"/>
                </a:lnTo>
                <a:lnTo>
                  <a:pt x="3102" y="5911"/>
                </a:lnTo>
                <a:lnTo>
                  <a:pt x="3126" y="5789"/>
                </a:lnTo>
                <a:lnTo>
                  <a:pt x="3200" y="5691"/>
                </a:lnTo>
                <a:lnTo>
                  <a:pt x="3273" y="5569"/>
                </a:lnTo>
                <a:lnTo>
                  <a:pt x="3371" y="5496"/>
                </a:lnTo>
                <a:lnTo>
                  <a:pt x="3493" y="5447"/>
                </a:lnTo>
                <a:lnTo>
                  <a:pt x="3615" y="5398"/>
                </a:lnTo>
                <a:lnTo>
                  <a:pt x="3761" y="5373"/>
                </a:lnTo>
                <a:close/>
                <a:moveTo>
                  <a:pt x="17609" y="6741"/>
                </a:moveTo>
                <a:lnTo>
                  <a:pt x="17609" y="6790"/>
                </a:lnTo>
                <a:lnTo>
                  <a:pt x="17585" y="6888"/>
                </a:lnTo>
                <a:lnTo>
                  <a:pt x="17560" y="6937"/>
                </a:lnTo>
                <a:lnTo>
                  <a:pt x="17512" y="7010"/>
                </a:lnTo>
                <a:lnTo>
                  <a:pt x="17365" y="7132"/>
                </a:lnTo>
                <a:lnTo>
                  <a:pt x="17365" y="7132"/>
                </a:lnTo>
                <a:lnTo>
                  <a:pt x="17389" y="7010"/>
                </a:lnTo>
                <a:lnTo>
                  <a:pt x="17414" y="6863"/>
                </a:lnTo>
                <a:lnTo>
                  <a:pt x="17463" y="6790"/>
                </a:lnTo>
                <a:lnTo>
                  <a:pt x="17512" y="6766"/>
                </a:lnTo>
                <a:lnTo>
                  <a:pt x="17560" y="6741"/>
                </a:lnTo>
                <a:close/>
                <a:moveTo>
                  <a:pt x="4836" y="0"/>
                </a:moveTo>
                <a:lnTo>
                  <a:pt x="4738" y="196"/>
                </a:lnTo>
                <a:lnTo>
                  <a:pt x="4641" y="391"/>
                </a:lnTo>
                <a:lnTo>
                  <a:pt x="4543" y="684"/>
                </a:lnTo>
                <a:lnTo>
                  <a:pt x="4445" y="1002"/>
                </a:lnTo>
                <a:lnTo>
                  <a:pt x="4396" y="1393"/>
                </a:lnTo>
                <a:lnTo>
                  <a:pt x="4372" y="1783"/>
                </a:lnTo>
                <a:lnTo>
                  <a:pt x="4372" y="2003"/>
                </a:lnTo>
                <a:lnTo>
                  <a:pt x="4421" y="2223"/>
                </a:lnTo>
                <a:lnTo>
                  <a:pt x="4079" y="2443"/>
                </a:lnTo>
                <a:lnTo>
                  <a:pt x="3688" y="2736"/>
                </a:lnTo>
                <a:lnTo>
                  <a:pt x="3273" y="3151"/>
                </a:lnTo>
                <a:lnTo>
                  <a:pt x="2833" y="3615"/>
                </a:lnTo>
                <a:lnTo>
                  <a:pt x="2418" y="4128"/>
                </a:lnTo>
                <a:lnTo>
                  <a:pt x="2027" y="4665"/>
                </a:lnTo>
                <a:lnTo>
                  <a:pt x="1856" y="4958"/>
                </a:lnTo>
                <a:lnTo>
                  <a:pt x="1710" y="5251"/>
                </a:lnTo>
                <a:lnTo>
                  <a:pt x="1563" y="5544"/>
                </a:lnTo>
                <a:lnTo>
                  <a:pt x="1466" y="5813"/>
                </a:lnTo>
                <a:lnTo>
                  <a:pt x="562" y="5813"/>
                </a:lnTo>
                <a:lnTo>
                  <a:pt x="464" y="5838"/>
                </a:lnTo>
                <a:lnTo>
                  <a:pt x="342" y="5862"/>
                </a:lnTo>
                <a:lnTo>
                  <a:pt x="244" y="5911"/>
                </a:lnTo>
                <a:lnTo>
                  <a:pt x="171" y="5984"/>
                </a:lnTo>
                <a:lnTo>
                  <a:pt x="98" y="6057"/>
                </a:lnTo>
                <a:lnTo>
                  <a:pt x="49" y="6155"/>
                </a:lnTo>
                <a:lnTo>
                  <a:pt x="25" y="6277"/>
                </a:lnTo>
                <a:lnTo>
                  <a:pt x="0" y="6375"/>
                </a:lnTo>
                <a:lnTo>
                  <a:pt x="0" y="8622"/>
                </a:lnTo>
                <a:lnTo>
                  <a:pt x="25" y="8744"/>
                </a:lnTo>
                <a:lnTo>
                  <a:pt x="49" y="8842"/>
                </a:lnTo>
                <a:lnTo>
                  <a:pt x="98" y="8939"/>
                </a:lnTo>
                <a:lnTo>
                  <a:pt x="171" y="9013"/>
                </a:lnTo>
                <a:lnTo>
                  <a:pt x="244" y="9086"/>
                </a:lnTo>
                <a:lnTo>
                  <a:pt x="342" y="9135"/>
                </a:lnTo>
                <a:lnTo>
                  <a:pt x="464" y="9183"/>
                </a:lnTo>
                <a:lnTo>
                  <a:pt x="1514" y="9183"/>
                </a:lnTo>
                <a:lnTo>
                  <a:pt x="1588" y="9379"/>
                </a:lnTo>
                <a:lnTo>
                  <a:pt x="1685" y="9599"/>
                </a:lnTo>
                <a:lnTo>
                  <a:pt x="1930" y="10014"/>
                </a:lnTo>
                <a:lnTo>
                  <a:pt x="2223" y="10405"/>
                </a:lnTo>
                <a:lnTo>
                  <a:pt x="2589" y="10795"/>
                </a:lnTo>
                <a:lnTo>
                  <a:pt x="2980" y="11162"/>
                </a:lnTo>
                <a:lnTo>
                  <a:pt x="3419" y="11504"/>
                </a:lnTo>
                <a:lnTo>
                  <a:pt x="3908" y="11821"/>
                </a:lnTo>
                <a:lnTo>
                  <a:pt x="4421" y="12065"/>
                </a:lnTo>
                <a:lnTo>
                  <a:pt x="4421" y="14557"/>
                </a:lnTo>
                <a:lnTo>
                  <a:pt x="5105" y="14557"/>
                </a:lnTo>
                <a:lnTo>
                  <a:pt x="6326" y="12896"/>
                </a:lnTo>
                <a:lnTo>
                  <a:pt x="6936" y="13067"/>
                </a:lnTo>
                <a:lnTo>
                  <a:pt x="7571" y="13164"/>
                </a:lnTo>
                <a:lnTo>
                  <a:pt x="8231" y="13238"/>
                </a:lnTo>
                <a:lnTo>
                  <a:pt x="8890" y="13262"/>
                </a:lnTo>
                <a:lnTo>
                  <a:pt x="9550" y="13238"/>
                </a:lnTo>
                <a:lnTo>
                  <a:pt x="10209" y="13164"/>
                </a:lnTo>
                <a:lnTo>
                  <a:pt x="10844" y="13067"/>
                </a:lnTo>
                <a:lnTo>
                  <a:pt x="11455" y="12896"/>
                </a:lnTo>
                <a:lnTo>
                  <a:pt x="12627" y="14557"/>
                </a:lnTo>
                <a:lnTo>
                  <a:pt x="13384" y="14557"/>
                </a:lnTo>
                <a:lnTo>
                  <a:pt x="13384" y="12065"/>
                </a:lnTo>
                <a:lnTo>
                  <a:pt x="13726" y="11919"/>
                </a:lnTo>
                <a:lnTo>
                  <a:pt x="14044" y="11748"/>
                </a:lnTo>
                <a:lnTo>
                  <a:pt x="14337" y="11577"/>
                </a:lnTo>
                <a:lnTo>
                  <a:pt x="14630" y="11382"/>
                </a:lnTo>
                <a:lnTo>
                  <a:pt x="14898" y="11162"/>
                </a:lnTo>
                <a:lnTo>
                  <a:pt x="15143" y="10942"/>
                </a:lnTo>
                <a:lnTo>
                  <a:pt x="15387" y="10698"/>
                </a:lnTo>
                <a:lnTo>
                  <a:pt x="15607" y="10429"/>
                </a:lnTo>
                <a:lnTo>
                  <a:pt x="15778" y="10160"/>
                </a:lnTo>
                <a:lnTo>
                  <a:pt x="15949" y="9892"/>
                </a:lnTo>
                <a:lnTo>
                  <a:pt x="16119" y="9599"/>
                </a:lnTo>
                <a:lnTo>
                  <a:pt x="16242" y="9281"/>
                </a:lnTo>
                <a:lnTo>
                  <a:pt x="16364" y="8964"/>
                </a:lnTo>
                <a:lnTo>
                  <a:pt x="16437" y="8622"/>
                </a:lnTo>
                <a:lnTo>
                  <a:pt x="16510" y="8280"/>
                </a:lnTo>
                <a:lnTo>
                  <a:pt x="16559" y="7938"/>
                </a:lnTo>
                <a:lnTo>
                  <a:pt x="16974" y="7938"/>
                </a:lnTo>
                <a:lnTo>
                  <a:pt x="17096" y="7913"/>
                </a:lnTo>
                <a:lnTo>
                  <a:pt x="17316" y="8109"/>
                </a:lnTo>
                <a:lnTo>
                  <a:pt x="17536" y="8231"/>
                </a:lnTo>
                <a:lnTo>
                  <a:pt x="17780" y="8329"/>
                </a:lnTo>
                <a:lnTo>
                  <a:pt x="18024" y="8353"/>
                </a:lnTo>
                <a:lnTo>
                  <a:pt x="18171" y="8353"/>
                </a:lnTo>
                <a:lnTo>
                  <a:pt x="18318" y="8304"/>
                </a:lnTo>
                <a:lnTo>
                  <a:pt x="18415" y="8255"/>
                </a:lnTo>
                <a:lnTo>
                  <a:pt x="18464" y="8158"/>
                </a:lnTo>
                <a:lnTo>
                  <a:pt x="18513" y="8060"/>
                </a:lnTo>
                <a:lnTo>
                  <a:pt x="18488" y="7962"/>
                </a:lnTo>
                <a:lnTo>
                  <a:pt x="18440" y="7865"/>
                </a:lnTo>
                <a:lnTo>
                  <a:pt x="18342" y="7791"/>
                </a:lnTo>
                <a:lnTo>
                  <a:pt x="18244" y="7767"/>
                </a:lnTo>
                <a:lnTo>
                  <a:pt x="18147" y="7767"/>
                </a:lnTo>
                <a:lnTo>
                  <a:pt x="18024" y="7791"/>
                </a:lnTo>
                <a:lnTo>
                  <a:pt x="17902" y="7767"/>
                </a:lnTo>
                <a:lnTo>
                  <a:pt x="17756" y="7718"/>
                </a:lnTo>
                <a:lnTo>
                  <a:pt x="17634" y="7645"/>
                </a:lnTo>
                <a:lnTo>
                  <a:pt x="17780" y="7523"/>
                </a:lnTo>
                <a:lnTo>
                  <a:pt x="17927" y="7376"/>
                </a:lnTo>
                <a:lnTo>
                  <a:pt x="18049" y="7230"/>
                </a:lnTo>
                <a:lnTo>
                  <a:pt x="18122" y="7059"/>
                </a:lnTo>
                <a:lnTo>
                  <a:pt x="18171" y="6888"/>
                </a:lnTo>
                <a:lnTo>
                  <a:pt x="18171" y="6717"/>
                </a:lnTo>
                <a:lnTo>
                  <a:pt x="18147" y="6546"/>
                </a:lnTo>
                <a:lnTo>
                  <a:pt x="18073" y="6424"/>
                </a:lnTo>
                <a:lnTo>
                  <a:pt x="18000" y="6326"/>
                </a:lnTo>
                <a:lnTo>
                  <a:pt x="17902" y="6253"/>
                </a:lnTo>
                <a:lnTo>
                  <a:pt x="17805" y="6204"/>
                </a:lnTo>
                <a:lnTo>
                  <a:pt x="17683" y="6179"/>
                </a:lnTo>
                <a:lnTo>
                  <a:pt x="17560" y="6179"/>
                </a:lnTo>
                <a:lnTo>
                  <a:pt x="17438" y="6204"/>
                </a:lnTo>
                <a:lnTo>
                  <a:pt x="17341" y="6228"/>
                </a:lnTo>
                <a:lnTo>
                  <a:pt x="17243" y="6277"/>
                </a:lnTo>
                <a:lnTo>
                  <a:pt x="17145" y="6326"/>
                </a:lnTo>
                <a:lnTo>
                  <a:pt x="17048" y="6424"/>
                </a:lnTo>
                <a:lnTo>
                  <a:pt x="16974" y="6497"/>
                </a:lnTo>
                <a:lnTo>
                  <a:pt x="16925" y="6619"/>
                </a:lnTo>
                <a:lnTo>
                  <a:pt x="16852" y="6790"/>
                </a:lnTo>
                <a:lnTo>
                  <a:pt x="16803" y="6985"/>
                </a:lnTo>
                <a:lnTo>
                  <a:pt x="16803" y="7181"/>
                </a:lnTo>
                <a:lnTo>
                  <a:pt x="16828" y="7376"/>
                </a:lnTo>
                <a:lnTo>
                  <a:pt x="16706" y="7376"/>
                </a:lnTo>
                <a:lnTo>
                  <a:pt x="16584" y="7352"/>
                </a:lnTo>
                <a:lnTo>
                  <a:pt x="16559" y="7034"/>
                </a:lnTo>
                <a:lnTo>
                  <a:pt x="16535" y="6717"/>
                </a:lnTo>
                <a:lnTo>
                  <a:pt x="16486" y="6399"/>
                </a:lnTo>
                <a:lnTo>
                  <a:pt x="16413" y="6082"/>
                </a:lnTo>
                <a:lnTo>
                  <a:pt x="16315" y="5764"/>
                </a:lnTo>
                <a:lnTo>
                  <a:pt x="16217" y="5471"/>
                </a:lnTo>
                <a:lnTo>
                  <a:pt x="16095" y="5178"/>
                </a:lnTo>
                <a:lnTo>
                  <a:pt x="15949" y="4885"/>
                </a:lnTo>
                <a:lnTo>
                  <a:pt x="15802" y="4616"/>
                </a:lnTo>
                <a:lnTo>
                  <a:pt x="15631" y="4323"/>
                </a:lnTo>
                <a:lnTo>
                  <a:pt x="15436" y="4079"/>
                </a:lnTo>
                <a:lnTo>
                  <a:pt x="15240" y="3810"/>
                </a:lnTo>
                <a:lnTo>
                  <a:pt x="15020" y="3566"/>
                </a:lnTo>
                <a:lnTo>
                  <a:pt x="14801" y="3322"/>
                </a:lnTo>
                <a:lnTo>
                  <a:pt x="14556" y="3102"/>
                </a:lnTo>
                <a:lnTo>
                  <a:pt x="14312" y="2882"/>
                </a:lnTo>
                <a:lnTo>
                  <a:pt x="14044" y="2663"/>
                </a:lnTo>
                <a:lnTo>
                  <a:pt x="13750" y="2467"/>
                </a:lnTo>
                <a:lnTo>
                  <a:pt x="13457" y="2272"/>
                </a:lnTo>
                <a:lnTo>
                  <a:pt x="13164" y="2101"/>
                </a:lnTo>
                <a:lnTo>
                  <a:pt x="12847" y="1930"/>
                </a:lnTo>
                <a:lnTo>
                  <a:pt x="12529" y="1783"/>
                </a:lnTo>
                <a:lnTo>
                  <a:pt x="12212" y="1637"/>
                </a:lnTo>
                <a:lnTo>
                  <a:pt x="11870" y="1515"/>
                </a:lnTo>
                <a:lnTo>
                  <a:pt x="11528" y="1393"/>
                </a:lnTo>
                <a:lnTo>
                  <a:pt x="11162" y="1295"/>
                </a:lnTo>
                <a:lnTo>
                  <a:pt x="10795" y="1222"/>
                </a:lnTo>
                <a:lnTo>
                  <a:pt x="10429" y="1148"/>
                </a:lnTo>
                <a:lnTo>
                  <a:pt x="10063" y="1099"/>
                </a:lnTo>
                <a:lnTo>
                  <a:pt x="9672" y="1051"/>
                </a:lnTo>
                <a:lnTo>
                  <a:pt x="9281" y="1026"/>
                </a:lnTo>
                <a:lnTo>
                  <a:pt x="8353" y="1026"/>
                </a:lnTo>
                <a:lnTo>
                  <a:pt x="7816" y="1075"/>
                </a:lnTo>
                <a:lnTo>
                  <a:pt x="7278" y="1148"/>
                </a:lnTo>
                <a:lnTo>
                  <a:pt x="6765" y="1270"/>
                </a:lnTo>
                <a:lnTo>
                  <a:pt x="6619" y="1051"/>
                </a:lnTo>
                <a:lnTo>
                  <a:pt x="6472" y="880"/>
                </a:lnTo>
                <a:lnTo>
                  <a:pt x="6301" y="709"/>
                </a:lnTo>
                <a:lnTo>
                  <a:pt x="6155" y="562"/>
                </a:lnTo>
                <a:lnTo>
                  <a:pt x="5984" y="440"/>
                </a:lnTo>
                <a:lnTo>
                  <a:pt x="5837" y="342"/>
                </a:lnTo>
                <a:lnTo>
                  <a:pt x="5520" y="196"/>
                </a:lnTo>
                <a:lnTo>
                  <a:pt x="5251" y="98"/>
                </a:lnTo>
                <a:lnTo>
                  <a:pt x="5031" y="49"/>
                </a:lnTo>
                <a:lnTo>
                  <a:pt x="4836"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48"/>
          <p:cNvSpPr/>
          <p:nvPr/>
        </p:nvSpPr>
        <p:spPr>
          <a:xfrm>
            <a:off x="4906165" y="2621036"/>
            <a:ext cx="269526" cy="387967"/>
          </a:xfrm>
          <a:custGeom>
            <a:avLst/>
            <a:gdLst/>
            <a:ahLst/>
            <a:cxnLst/>
            <a:rect l="l" t="t" r="r" b="b"/>
            <a:pathLst>
              <a:path w="12896" h="18563" extrusionOk="0">
                <a:moveTo>
                  <a:pt x="6448" y="1564"/>
                </a:moveTo>
                <a:lnTo>
                  <a:pt x="6814" y="1588"/>
                </a:lnTo>
                <a:lnTo>
                  <a:pt x="7181" y="1637"/>
                </a:lnTo>
                <a:lnTo>
                  <a:pt x="7523" y="1735"/>
                </a:lnTo>
                <a:lnTo>
                  <a:pt x="7865" y="1857"/>
                </a:lnTo>
                <a:lnTo>
                  <a:pt x="8182" y="2003"/>
                </a:lnTo>
                <a:lnTo>
                  <a:pt x="8475" y="2199"/>
                </a:lnTo>
                <a:lnTo>
                  <a:pt x="8768" y="2394"/>
                </a:lnTo>
                <a:lnTo>
                  <a:pt x="9013" y="2638"/>
                </a:lnTo>
                <a:lnTo>
                  <a:pt x="9257" y="2883"/>
                </a:lnTo>
                <a:lnTo>
                  <a:pt x="9477" y="3176"/>
                </a:lnTo>
                <a:lnTo>
                  <a:pt x="9647" y="3469"/>
                </a:lnTo>
                <a:lnTo>
                  <a:pt x="9794" y="3786"/>
                </a:lnTo>
                <a:lnTo>
                  <a:pt x="9916" y="4128"/>
                </a:lnTo>
                <a:lnTo>
                  <a:pt x="10014" y="4470"/>
                </a:lnTo>
                <a:lnTo>
                  <a:pt x="10063" y="4836"/>
                </a:lnTo>
                <a:lnTo>
                  <a:pt x="10087" y="5203"/>
                </a:lnTo>
                <a:lnTo>
                  <a:pt x="10087" y="7547"/>
                </a:lnTo>
                <a:lnTo>
                  <a:pt x="2809" y="7547"/>
                </a:lnTo>
                <a:lnTo>
                  <a:pt x="2809" y="5203"/>
                </a:lnTo>
                <a:lnTo>
                  <a:pt x="2833" y="4836"/>
                </a:lnTo>
                <a:lnTo>
                  <a:pt x="2882" y="4470"/>
                </a:lnTo>
                <a:lnTo>
                  <a:pt x="2980" y="4128"/>
                </a:lnTo>
                <a:lnTo>
                  <a:pt x="3102" y="3786"/>
                </a:lnTo>
                <a:lnTo>
                  <a:pt x="3249" y="3469"/>
                </a:lnTo>
                <a:lnTo>
                  <a:pt x="3420" y="3176"/>
                </a:lnTo>
                <a:lnTo>
                  <a:pt x="3639" y="2883"/>
                </a:lnTo>
                <a:lnTo>
                  <a:pt x="3884" y="2638"/>
                </a:lnTo>
                <a:lnTo>
                  <a:pt x="4128" y="2394"/>
                </a:lnTo>
                <a:lnTo>
                  <a:pt x="4421" y="2199"/>
                </a:lnTo>
                <a:lnTo>
                  <a:pt x="4714" y="2003"/>
                </a:lnTo>
                <a:lnTo>
                  <a:pt x="5032" y="1857"/>
                </a:lnTo>
                <a:lnTo>
                  <a:pt x="5373" y="1735"/>
                </a:lnTo>
                <a:lnTo>
                  <a:pt x="5715" y="1637"/>
                </a:lnTo>
                <a:lnTo>
                  <a:pt x="6082" y="1588"/>
                </a:lnTo>
                <a:lnTo>
                  <a:pt x="6448" y="1564"/>
                </a:lnTo>
                <a:close/>
                <a:moveTo>
                  <a:pt x="6448" y="10991"/>
                </a:moveTo>
                <a:lnTo>
                  <a:pt x="6692" y="11015"/>
                </a:lnTo>
                <a:lnTo>
                  <a:pt x="6937" y="11089"/>
                </a:lnTo>
                <a:lnTo>
                  <a:pt x="7132" y="11211"/>
                </a:lnTo>
                <a:lnTo>
                  <a:pt x="7327" y="11357"/>
                </a:lnTo>
                <a:lnTo>
                  <a:pt x="7474" y="11528"/>
                </a:lnTo>
                <a:lnTo>
                  <a:pt x="7572" y="11748"/>
                </a:lnTo>
                <a:lnTo>
                  <a:pt x="7645" y="11968"/>
                </a:lnTo>
                <a:lnTo>
                  <a:pt x="7669" y="12212"/>
                </a:lnTo>
                <a:lnTo>
                  <a:pt x="7669" y="12383"/>
                </a:lnTo>
                <a:lnTo>
                  <a:pt x="7645" y="12530"/>
                </a:lnTo>
                <a:lnTo>
                  <a:pt x="7596" y="12701"/>
                </a:lnTo>
                <a:lnTo>
                  <a:pt x="7523" y="12823"/>
                </a:lnTo>
                <a:lnTo>
                  <a:pt x="7425" y="12969"/>
                </a:lnTo>
                <a:lnTo>
                  <a:pt x="7327" y="13067"/>
                </a:lnTo>
                <a:lnTo>
                  <a:pt x="7205" y="13189"/>
                </a:lnTo>
                <a:lnTo>
                  <a:pt x="7083" y="13262"/>
                </a:lnTo>
                <a:lnTo>
                  <a:pt x="7230" y="15094"/>
                </a:lnTo>
                <a:lnTo>
                  <a:pt x="5667" y="15094"/>
                </a:lnTo>
                <a:lnTo>
                  <a:pt x="5813" y="13262"/>
                </a:lnTo>
                <a:lnTo>
                  <a:pt x="5691" y="13189"/>
                </a:lnTo>
                <a:lnTo>
                  <a:pt x="5569" y="13067"/>
                </a:lnTo>
                <a:lnTo>
                  <a:pt x="5471" y="12969"/>
                </a:lnTo>
                <a:lnTo>
                  <a:pt x="5373" y="12823"/>
                </a:lnTo>
                <a:lnTo>
                  <a:pt x="5300" y="12701"/>
                </a:lnTo>
                <a:lnTo>
                  <a:pt x="5251" y="12530"/>
                </a:lnTo>
                <a:lnTo>
                  <a:pt x="5227" y="12383"/>
                </a:lnTo>
                <a:lnTo>
                  <a:pt x="5227" y="12212"/>
                </a:lnTo>
                <a:lnTo>
                  <a:pt x="5251" y="11968"/>
                </a:lnTo>
                <a:lnTo>
                  <a:pt x="5325" y="11748"/>
                </a:lnTo>
                <a:lnTo>
                  <a:pt x="5422" y="11528"/>
                </a:lnTo>
                <a:lnTo>
                  <a:pt x="5569" y="11357"/>
                </a:lnTo>
                <a:lnTo>
                  <a:pt x="5764" y="11211"/>
                </a:lnTo>
                <a:lnTo>
                  <a:pt x="5960" y="11089"/>
                </a:lnTo>
                <a:lnTo>
                  <a:pt x="6204" y="11015"/>
                </a:lnTo>
                <a:lnTo>
                  <a:pt x="6448" y="10991"/>
                </a:lnTo>
                <a:close/>
                <a:moveTo>
                  <a:pt x="6448" y="1"/>
                </a:moveTo>
                <a:lnTo>
                  <a:pt x="5911" y="25"/>
                </a:lnTo>
                <a:lnTo>
                  <a:pt x="5398" y="123"/>
                </a:lnTo>
                <a:lnTo>
                  <a:pt x="4909" y="245"/>
                </a:lnTo>
                <a:lnTo>
                  <a:pt x="4421" y="416"/>
                </a:lnTo>
                <a:lnTo>
                  <a:pt x="3981" y="636"/>
                </a:lnTo>
                <a:lnTo>
                  <a:pt x="3542" y="904"/>
                </a:lnTo>
                <a:lnTo>
                  <a:pt x="3151" y="1197"/>
                </a:lnTo>
                <a:lnTo>
                  <a:pt x="2760" y="1539"/>
                </a:lnTo>
                <a:lnTo>
                  <a:pt x="2443" y="1906"/>
                </a:lnTo>
                <a:lnTo>
                  <a:pt x="2125" y="2296"/>
                </a:lnTo>
                <a:lnTo>
                  <a:pt x="1881" y="2736"/>
                </a:lnTo>
                <a:lnTo>
                  <a:pt x="1661" y="3176"/>
                </a:lnTo>
                <a:lnTo>
                  <a:pt x="1466" y="3664"/>
                </a:lnTo>
                <a:lnTo>
                  <a:pt x="1344" y="4153"/>
                </a:lnTo>
                <a:lnTo>
                  <a:pt x="1270" y="4690"/>
                </a:lnTo>
                <a:lnTo>
                  <a:pt x="1246" y="5203"/>
                </a:lnTo>
                <a:lnTo>
                  <a:pt x="1246" y="7547"/>
                </a:lnTo>
                <a:lnTo>
                  <a:pt x="391" y="7547"/>
                </a:lnTo>
                <a:lnTo>
                  <a:pt x="293" y="7572"/>
                </a:lnTo>
                <a:lnTo>
                  <a:pt x="220" y="7621"/>
                </a:lnTo>
                <a:lnTo>
                  <a:pt x="147" y="7669"/>
                </a:lnTo>
                <a:lnTo>
                  <a:pt x="74" y="7743"/>
                </a:lnTo>
                <a:lnTo>
                  <a:pt x="49" y="7840"/>
                </a:lnTo>
                <a:lnTo>
                  <a:pt x="0" y="7914"/>
                </a:lnTo>
                <a:lnTo>
                  <a:pt x="0" y="8036"/>
                </a:lnTo>
                <a:lnTo>
                  <a:pt x="0" y="18074"/>
                </a:lnTo>
                <a:lnTo>
                  <a:pt x="0" y="18171"/>
                </a:lnTo>
                <a:lnTo>
                  <a:pt x="49" y="18269"/>
                </a:lnTo>
                <a:lnTo>
                  <a:pt x="74" y="18342"/>
                </a:lnTo>
                <a:lnTo>
                  <a:pt x="147" y="18416"/>
                </a:lnTo>
                <a:lnTo>
                  <a:pt x="220" y="18464"/>
                </a:lnTo>
                <a:lnTo>
                  <a:pt x="293" y="18513"/>
                </a:lnTo>
                <a:lnTo>
                  <a:pt x="391" y="18538"/>
                </a:lnTo>
                <a:lnTo>
                  <a:pt x="489" y="18562"/>
                </a:lnTo>
                <a:lnTo>
                  <a:pt x="12407" y="18562"/>
                </a:lnTo>
                <a:lnTo>
                  <a:pt x="12505" y="18538"/>
                </a:lnTo>
                <a:lnTo>
                  <a:pt x="12603" y="18513"/>
                </a:lnTo>
                <a:lnTo>
                  <a:pt x="12676" y="18464"/>
                </a:lnTo>
                <a:lnTo>
                  <a:pt x="12749" y="18416"/>
                </a:lnTo>
                <a:lnTo>
                  <a:pt x="12822" y="18342"/>
                </a:lnTo>
                <a:lnTo>
                  <a:pt x="12847" y="18269"/>
                </a:lnTo>
                <a:lnTo>
                  <a:pt x="12896" y="18171"/>
                </a:lnTo>
                <a:lnTo>
                  <a:pt x="12896" y="18074"/>
                </a:lnTo>
                <a:lnTo>
                  <a:pt x="12896" y="8036"/>
                </a:lnTo>
                <a:lnTo>
                  <a:pt x="12896" y="7914"/>
                </a:lnTo>
                <a:lnTo>
                  <a:pt x="12847" y="7840"/>
                </a:lnTo>
                <a:lnTo>
                  <a:pt x="12822" y="7743"/>
                </a:lnTo>
                <a:lnTo>
                  <a:pt x="12749" y="7669"/>
                </a:lnTo>
                <a:lnTo>
                  <a:pt x="12676" y="7621"/>
                </a:lnTo>
                <a:lnTo>
                  <a:pt x="12603" y="7572"/>
                </a:lnTo>
                <a:lnTo>
                  <a:pt x="12505" y="7547"/>
                </a:lnTo>
                <a:lnTo>
                  <a:pt x="11650" y="7547"/>
                </a:lnTo>
                <a:lnTo>
                  <a:pt x="11650" y="5203"/>
                </a:lnTo>
                <a:lnTo>
                  <a:pt x="11626" y="4690"/>
                </a:lnTo>
                <a:lnTo>
                  <a:pt x="11552" y="4153"/>
                </a:lnTo>
                <a:lnTo>
                  <a:pt x="11430" y="3664"/>
                </a:lnTo>
                <a:lnTo>
                  <a:pt x="11235" y="3176"/>
                </a:lnTo>
                <a:lnTo>
                  <a:pt x="11015" y="2736"/>
                </a:lnTo>
                <a:lnTo>
                  <a:pt x="10771" y="2296"/>
                </a:lnTo>
                <a:lnTo>
                  <a:pt x="10453" y="1906"/>
                </a:lnTo>
                <a:lnTo>
                  <a:pt x="10136" y="1539"/>
                </a:lnTo>
                <a:lnTo>
                  <a:pt x="9745" y="1197"/>
                </a:lnTo>
                <a:lnTo>
                  <a:pt x="9354" y="904"/>
                </a:lnTo>
                <a:lnTo>
                  <a:pt x="8939" y="636"/>
                </a:lnTo>
                <a:lnTo>
                  <a:pt x="8475" y="416"/>
                </a:lnTo>
                <a:lnTo>
                  <a:pt x="7987" y="245"/>
                </a:lnTo>
                <a:lnTo>
                  <a:pt x="7498" y="123"/>
                </a:lnTo>
                <a:lnTo>
                  <a:pt x="6985" y="25"/>
                </a:lnTo>
                <a:lnTo>
                  <a:pt x="644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88" name="Google Shape;1188;p48"/>
          <p:cNvGrpSpPr/>
          <p:nvPr/>
        </p:nvGrpSpPr>
        <p:grpSpPr>
          <a:xfrm>
            <a:off x="5472049" y="2633187"/>
            <a:ext cx="264427" cy="375719"/>
            <a:chOff x="6701050" y="2978375"/>
            <a:chExt cx="316300" cy="449425"/>
          </a:xfrm>
        </p:grpSpPr>
        <p:sp>
          <p:nvSpPr>
            <p:cNvPr id="1189" name="Google Shape;1189;p48"/>
            <p:cNvSpPr/>
            <p:nvPr/>
          </p:nvSpPr>
          <p:spPr>
            <a:xfrm>
              <a:off x="6701050" y="2978375"/>
              <a:ext cx="316300" cy="78175"/>
            </a:xfrm>
            <a:custGeom>
              <a:avLst/>
              <a:gdLst/>
              <a:ahLst/>
              <a:cxnLst/>
              <a:rect l="l" t="t" r="r" b="b"/>
              <a:pathLst>
                <a:path w="12652" h="3127" extrusionOk="0">
                  <a:moveTo>
                    <a:pt x="7840" y="782"/>
                  </a:moveTo>
                  <a:lnTo>
                    <a:pt x="7865" y="807"/>
                  </a:lnTo>
                  <a:lnTo>
                    <a:pt x="7889" y="831"/>
                  </a:lnTo>
                  <a:lnTo>
                    <a:pt x="7889" y="880"/>
                  </a:lnTo>
                  <a:lnTo>
                    <a:pt x="7889" y="1417"/>
                  </a:lnTo>
                  <a:lnTo>
                    <a:pt x="4763" y="1417"/>
                  </a:lnTo>
                  <a:lnTo>
                    <a:pt x="4763" y="880"/>
                  </a:lnTo>
                  <a:lnTo>
                    <a:pt x="4763" y="831"/>
                  </a:lnTo>
                  <a:lnTo>
                    <a:pt x="4787" y="807"/>
                  </a:lnTo>
                  <a:lnTo>
                    <a:pt x="4812" y="782"/>
                  </a:lnTo>
                  <a:close/>
                  <a:moveTo>
                    <a:pt x="4861" y="1"/>
                  </a:moveTo>
                  <a:lnTo>
                    <a:pt x="4690" y="25"/>
                  </a:lnTo>
                  <a:lnTo>
                    <a:pt x="4519" y="74"/>
                  </a:lnTo>
                  <a:lnTo>
                    <a:pt x="4372" y="147"/>
                  </a:lnTo>
                  <a:lnTo>
                    <a:pt x="4250" y="269"/>
                  </a:lnTo>
                  <a:lnTo>
                    <a:pt x="4128" y="392"/>
                  </a:lnTo>
                  <a:lnTo>
                    <a:pt x="4055" y="538"/>
                  </a:lnTo>
                  <a:lnTo>
                    <a:pt x="4006" y="709"/>
                  </a:lnTo>
                  <a:lnTo>
                    <a:pt x="3982" y="880"/>
                  </a:lnTo>
                  <a:lnTo>
                    <a:pt x="3982" y="1417"/>
                  </a:lnTo>
                  <a:lnTo>
                    <a:pt x="391" y="1417"/>
                  </a:lnTo>
                  <a:lnTo>
                    <a:pt x="294" y="1466"/>
                  </a:lnTo>
                  <a:lnTo>
                    <a:pt x="220" y="1491"/>
                  </a:lnTo>
                  <a:lnTo>
                    <a:pt x="147" y="1564"/>
                  </a:lnTo>
                  <a:lnTo>
                    <a:pt x="74" y="1637"/>
                  </a:lnTo>
                  <a:lnTo>
                    <a:pt x="49" y="1710"/>
                  </a:lnTo>
                  <a:lnTo>
                    <a:pt x="1" y="1808"/>
                  </a:lnTo>
                  <a:lnTo>
                    <a:pt x="1" y="1906"/>
                  </a:lnTo>
                  <a:lnTo>
                    <a:pt x="1" y="3127"/>
                  </a:lnTo>
                  <a:lnTo>
                    <a:pt x="12652" y="3127"/>
                  </a:lnTo>
                  <a:lnTo>
                    <a:pt x="12652" y="1906"/>
                  </a:lnTo>
                  <a:lnTo>
                    <a:pt x="12652" y="1808"/>
                  </a:lnTo>
                  <a:lnTo>
                    <a:pt x="12603" y="1710"/>
                  </a:lnTo>
                  <a:lnTo>
                    <a:pt x="12578" y="1637"/>
                  </a:lnTo>
                  <a:lnTo>
                    <a:pt x="12505" y="1564"/>
                  </a:lnTo>
                  <a:lnTo>
                    <a:pt x="12432" y="1491"/>
                  </a:lnTo>
                  <a:lnTo>
                    <a:pt x="12359" y="1466"/>
                  </a:lnTo>
                  <a:lnTo>
                    <a:pt x="12261" y="1417"/>
                  </a:lnTo>
                  <a:lnTo>
                    <a:pt x="8671" y="1417"/>
                  </a:lnTo>
                  <a:lnTo>
                    <a:pt x="8671" y="880"/>
                  </a:lnTo>
                  <a:lnTo>
                    <a:pt x="8646" y="709"/>
                  </a:lnTo>
                  <a:lnTo>
                    <a:pt x="8597" y="538"/>
                  </a:lnTo>
                  <a:lnTo>
                    <a:pt x="8524" y="392"/>
                  </a:lnTo>
                  <a:lnTo>
                    <a:pt x="8402" y="269"/>
                  </a:lnTo>
                  <a:lnTo>
                    <a:pt x="8280" y="147"/>
                  </a:lnTo>
                  <a:lnTo>
                    <a:pt x="8133" y="74"/>
                  </a:lnTo>
                  <a:lnTo>
                    <a:pt x="7962" y="25"/>
                  </a:lnTo>
                  <a:lnTo>
                    <a:pt x="7791"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48"/>
            <p:cNvSpPr/>
            <p:nvPr/>
          </p:nvSpPr>
          <p:spPr>
            <a:xfrm>
              <a:off x="6713875" y="3068750"/>
              <a:ext cx="290650" cy="359050"/>
            </a:xfrm>
            <a:custGeom>
              <a:avLst/>
              <a:gdLst/>
              <a:ahLst/>
              <a:cxnLst/>
              <a:rect l="l" t="t" r="r" b="b"/>
              <a:pathLst>
                <a:path w="11626" h="14362" extrusionOk="0">
                  <a:moveTo>
                    <a:pt x="2614" y="1686"/>
                  </a:moveTo>
                  <a:lnTo>
                    <a:pt x="2711" y="1710"/>
                  </a:lnTo>
                  <a:lnTo>
                    <a:pt x="2785" y="1759"/>
                  </a:lnTo>
                  <a:lnTo>
                    <a:pt x="2834" y="1857"/>
                  </a:lnTo>
                  <a:lnTo>
                    <a:pt x="2858" y="1930"/>
                  </a:lnTo>
                  <a:lnTo>
                    <a:pt x="2858" y="12432"/>
                  </a:lnTo>
                  <a:lnTo>
                    <a:pt x="2834" y="12529"/>
                  </a:lnTo>
                  <a:lnTo>
                    <a:pt x="2785" y="12603"/>
                  </a:lnTo>
                  <a:lnTo>
                    <a:pt x="2711" y="12652"/>
                  </a:lnTo>
                  <a:lnTo>
                    <a:pt x="2614" y="12676"/>
                  </a:lnTo>
                  <a:lnTo>
                    <a:pt x="2516" y="12652"/>
                  </a:lnTo>
                  <a:lnTo>
                    <a:pt x="2443" y="12603"/>
                  </a:lnTo>
                  <a:lnTo>
                    <a:pt x="2394" y="12529"/>
                  </a:lnTo>
                  <a:lnTo>
                    <a:pt x="2369" y="12432"/>
                  </a:lnTo>
                  <a:lnTo>
                    <a:pt x="2369" y="1930"/>
                  </a:lnTo>
                  <a:lnTo>
                    <a:pt x="2394" y="1857"/>
                  </a:lnTo>
                  <a:lnTo>
                    <a:pt x="2443" y="1759"/>
                  </a:lnTo>
                  <a:lnTo>
                    <a:pt x="2516" y="1710"/>
                  </a:lnTo>
                  <a:lnTo>
                    <a:pt x="2614" y="1686"/>
                  </a:lnTo>
                  <a:close/>
                  <a:moveTo>
                    <a:pt x="5813" y="1686"/>
                  </a:moveTo>
                  <a:lnTo>
                    <a:pt x="5911" y="1710"/>
                  </a:lnTo>
                  <a:lnTo>
                    <a:pt x="5984" y="1759"/>
                  </a:lnTo>
                  <a:lnTo>
                    <a:pt x="6033" y="1857"/>
                  </a:lnTo>
                  <a:lnTo>
                    <a:pt x="6057" y="1930"/>
                  </a:lnTo>
                  <a:lnTo>
                    <a:pt x="6057" y="12432"/>
                  </a:lnTo>
                  <a:lnTo>
                    <a:pt x="6033" y="12529"/>
                  </a:lnTo>
                  <a:lnTo>
                    <a:pt x="5984" y="12603"/>
                  </a:lnTo>
                  <a:lnTo>
                    <a:pt x="5911" y="12652"/>
                  </a:lnTo>
                  <a:lnTo>
                    <a:pt x="5813" y="12676"/>
                  </a:lnTo>
                  <a:lnTo>
                    <a:pt x="5715" y="12652"/>
                  </a:lnTo>
                  <a:lnTo>
                    <a:pt x="5642" y="12603"/>
                  </a:lnTo>
                  <a:lnTo>
                    <a:pt x="5593" y="12529"/>
                  </a:lnTo>
                  <a:lnTo>
                    <a:pt x="5569" y="12432"/>
                  </a:lnTo>
                  <a:lnTo>
                    <a:pt x="5569" y="1930"/>
                  </a:lnTo>
                  <a:lnTo>
                    <a:pt x="5593" y="1857"/>
                  </a:lnTo>
                  <a:lnTo>
                    <a:pt x="5642" y="1759"/>
                  </a:lnTo>
                  <a:lnTo>
                    <a:pt x="5715" y="1710"/>
                  </a:lnTo>
                  <a:lnTo>
                    <a:pt x="5813" y="1686"/>
                  </a:lnTo>
                  <a:close/>
                  <a:moveTo>
                    <a:pt x="9013" y="1686"/>
                  </a:moveTo>
                  <a:lnTo>
                    <a:pt x="9110" y="1710"/>
                  </a:lnTo>
                  <a:lnTo>
                    <a:pt x="9183" y="1759"/>
                  </a:lnTo>
                  <a:lnTo>
                    <a:pt x="9232" y="1857"/>
                  </a:lnTo>
                  <a:lnTo>
                    <a:pt x="9257" y="1930"/>
                  </a:lnTo>
                  <a:lnTo>
                    <a:pt x="9257" y="12432"/>
                  </a:lnTo>
                  <a:lnTo>
                    <a:pt x="9232" y="12529"/>
                  </a:lnTo>
                  <a:lnTo>
                    <a:pt x="9183" y="12603"/>
                  </a:lnTo>
                  <a:lnTo>
                    <a:pt x="9110" y="12652"/>
                  </a:lnTo>
                  <a:lnTo>
                    <a:pt x="9013" y="12676"/>
                  </a:lnTo>
                  <a:lnTo>
                    <a:pt x="8915" y="12652"/>
                  </a:lnTo>
                  <a:lnTo>
                    <a:pt x="8842" y="12603"/>
                  </a:lnTo>
                  <a:lnTo>
                    <a:pt x="8793" y="12529"/>
                  </a:lnTo>
                  <a:lnTo>
                    <a:pt x="8768" y="12432"/>
                  </a:lnTo>
                  <a:lnTo>
                    <a:pt x="8768" y="1930"/>
                  </a:lnTo>
                  <a:lnTo>
                    <a:pt x="8793" y="1857"/>
                  </a:lnTo>
                  <a:lnTo>
                    <a:pt x="8842" y="1759"/>
                  </a:lnTo>
                  <a:lnTo>
                    <a:pt x="8915" y="1710"/>
                  </a:lnTo>
                  <a:lnTo>
                    <a:pt x="9013" y="1686"/>
                  </a:lnTo>
                  <a:close/>
                  <a:moveTo>
                    <a:pt x="0" y="0"/>
                  </a:moveTo>
                  <a:lnTo>
                    <a:pt x="0" y="13873"/>
                  </a:lnTo>
                  <a:lnTo>
                    <a:pt x="0" y="13970"/>
                  </a:lnTo>
                  <a:lnTo>
                    <a:pt x="49" y="14068"/>
                  </a:lnTo>
                  <a:lnTo>
                    <a:pt x="74" y="14141"/>
                  </a:lnTo>
                  <a:lnTo>
                    <a:pt x="147" y="14215"/>
                  </a:lnTo>
                  <a:lnTo>
                    <a:pt x="220" y="14263"/>
                  </a:lnTo>
                  <a:lnTo>
                    <a:pt x="294" y="14312"/>
                  </a:lnTo>
                  <a:lnTo>
                    <a:pt x="391" y="14337"/>
                  </a:lnTo>
                  <a:lnTo>
                    <a:pt x="489" y="14361"/>
                  </a:lnTo>
                  <a:lnTo>
                    <a:pt x="11137" y="14361"/>
                  </a:lnTo>
                  <a:lnTo>
                    <a:pt x="11235" y="14337"/>
                  </a:lnTo>
                  <a:lnTo>
                    <a:pt x="11333" y="14312"/>
                  </a:lnTo>
                  <a:lnTo>
                    <a:pt x="11406" y="14263"/>
                  </a:lnTo>
                  <a:lnTo>
                    <a:pt x="11479" y="14215"/>
                  </a:lnTo>
                  <a:lnTo>
                    <a:pt x="11553" y="14141"/>
                  </a:lnTo>
                  <a:lnTo>
                    <a:pt x="11577" y="14068"/>
                  </a:lnTo>
                  <a:lnTo>
                    <a:pt x="11626" y="13970"/>
                  </a:lnTo>
                  <a:lnTo>
                    <a:pt x="11626" y="13873"/>
                  </a:lnTo>
                  <a:lnTo>
                    <a:pt x="11626"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1" name="Google Shape;1191;p48"/>
          <p:cNvGrpSpPr/>
          <p:nvPr/>
        </p:nvGrpSpPr>
        <p:grpSpPr>
          <a:xfrm>
            <a:off x="907677" y="3251848"/>
            <a:ext cx="376743" cy="253204"/>
            <a:chOff x="1241275" y="3718400"/>
            <a:chExt cx="450650" cy="302875"/>
          </a:xfrm>
        </p:grpSpPr>
        <p:sp>
          <p:nvSpPr>
            <p:cNvPr id="1192" name="Google Shape;1192;p48"/>
            <p:cNvSpPr/>
            <p:nvPr/>
          </p:nvSpPr>
          <p:spPr>
            <a:xfrm>
              <a:off x="1241275" y="3718400"/>
              <a:ext cx="450650" cy="302875"/>
            </a:xfrm>
            <a:custGeom>
              <a:avLst/>
              <a:gdLst/>
              <a:ahLst/>
              <a:cxnLst/>
              <a:rect l="l" t="t" r="r" b="b"/>
              <a:pathLst>
                <a:path w="18026" h="12115" extrusionOk="0">
                  <a:moveTo>
                    <a:pt x="17048" y="977"/>
                  </a:moveTo>
                  <a:lnTo>
                    <a:pt x="17048" y="3127"/>
                  </a:lnTo>
                  <a:lnTo>
                    <a:pt x="978" y="3127"/>
                  </a:lnTo>
                  <a:lnTo>
                    <a:pt x="978" y="977"/>
                  </a:lnTo>
                  <a:close/>
                  <a:moveTo>
                    <a:pt x="17048" y="5447"/>
                  </a:moveTo>
                  <a:lnTo>
                    <a:pt x="17048" y="11137"/>
                  </a:lnTo>
                  <a:lnTo>
                    <a:pt x="978" y="11137"/>
                  </a:lnTo>
                  <a:lnTo>
                    <a:pt x="978" y="5447"/>
                  </a:lnTo>
                  <a:close/>
                  <a:moveTo>
                    <a:pt x="978" y="1"/>
                  </a:moveTo>
                  <a:lnTo>
                    <a:pt x="782" y="25"/>
                  </a:lnTo>
                  <a:lnTo>
                    <a:pt x="587" y="74"/>
                  </a:lnTo>
                  <a:lnTo>
                    <a:pt x="416" y="172"/>
                  </a:lnTo>
                  <a:lnTo>
                    <a:pt x="294" y="294"/>
                  </a:lnTo>
                  <a:lnTo>
                    <a:pt x="172" y="440"/>
                  </a:lnTo>
                  <a:lnTo>
                    <a:pt x="74" y="611"/>
                  </a:lnTo>
                  <a:lnTo>
                    <a:pt x="25" y="782"/>
                  </a:lnTo>
                  <a:lnTo>
                    <a:pt x="1" y="977"/>
                  </a:lnTo>
                  <a:lnTo>
                    <a:pt x="1" y="11137"/>
                  </a:lnTo>
                  <a:lnTo>
                    <a:pt x="25" y="11333"/>
                  </a:lnTo>
                  <a:lnTo>
                    <a:pt x="74" y="11504"/>
                  </a:lnTo>
                  <a:lnTo>
                    <a:pt x="172" y="11675"/>
                  </a:lnTo>
                  <a:lnTo>
                    <a:pt x="294" y="11821"/>
                  </a:lnTo>
                  <a:lnTo>
                    <a:pt x="416" y="11943"/>
                  </a:lnTo>
                  <a:lnTo>
                    <a:pt x="587" y="12041"/>
                  </a:lnTo>
                  <a:lnTo>
                    <a:pt x="782" y="12090"/>
                  </a:lnTo>
                  <a:lnTo>
                    <a:pt x="978" y="12114"/>
                  </a:lnTo>
                  <a:lnTo>
                    <a:pt x="17048" y="12114"/>
                  </a:lnTo>
                  <a:lnTo>
                    <a:pt x="17243" y="12090"/>
                  </a:lnTo>
                  <a:lnTo>
                    <a:pt x="17439" y="12041"/>
                  </a:lnTo>
                  <a:lnTo>
                    <a:pt x="17610" y="11943"/>
                  </a:lnTo>
                  <a:lnTo>
                    <a:pt x="17732" y="11821"/>
                  </a:lnTo>
                  <a:lnTo>
                    <a:pt x="17854" y="11675"/>
                  </a:lnTo>
                  <a:lnTo>
                    <a:pt x="17952" y="11504"/>
                  </a:lnTo>
                  <a:lnTo>
                    <a:pt x="18001" y="11333"/>
                  </a:lnTo>
                  <a:lnTo>
                    <a:pt x="18025" y="11137"/>
                  </a:lnTo>
                  <a:lnTo>
                    <a:pt x="18025" y="977"/>
                  </a:lnTo>
                  <a:lnTo>
                    <a:pt x="18001" y="782"/>
                  </a:lnTo>
                  <a:lnTo>
                    <a:pt x="17952" y="611"/>
                  </a:lnTo>
                  <a:lnTo>
                    <a:pt x="17854" y="440"/>
                  </a:lnTo>
                  <a:lnTo>
                    <a:pt x="17732" y="294"/>
                  </a:lnTo>
                  <a:lnTo>
                    <a:pt x="17610" y="172"/>
                  </a:lnTo>
                  <a:lnTo>
                    <a:pt x="17439" y="74"/>
                  </a:lnTo>
                  <a:lnTo>
                    <a:pt x="17243" y="25"/>
                  </a:lnTo>
                  <a:lnTo>
                    <a:pt x="1704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48"/>
            <p:cNvSpPr/>
            <p:nvPr/>
          </p:nvSpPr>
          <p:spPr>
            <a:xfrm>
              <a:off x="1293175" y="3895475"/>
              <a:ext cx="174050" cy="12225"/>
            </a:xfrm>
            <a:custGeom>
              <a:avLst/>
              <a:gdLst/>
              <a:ahLst/>
              <a:cxnLst/>
              <a:rect l="l" t="t" r="r" b="b"/>
              <a:pathLst>
                <a:path w="6962" h="489" extrusionOk="0">
                  <a:moveTo>
                    <a:pt x="245" y="0"/>
                  </a:moveTo>
                  <a:lnTo>
                    <a:pt x="147" y="25"/>
                  </a:lnTo>
                  <a:lnTo>
                    <a:pt x="74" y="74"/>
                  </a:lnTo>
                  <a:lnTo>
                    <a:pt x="25" y="147"/>
                  </a:lnTo>
                  <a:lnTo>
                    <a:pt x="1" y="244"/>
                  </a:lnTo>
                  <a:lnTo>
                    <a:pt x="25" y="342"/>
                  </a:lnTo>
                  <a:lnTo>
                    <a:pt x="74" y="415"/>
                  </a:lnTo>
                  <a:lnTo>
                    <a:pt x="147" y="464"/>
                  </a:lnTo>
                  <a:lnTo>
                    <a:pt x="245" y="489"/>
                  </a:lnTo>
                  <a:lnTo>
                    <a:pt x="6717" y="489"/>
                  </a:lnTo>
                  <a:lnTo>
                    <a:pt x="6815" y="464"/>
                  </a:lnTo>
                  <a:lnTo>
                    <a:pt x="6888" y="415"/>
                  </a:lnTo>
                  <a:lnTo>
                    <a:pt x="6961" y="342"/>
                  </a:lnTo>
                  <a:lnTo>
                    <a:pt x="6961" y="244"/>
                  </a:lnTo>
                  <a:lnTo>
                    <a:pt x="6961" y="147"/>
                  </a:lnTo>
                  <a:lnTo>
                    <a:pt x="6888" y="74"/>
                  </a:lnTo>
                  <a:lnTo>
                    <a:pt x="6815" y="25"/>
                  </a:lnTo>
                  <a:lnTo>
                    <a:pt x="6717"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48"/>
            <p:cNvSpPr/>
            <p:nvPr/>
          </p:nvSpPr>
          <p:spPr>
            <a:xfrm>
              <a:off x="1293175" y="3935775"/>
              <a:ext cx="122750" cy="12225"/>
            </a:xfrm>
            <a:custGeom>
              <a:avLst/>
              <a:gdLst/>
              <a:ahLst/>
              <a:cxnLst/>
              <a:rect l="l" t="t" r="r" b="b"/>
              <a:pathLst>
                <a:path w="4910" h="489" extrusionOk="0">
                  <a:moveTo>
                    <a:pt x="245" y="0"/>
                  </a:moveTo>
                  <a:lnTo>
                    <a:pt x="147" y="25"/>
                  </a:lnTo>
                  <a:lnTo>
                    <a:pt x="74" y="73"/>
                  </a:lnTo>
                  <a:lnTo>
                    <a:pt x="25" y="147"/>
                  </a:lnTo>
                  <a:lnTo>
                    <a:pt x="1" y="244"/>
                  </a:lnTo>
                  <a:lnTo>
                    <a:pt x="25" y="342"/>
                  </a:lnTo>
                  <a:lnTo>
                    <a:pt x="74" y="415"/>
                  </a:lnTo>
                  <a:lnTo>
                    <a:pt x="147" y="464"/>
                  </a:lnTo>
                  <a:lnTo>
                    <a:pt x="245" y="489"/>
                  </a:lnTo>
                  <a:lnTo>
                    <a:pt x="4666" y="489"/>
                  </a:lnTo>
                  <a:lnTo>
                    <a:pt x="4763" y="464"/>
                  </a:lnTo>
                  <a:lnTo>
                    <a:pt x="4837" y="415"/>
                  </a:lnTo>
                  <a:lnTo>
                    <a:pt x="4885" y="342"/>
                  </a:lnTo>
                  <a:lnTo>
                    <a:pt x="4910" y="244"/>
                  </a:lnTo>
                  <a:lnTo>
                    <a:pt x="4885" y="147"/>
                  </a:lnTo>
                  <a:lnTo>
                    <a:pt x="4837" y="73"/>
                  </a:lnTo>
                  <a:lnTo>
                    <a:pt x="4763" y="25"/>
                  </a:lnTo>
                  <a:lnTo>
                    <a:pt x="4666"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48"/>
            <p:cNvSpPr/>
            <p:nvPr/>
          </p:nvSpPr>
          <p:spPr>
            <a:xfrm>
              <a:off x="1570375" y="3901575"/>
              <a:ext cx="62300" cy="40325"/>
            </a:xfrm>
            <a:custGeom>
              <a:avLst/>
              <a:gdLst/>
              <a:ahLst/>
              <a:cxnLst/>
              <a:rect l="l" t="t" r="r" b="b"/>
              <a:pathLst>
                <a:path w="2492" h="1613" extrusionOk="0">
                  <a:moveTo>
                    <a:pt x="392" y="0"/>
                  </a:moveTo>
                  <a:lnTo>
                    <a:pt x="294" y="25"/>
                  </a:lnTo>
                  <a:lnTo>
                    <a:pt x="221" y="74"/>
                  </a:lnTo>
                  <a:lnTo>
                    <a:pt x="147" y="147"/>
                  </a:lnTo>
                  <a:lnTo>
                    <a:pt x="99" y="220"/>
                  </a:lnTo>
                  <a:lnTo>
                    <a:pt x="50" y="294"/>
                  </a:lnTo>
                  <a:lnTo>
                    <a:pt x="25" y="391"/>
                  </a:lnTo>
                  <a:lnTo>
                    <a:pt x="1" y="489"/>
                  </a:lnTo>
                  <a:lnTo>
                    <a:pt x="1" y="1124"/>
                  </a:lnTo>
                  <a:lnTo>
                    <a:pt x="25" y="1222"/>
                  </a:lnTo>
                  <a:lnTo>
                    <a:pt x="50" y="1319"/>
                  </a:lnTo>
                  <a:lnTo>
                    <a:pt x="99" y="1393"/>
                  </a:lnTo>
                  <a:lnTo>
                    <a:pt x="147" y="1466"/>
                  </a:lnTo>
                  <a:lnTo>
                    <a:pt x="221" y="1515"/>
                  </a:lnTo>
                  <a:lnTo>
                    <a:pt x="294" y="1564"/>
                  </a:lnTo>
                  <a:lnTo>
                    <a:pt x="392" y="1588"/>
                  </a:lnTo>
                  <a:lnTo>
                    <a:pt x="489" y="1612"/>
                  </a:lnTo>
                  <a:lnTo>
                    <a:pt x="2004" y="1612"/>
                  </a:lnTo>
                  <a:lnTo>
                    <a:pt x="2101" y="1588"/>
                  </a:lnTo>
                  <a:lnTo>
                    <a:pt x="2199" y="1564"/>
                  </a:lnTo>
                  <a:lnTo>
                    <a:pt x="2272" y="1515"/>
                  </a:lnTo>
                  <a:lnTo>
                    <a:pt x="2345" y="1466"/>
                  </a:lnTo>
                  <a:lnTo>
                    <a:pt x="2394" y="1393"/>
                  </a:lnTo>
                  <a:lnTo>
                    <a:pt x="2443" y="1319"/>
                  </a:lnTo>
                  <a:lnTo>
                    <a:pt x="2492" y="1222"/>
                  </a:lnTo>
                  <a:lnTo>
                    <a:pt x="2492" y="1124"/>
                  </a:lnTo>
                  <a:lnTo>
                    <a:pt x="2492" y="489"/>
                  </a:lnTo>
                  <a:lnTo>
                    <a:pt x="2492" y="391"/>
                  </a:lnTo>
                  <a:lnTo>
                    <a:pt x="2443" y="294"/>
                  </a:lnTo>
                  <a:lnTo>
                    <a:pt x="2394" y="220"/>
                  </a:lnTo>
                  <a:lnTo>
                    <a:pt x="2345" y="147"/>
                  </a:lnTo>
                  <a:lnTo>
                    <a:pt x="2272" y="74"/>
                  </a:lnTo>
                  <a:lnTo>
                    <a:pt x="2199" y="25"/>
                  </a:lnTo>
                  <a:lnTo>
                    <a:pt x="2101"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6" name="Google Shape;1196;p48"/>
          <p:cNvGrpSpPr/>
          <p:nvPr/>
        </p:nvGrpSpPr>
        <p:grpSpPr>
          <a:xfrm>
            <a:off x="1476324" y="3232453"/>
            <a:ext cx="366502" cy="292496"/>
            <a:chOff x="1921475" y="3695200"/>
            <a:chExt cx="438400" cy="349875"/>
          </a:xfrm>
        </p:grpSpPr>
        <p:sp>
          <p:nvSpPr>
            <p:cNvPr id="1197" name="Google Shape;1197;p48"/>
            <p:cNvSpPr/>
            <p:nvPr/>
          </p:nvSpPr>
          <p:spPr>
            <a:xfrm>
              <a:off x="2246900" y="3992550"/>
              <a:ext cx="52525" cy="52525"/>
            </a:xfrm>
            <a:custGeom>
              <a:avLst/>
              <a:gdLst/>
              <a:ahLst/>
              <a:cxnLst/>
              <a:rect l="l" t="t" r="r" b="b"/>
              <a:pathLst>
                <a:path w="2101" h="2101" extrusionOk="0">
                  <a:moveTo>
                    <a:pt x="831" y="1"/>
                  </a:moveTo>
                  <a:lnTo>
                    <a:pt x="636" y="74"/>
                  </a:lnTo>
                  <a:lnTo>
                    <a:pt x="465" y="171"/>
                  </a:lnTo>
                  <a:lnTo>
                    <a:pt x="318" y="294"/>
                  </a:lnTo>
                  <a:lnTo>
                    <a:pt x="172" y="440"/>
                  </a:lnTo>
                  <a:lnTo>
                    <a:pt x="74" y="636"/>
                  </a:lnTo>
                  <a:lnTo>
                    <a:pt x="25" y="831"/>
                  </a:lnTo>
                  <a:lnTo>
                    <a:pt x="1" y="1051"/>
                  </a:lnTo>
                  <a:lnTo>
                    <a:pt x="25" y="1246"/>
                  </a:lnTo>
                  <a:lnTo>
                    <a:pt x="74" y="1441"/>
                  </a:lnTo>
                  <a:lnTo>
                    <a:pt x="172" y="1637"/>
                  </a:lnTo>
                  <a:lnTo>
                    <a:pt x="318" y="1783"/>
                  </a:lnTo>
                  <a:lnTo>
                    <a:pt x="465" y="1906"/>
                  </a:lnTo>
                  <a:lnTo>
                    <a:pt x="636" y="2003"/>
                  </a:lnTo>
                  <a:lnTo>
                    <a:pt x="831" y="2076"/>
                  </a:lnTo>
                  <a:lnTo>
                    <a:pt x="1051" y="2101"/>
                  </a:lnTo>
                  <a:lnTo>
                    <a:pt x="1271" y="2076"/>
                  </a:lnTo>
                  <a:lnTo>
                    <a:pt x="1466" y="2003"/>
                  </a:lnTo>
                  <a:lnTo>
                    <a:pt x="1637" y="1906"/>
                  </a:lnTo>
                  <a:lnTo>
                    <a:pt x="1783" y="1783"/>
                  </a:lnTo>
                  <a:lnTo>
                    <a:pt x="1930" y="1637"/>
                  </a:lnTo>
                  <a:lnTo>
                    <a:pt x="2028" y="1441"/>
                  </a:lnTo>
                  <a:lnTo>
                    <a:pt x="2077" y="1246"/>
                  </a:lnTo>
                  <a:lnTo>
                    <a:pt x="2101" y="1051"/>
                  </a:lnTo>
                  <a:lnTo>
                    <a:pt x="2077" y="831"/>
                  </a:lnTo>
                  <a:lnTo>
                    <a:pt x="2028" y="636"/>
                  </a:lnTo>
                  <a:lnTo>
                    <a:pt x="1930" y="440"/>
                  </a:lnTo>
                  <a:lnTo>
                    <a:pt x="1783" y="294"/>
                  </a:lnTo>
                  <a:lnTo>
                    <a:pt x="1637" y="171"/>
                  </a:lnTo>
                  <a:lnTo>
                    <a:pt x="1466" y="74"/>
                  </a:lnTo>
                  <a:lnTo>
                    <a:pt x="1271"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48"/>
            <p:cNvSpPr/>
            <p:nvPr/>
          </p:nvSpPr>
          <p:spPr>
            <a:xfrm>
              <a:off x="2033800" y="3992550"/>
              <a:ext cx="52550" cy="52525"/>
            </a:xfrm>
            <a:custGeom>
              <a:avLst/>
              <a:gdLst/>
              <a:ahLst/>
              <a:cxnLst/>
              <a:rect l="l" t="t" r="r" b="b"/>
              <a:pathLst>
                <a:path w="2102" h="2101" extrusionOk="0">
                  <a:moveTo>
                    <a:pt x="831" y="1"/>
                  </a:moveTo>
                  <a:lnTo>
                    <a:pt x="636" y="74"/>
                  </a:lnTo>
                  <a:lnTo>
                    <a:pt x="465" y="171"/>
                  </a:lnTo>
                  <a:lnTo>
                    <a:pt x="318" y="294"/>
                  </a:lnTo>
                  <a:lnTo>
                    <a:pt x="172" y="440"/>
                  </a:lnTo>
                  <a:lnTo>
                    <a:pt x="74" y="636"/>
                  </a:lnTo>
                  <a:lnTo>
                    <a:pt x="25" y="831"/>
                  </a:lnTo>
                  <a:lnTo>
                    <a:pt x="1" y="1051"/>
                  </a:lnTo>
                  <a:lnTo>
                    <a:pt x="25" y="1246"/>
                  </a:lnTo>
                  <a:lnTo>
                    <a:pt x="74" y="1441"/>
                  </a:lnTo>
                  <a:lnTo>
                    <a:pt x="172" y="1637"/>
                  </a:lnTo>
                  <a:lnTo>
                    <a:pt x="318" y="1783"/>
                  </a:lnTo>
                  <a:lnTo>
                    <a:pt x="465" y="1906"/>
                  </a:lnTo>
                  <a:lnTo>
                    <a:pt x="636" y="2003"/>
                  </a:lnTo>
                  <a:lnTo>
                    <a:pt x="831" y="2076"/>
                  </a:lnTo>
                  <a:lnTo>
                    <a:pt x="1051" y="2101"/>
                  </a:lnTo>
                  <a:lnTo>
                    <a:pt x="1271" y="2076"/>
                  </a:lnTo>
                  <a:lnTo>
                    <a:pt x="1466" y="2003"/>
                  </a:lnTo>
                  <a:lnTo>
                    <a:pt x="1637" y="1906"/>
                  </a:lnTo>
                  <a:lnTo>
                    <a:pt x="1784" y="1783"/>
                  </a:lnTo>
                  <a:lnTo>
                    <a:pt x="1930" y="1637"/>
                  </a:lnTo>
                  <a:lnTo>
                    <a:pt x="2028" y="1441"/>
                  </a:lnTo>
                  <a:lnTo>
                    <a:pt x="2077" y="1246"/>
                  </a:lnTo>
                  <a:lnTo>
                    <a:pt x="2101" y="1051"/>
                  </a:lnTo>
                  <a:lnTo>
                    <a:pt x="2077" y="831"/>
                  </a:lnTo>
                  <a:lnTo>
                    <a:pt x="2028" y="636"/>
                  </a:lnTo>
                  <a:lnTo>
                    <a:pt x="1930" y="440"/>
                  </a:lnTo>
                  <a:lnTo>
                    <a:pt x="1784" y="294"/>
                  </a:lnTo>
                  <a:lnTo>
                    <a:pt x="1637" y="171"/>
                  </a:lnTo>
                  <a:lnTo>
                    <a:pt x="1466" y="74"/>
                  </a:lnTo>
                  <a:lnTo>
                    <a:pt x="1271"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48"/>
            <p:cNvSpPr/>
            <p:nvPr/>
          </p:nvSpPr>
          <p:spPr>
            <a:xfrm>
              <a:off x="1921475" y="3695200"/>
              <a:ext cx="438400" cy="297975"/>
            </a:xfrm>
            <a:custGeom>
              <a:avLst/>
              <a:gdLst/>
              <a:ahLst/>
              <a:cxnLst/>
              <a:rect l="l" t="t" r="r" b="b"/>
              <a:pathLst>
                <a:path w="17536" h="11919" extrusionOk="0">
                  <a:moveTo>
                    <a:pt x="15729" y="3371"/>
                  </a:moveTo>
                  <a:lnTo>
                    <a:pt x="15826" y="3395"/>
                  </a:lnTo>
                  <a:lnTo>
                    <a:pt x="15899" y="3444"/>
                  </a:lnTo>
                  <a:lnTo>
                    <a:pt x="15948" y="3517"/>
                  </a:lnTo>
                  <a:lnTo>
                    <a:pt x="15973" y="3615"/>
                  </a:lnTo>
                  <a:lnTo>
                    <a:pt x="15948" y="3713"/>
                  </a:lnTo>
                  <a:lnTo>
                    <a:pt x="13994" y="8060"/>
                  </a:lnTo>
                  <a:lnTo>
                    <a:pt x="13946" y="8133"/>
                  </a:lnTo>
                  <a:lnTo>
                    <a:pt x="13897" y="8158"/>
                  </a:lnTo>
                  <a:lnTo>
                    <a:pt x="13848" y="8207"/>
                  </a:lnTo>
                  <a:lnTo>
                    <a:pt x="13775" y="8207"/>
                  </a:lnTo>
                  <a:lnTo>
                    <a:pt x="13677" y="8182"/>
                  </a:lnTo>
                  <a:lnTo>
                    <a:pt x="13604" y="8133"/>
                  </a:lnTo>
                  <a:lnTo>
                    <a:pt x="13555" y="8036"/>
                  </a:lnTo>
                  <a:lnTo>
                    <a:pt x="13530" y="7962"/>
                  </a:lnTo>
                  <a:lnTo>
                    <a:pt x="13555" y="7865"/>
                  </a:lnTo>
                  <a:lnTo>
                    <a:pt x="15509" y="3517"/>
                  </a:lnTo>
                  <a:lnTo>
                    <a:pt x="15558" y="3420"/>
                  </a:lnTo>
                  <a:lnTo>
                    <a:pt x="15631" y="3371"/>
                  </a:lnTo>
                  <a:close/>
                  <a:moveTo>
                    <a:pt x="13628" y="3273"/>
                  </a:moveTo>
                  <a:lnTo>
                    <a:pt x="13726" y="3298"/>
                  </a:lnTo>
                  <a:lnTo>
                    <a:pt x="13824" y="3322"/>
                  </a:lnTo>
                  <a:lnTo>
                    <a:pt x="13872" y="3395"/>
                  </a:lnTo>
                  <a:lnTo>
                    <a:pt x="13897" y="3493"/>
                  </a:lnTo>
                  <a:lnTo>
                    <a:pt x="13897" y="3591"/>
                  </a:lnTo>
                  <a:lnTo>
                    <a:pt x="12602" y="8158"/>
                  </a:lnTo>
                  <a:lnTo>
                    <a:pt x="12578" y="8231"/>
                  </a:lnTo>
                  <a:lnTo>
                    <a:pt x="12505" y="8304"/>
                  </a:lnTo>
                  <a:lnTo>
                    <a:pt x="12456" y="8329"/>
                  </a:lnTo>
                  <a:lnTo>
                    <a:pt x="12358" y="8353"/>
                  </a:lnTo>
                  <a:lnTo>
                    <a:pt x="12309" y="8329"/>
                  </a:lnTo>
                  <a:lnTo>
                    <a:pt x="12212" y="8304"/>
                  </a:lnTo>
                  <a:lnTo>
                    <a:pt x="12163" y="8231"/>
                  </a:lnTo>
                  <a:lnTo>
                    <a:pt x="12138" y="8133"/>
                  </a:lnTo>
                  <a:lnTo>
                    <a:pt x="12138" y="8036"/>
                  </a:lnTo>
                  <a:lnTo>
                    <a:pt x="13433" y="3469"/>
                  </a:lnTo>
                  <a:lnTo>
                    <a:pt x="13482" y="3371"/>
                  </a:lnTo>
                  <a:lnTo>
                    <a:pt x="13530" y="3298"/>
                  </a:lnTo>
                  <a:lnTo>
                    <a:pt x="13628" y="3273"/>
                  </a:lnTo>
                  <a:close/>
                  <a:moveTo>
                    <a:pt x="11625" y="3200"/>
                  </a:moveTo>
                  <a:lnTo>
                    <a:pt x="11723" y="3224"/>
                  </a:lnTo>
                  <a:lnTo>
                    <a:pt x="11796" y="3298"/>
                  </a:lnTo>
                  <a:lnTo>
                    <a:pt x="11821" y="3371"/>
                  </a:lnTo>
                  <a:lnTo>
                    <a:pt x="11845" y="3469"/>
                  </a:lnTo>
                  <a:lnTo>
                    <a:pt x="11210" y="8280"/>
                  </a:lnTo>
                  <a:lnTo>
                    <a:pt x="11186" y="8353"/>
                  </a:lnTo>
                  <a:lnTo>
                    <a:pt x="11137" y="8426"/>
                  </a:lnTo>
                  <a:lnTo>
                    <a:pt x="11064" y="8475"/>
                  </a:lnTo>
                  <a:lnTo>
                    <a:pt x="10966" y="8500"/>
                  </a:lnTo>
                  <a:lnTo>
                    <a:pt x="10942" y="8500"/>
                  </a:lnTo>
                  <a:lnTo>
                    <a:pt x="10844" y="8451"/>
                  </a:lnTo>
                  <a:lnTo>
                    <a:pt x="10771" y="8402"/>
                  </a:lnTo>
                  <a:lnTo>
                    <a:pt x="10722" y="8304"/>
                  </a:lnTo>
                  <a:lnTo>
                    <a:pt x="10722" y="8207"/>
                  </a:lnTo>
                  <a:lnTo>
                    <a:pt x="11357" y="3420"/>
                  </a:lnTo>
                  <a:lnTo>
                    <a:pt x="11381" y="3322"/>
                  </a:lnTo>
                  <a:lnTo>
                    <a:pt x="11454" y="3249"/>
                  </a:lnTo>
                  <a:lnTo>
                    <a:pt x="11528" y="3200"/>
                  </a:lnTo>
                  <a:close/>
                  <a:moveTo>
                    <a:pt x="9525" y="3102"/>
                  </a:moveTo>
                  <a:lnTo>
                    <a:pt x="9623" y="3127"/>
                  </a:lnTo>
                  <a:lnTo>
                    <a:pt x="9696" y="3175"/>
                  </a:lnTo>
                  <a:lnTo>
                    <a:pt x="9745" y="3249"/>
                  </a:lnTo>
                  <a:lnTo>
                    <a:pt x="9769" y="3346"/>
                  </a:lnTo>
                  <a:lnTo>
                    <a:pt x="9818" y="8378"/>
                  </a:lnTo>
                  <a:lnTo>
                    <a:pt x="9794" y="8475"/>
                  </a:lnTo>
                  <a:lnTo>
                    <a:pt x="9745" y="8573"/>
                  </a:lnTo>
                  <a:lnTo>
                    <a:pt x="9672" y="8622"/>
                  </a:lnTo>
                  <a:lnTo>
                    <a:pt x="9574" y="8646"/>
                  </a:lnTo>
                  <a:lnTo>
                    <a:pt x="9476" y="8622"/>
                  </a:lnTo>
                  <a:lnTo>
                    <a:pt x="9403" y="8573"/>
                  </a:lnTo>
                  <a:lnTo>
                    <a:pt x="9354" y="8475"/>
                  </a:lnTo>
                  <a:lnTo>
                    <a:pt x="9330" y="8402"/>
                  </a:lnTo>
                  <a:lnTo>
                    <a:pt x="9281" y="3346"/>
                  </a:lnTo>
                  <a:lnTo>
                    <a:pt x="9305" y="3273"/>
                  </a:lnTo>
                  <a:lnTo>
                    <a:pt x="9354" y="3175"/>
                  </a:lnTo>
                  <a:lnTo>
                    <a:pt x="9427" y="3127"/>
                  </a:lnTo>
                  <a:lnTo>
                    <a:pt x="9525" y="3102"/>
                  </a:lnTo>
                  <a:close/>
                  <a:moveTo>
                    <a:pt x="7522" y="3029"/>
                  </a:moveTo>
                  <a:lnTo>
                    <a:pt x="7620" y="3078"/>
                  </a:lnTo>
                  <a:lnTo>
                    <a:pt x="7669" y="3151"/>
                  </a:lnTo>
                  <a:lnTo>
                    <a:pt x="7693" y="3249"/>
                  </a:lnTo>
                  <a:lnTo>
                    <a:pt x="8402" y="8500"/>
                  </a:lnTo>
                  <a:lnTo>
                    <a:pt x="8402" y="8597"/>
                  </a:lnTo>
                  <a:lnTo>
                    <a:pt x="8353" y="8671"/>
                  </a:lnTo>
                  <a:lnTo>
                    <a:pt x="8279" y="8744"/>
                  </a:lnTo>
                  <a:lnTo>
                    <a:pt x="8206" y="8768"/>
                  </a:lnTo>
                  <a:lnTo>
                    <a:pt x="8084" y="8768"/>
                  </a:lnTo>
                  <a:lnTo>
                    <a:pt x="8011" y="8720"/>
                  </a:lnTo>
                  <a:lnTo>
                    <a:pt x="7962" y="8646"/>
                  </a:lnTo>
                  <a:lnTo>
                    <a:pt x="7913" y="8573"/>
                  </a:lnTo>
                  <a:lnTo>
                    <a:pt x="7229" y="3298"/>
                  </a:lnTo>
                  <a:lnTo>
                    <a:pt x="7229" y="3200"/>
                  </a:lnTo>
                  <a:lnTo>
                    <a:pt x="7278" y="3127"/>
                  </a:lnTo>
                  <a:lnTo>
                    <a:pt x="7327" y="3053"/>
                  </a:lnTo>
                  <a:lnTo>
                    <a:pt x="7425" y="3029"/>
                  </a:lnTo>
                  <a:close/>
                  <a:moveTo>
                    <a:pt x="5446" y="2956"/>
                  </a:moveTo>
                  <a:lnTo>
                    <a:pt x="5520" y="2980"/>
                  </a:lnTo>
                  <a:lnTo>
                    <a:pt x="5593" y="3053"/>
                  </a:lnTo>
                  <a:lnTo>
                    <a:pt x="5642" y="3127"/>
                  </a:lnTo>
                  <a:lnTo>
                    <a:pt x="7009" y="8622"/>
                  </a:lnTo>
                  <a:lnTo>
                    <a:pt x="7009" y="8720"/>
                  </a:lnTo>
                  <a:lnTo>
                    <a:pt x="6985" y="8793"/>
                  </a:lnTo>
                  <a:lnTo>
                    <a:pt x="6912" y="8866"/>
                  </a:lnTo>
                  <a:lnTo>
                    <a:pt x="6814" y="8915"/>
                  </a:lnTo>
                  <a:lnTo>
                    <a:pt x="6692" y="8915"/>
                  </a:lnTo>
                  <a:lnTo>
                    <a:pt x="6619" y="8866"/>
                  </a:lnTo>
                  <a:lnTo>
                    <a:pt x="6570" y="8817"/>
                  </a:lnTo>
                  <a:lnTo>
                    <a:pt x="6521" y="8744"/>
                  </a:lnTo>
                  <a:lnTo>
                    <a:pt x="5153" y="3249"/>
                  </a:lnTo>
                  <a:lnTo>
                    <a:pt x="5153" y="3151"/>
                  </a:lnTo>
                  <a:lnTo>
                    <a:pt x="5178" y="3053"/>
                  </a:lnTo>
                  <a:lnTo>
                    <a:pt x="5251" y="3005"/>
                  </a:lnTo>
                  <a:lnTo>
                    <a:pt x="5349" y="2956"/>
                  </a:lnTo>
                  <a:close/>
                  <a:moveTo>
                    <a:pt x="391" y="0"/>
                  </a:moveTo>
                  <a:lnTo>
                    <a:pt x="293" y="25"/>
                  </a:lnTo>
                  <a:lnTo>
                    <a:pt x="220" y="74"/>
                  </a:lnTo>
                  <a:lnTo>
                    <a:pt x="147" y="123"/>
                  </a:lnTo>
                  <a:lnTo>
                    <a:pt x="73" y="196"/>
                  </a:lnTo>
                  <a:lnTo>
                    <a:pt x="25" y="294"/>
                  </a:lnTo>
                  <a:lnTo>
                    <a:pt x="0" y="367"/>
                  </a:lnTo>
                  <a:lnTo>
                    <a:pt x="0" y="489"/>
                  </a:lnTo>
                  <a:lnTo>
                    <a:pt x="0" y="587"/>
                  </a:lnTo>
                  <a:lnTo>
                    <a:pt x="25" y="660"/>
                  </a:lnTo>
                  <a:lnTo>
                    <a:pt x="73" y="758"/>
                  </a:lnTo>
                  <a:lnTo>
                    <a:pt x="147" y="831"/>
                  </a:lnTo>
                  <a:lnTo>
                    <a:pt x="220" y="880"/>
                  </a:lnTo>
                  <a:lnTo>
                    <a:pt x="293" y="929"/>
                  </a:lnTo>
                  <a:lnTo>
                    <a:pt x="391" y="953"/>
                  </a:lnTo>
                  <a:lnTo>
                    <a:pt x="489" y="977"/>
                  </a:lnTo>
                  <a:lnTo>
                    <a:pt x="3346" y="977"/>
                  </a:lnTo>
                  <a:lnTo>
                    <a:pt x="5300" y="9281"/>
                  </a:lnTo>
                  <a:lnTo>
                    <a:pt x="4518" y="11235"/>
                  </a:lnTo>
                  <a:lnTo>
                    <a:pt x="4494" y="11357"/>
                  </a:lnTo>
                  <a:lnTo>
                    <a:pt x="4494" y="11479"/>
                  </a:lnTo>
                  <a:lnTo>
                    <a:pt x="4518" y="11577"/>
                  </a:lnTo>
                  <a:lnTo>
                    <a:pt x="4567" y="11699"/>
                  </a:lnTo>
                  <a:lnTo>
                    <a:pt x="4592" y="11724"/>
                  </a:lnTo>
                  <a:lnTo>
                    <a:pt x="4811" y="11577"/>
                  </a:lnTo>
                  <a:lnTo>
                    <a:pt x="5031" y="11479"/>
                  </a:lnTo>
                  <a:lnTo>
                    <a:pt x="5275" y="11406"/>
                  </a:lnTo>
                  <a:lnTo>
                    <a:pt x="5715" y="11406"/>
                  </a:lnTo>
                  <a:lnTo>
                    <a:pt x="5886" y="11430"/>
                  </a:lnTo>
                  <a:lnTo>
                    <a:pt x="6033" y="11479"/>
                  </a:lnTo>
                  <a:lnTo>
                    <a:pt x="6179" y="11528"/>
                  </a:lnTo>
                  <a:lnTo>
                    <a:pt x="6326" y="11601"/>
                  </a:lnTo>
                  <a:lnTo>
                    <a:pt x="6448" y="11699"/>
                  </a:lnTo>
                  <a:lnTo>
                    <a:pt x="6570" y="11797"/>
                  </a:lnTo>
                  <a:lnTo>
                    <a:pt x="6692" y="11919"/>
                  </a:lnTo>
                  <a:lnTo>
                    <a:pt x="12920" y="11919"/>
                  </a:lnTo>
                  <a:lnTo>
                    <a:pt x="13042" y="11797"/>
                  </a:lnTo>
                  <a:lnTo>
                    <a:pt x="13164" y="11699"/>
                  </a:lnTo>
                  <a:lnTo>
                    <a:pt x="13286" y="11601"/>
                  </a:lnTo>
                  <a:lnTo>
                    <a:pt x="13433" y="11528"/>
                  </a:lnTo>
                  <a:lnTo>
                    <a:pt x="13579" y="11479"/>
                  </a:lnTo>
                  <a:lnTo>
                    <a:pt x="13726" y="11430"/>
                  </a:lnTo>
                  <a:lnTo>
                    <a:pt x="13897" y="11406"/>
                  </a:lnTo>
                  <a:lnTo>
                    <a:pt x="14312" y="11406"/>
                  </a:lnTo>
                  <a:lnTo>
                    <a:pt x="14556" y="11479"/>
                  </a:lnTo>
                  <a:lnTo>
                    <a:pt x="14776" y="11553"/>
                  </a:lnTo>
                  <a:lnTo>
                    <a:pt x="14971" y="11699"/>
                  </a:lnTo>
                  <a:lnTo>
                    <a:pt x="15020" y="11553"/>
                  </a:lnTo>
                  <a:lnTo>
                    <a:pt x="15045" y="11430"/>
                  </a:lnTo>
                  <a:lnTo>
                    <a:pt x="15045" y="11308"/>
                  </a:lnTo>
                  <a:lnTo>
                    <a:pt x="15020" y="11235"/>
                  </a:lnTo>
                  <a:lnTo>
                    <a:pt x="14971" y="11137"/>
                  </a:lnTo>
                  <a:lnTo>
                    <a:pt x="14898" y="11064"/>
                  </a:lnTo>
                  <a:lnTo>
                    <a:pt x="14825" y="11015"/>
                  </a:lnTo>
                  <a:lnTo>
                    <a:pt x="14752" y="10966"/>
                  </a:lnTo>
                  <a:lnTo>
                    <a:pt x="14654" y="10942"/>
                  </a:lnTo>
                  <a:lnTo>
                    <a:pt x="5691" y="10942"/>
                  </a:lnTo>
                  <a:lnTo>
                    <a:pt x="6106" y="9916"/>
                  </a:lnTo>
                  <a:lnTo>
                    <a:pt x="6252" y="9941"/>
                  </a:lnTo>
                  <a:lnTo>
                    <a:pt x="6423" y="9941"/>
                  </a:lnTo>
                  <a:lnTo>
                    <a:pt x="13848" y="9257"/>
                  </a:lnTo>
                  <a:lnTo>
                    <a:pt x="14019" y="9232"/>
                  </a:lnTo>
                  <a:lnTo>
                    <a:pt x="14190" y="9159"/>
                  </a:lnTo>
                  <a:lnTo>
                    <a:pt x="14336" y="9086"/>
                  </a:lnTo>
                  <a:lnTo>
                    <a:pt x="14507" y="8988"/>
                  </a:lnTo>
                  <a:lnTo>
                    <a:pt x="14654" y="8890"/>
                  </a:lnTo>
                  <a:lnTo>
                    <a:pt x="14776" y="8768"/>
                  </a:lnTo>
                  <a:lnTo>
                    <a:pt x="14874" y="8622"/>
                  </a:lnTo>
                  <a:lnTo>
                    <a:pt x="14971" y="8475"/>
                  </a:lnTo>
                  <a:lnTo>
                    <a:pt x="17463" y="3151"/>
                  </a:lnTo>
                  <a:lnTo>
                    <a:pt x="17511" y="3005"/>
                  </a:lnTo>
                  <a:lnTo>
                    <a:pt x="17536" y="2882"/>
                  </a:lnTo>
                  <a:lnTo>
                    <a:pt x="17511" y="2760"/>
                  </a:lnTo>
                  <a:lnTo>
                    <a:pt x="17487" y="2638"/>
                  </a:lnTo>
                  <a:lnTo>
                    <a:pt x="17414" y="2565"/>
                  </a:lnTo>
                  <a:lnTo>
                    <a:pt x="17292" y="2492"/>
                  </a:lnTo>
                  <a:lnTo>
                    <a:pt x="17169" y="2443"/>
                  </a:lnTo>
                  <a:lnTo>
                    <a:pt x="17023" y="2418"/>
                  </a:lnTo>
                  <a:lnTo>
                    <a:pt x="4592" y="2003"/>
                  </a:lnTo>
                  <a:lnTo>
                    <a:pt x="4225" y="367"/>
                  </a:lnTo>
                  <a:lnTo>
                    <a:pt x="4152" y="220"/>
                  </a:lnTo>
                  <a:lnTo>
                    <a:pt x="4054" y="98"/>
                  </a:lnTo>
                  <a:lnTo>
                    <a:pt x="3908" y="25"/>
                  </a:lnTo>
                  <a:lnTo>
                    <a:pt x="3737"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0" name="Google Shape;1200;p48"/>
          <p:cNvGrpSpPr/>
          <p:nvPr/>
        </p:nvGrpSpPr>
        <p:grpSpPr>
          <a:xfrm>
            <a:off x="2043425" y="3227855"/>
            <a:ext cx="359355" cy="301190"/>
            <a:chOff x="2599825" y="3689700"/>
            <a:chExt cx="429850" cy="360275"/>
          </a:xfrm>
        </p:grpSpPr>
        <p:sp>
          <p:nvSpPr>
            <p:cNvPr id="1201" name="Google Shape;1201;p48"/>
            <p:cNvSpPr/>
            <p:nvPr/>
          </p:nvSpPr>
          <p:spPr>
            <a:xfrm>
              <a:off x="2599825" y="3689700"/>
              <a:ext cx="429850" cy="169150"/>
            </a:xfrm>
            <a:custGeom>
              <a:avLst/>
              <a:gdLst/>
              <a:ahLst/>
              <a:cxnLst/>
              <a:rect l="l" t="t" r="r" b="b"/>
              <a:pathLst>
                <a:path w="17194" h="6766" extrusionOk="0">
                  <a:moveTo>
                    <a:pt x="10160" y="978"/>
                  </a:moveTo>
                  <a:lnTo>
                    <a:pt x="10258" y="1002"/>
                  </a:lnTo>
                  <a:lnTo>
                    <a:pt x="10355" y="1026"/>
                  </a:lnTo>
                  <a:lnTo>
                    <a:pt x="10429" y="1075"/>
                  </a:lnTo>
                  <a:lnTo>
                    <a:pt x="10502" y="1124"/>
                  </a:lnTo>
                  <a:lnTo>
                    <a:pt x="10575" y="1197"/>
                  </a:lnTo>
                  <a:lnTo>
                    <a:pt x="10600" y="1295"/>
                  </a:lnTo>
                  <a:lnTo>
                    <a:pt x="10649" y="1368"/>
                  </a:lnTo>
                  <a:lnTo>
                    <a:pt x="10649" y="1466"/>
                  </a:lnTo>
                  <a:lnTo>
                    <a:pt x="10649" y="1881"/>
                  </a:lnTo>
                  <a:lnTo>
                    <a:pt x="6545" y="1881"/>
                  </a:lnTo>
                  <a:lnTo>
                    <a:pt x="6545" y="1466"/>
                  </a:lnTo>
                  <a:lnTo>
                    <a:pt x="6545" y="1368"/>
                  </a:lnTo>
                  <a:lnTo>
                    <a:pt x="6594" y="1295"/>
                  </a:lnTo>
                  <a:lnTo>
                    <a:pt x="6619" y="1197"/>
                  </a:lnTo>
                  <a:lnTo>
                    <a:pt x="6692" y="1124"/>
                  </a:lnTo>
                  <a:lnTo>
                    <a:pt x="6765" y="1075"/>
                  </a:lnTo>
                  <a:lnTo>
                    <a:pt x="6839" y="1026"/>
                  </a:lnTo>
                  <a:lnTo>
                    <a:pt x="6936" y="1002"/>
                  </a:lnTo>
                  <a:lnTo>
                    <a:pt x="7034" y="978"/>
                  </a:lnTo>
                  <a:close/>
                  <a:moveTo>
                    <a:pt x="7034" y="1"/>
                  </a:moveTo>
                  <a:lnTo>
                    <a:pt x="6887" y="25"/>
                  </a:lnTo>
                  <a:lnTo>
                    <a:pt x="6741" y="50"/>
                  </a:lnTo>
                  <a:lnTo>
                    <a:pt x="6472" y="123"/>
                  </a:lnTo>
                  <a:lnTo>
                    <a:pt x="6204" y="269"/>
                  </a:lnTo>
                  <a:lnTo>
                    <a:pt x="6008" y="440"/>
                  </a:lnTo>
                  <a:lnTo>
                    <a:pt x="5813" y="660"/>
                  </a:lnTo>
                  <a:lnTo>
                    <a:pt x="5691" y="904"/>
                  </a:lnTo>
                  <a:lnTo>
                    <a:pt x="5593" y="1173"/>
                  </a:lnTo>
                  <a:lnTo>
                    <a:pt x="5569" y="1320"/>
                  </a:lnTo>
                  <a:lnTo>
                    <a:pt x="5569" y="1466"/>
                  </a:lnTo>
                  <a:lnTo>
                    <a:pt x="5569" y="1881"/>
                  </a:lnTo>
                  <a:lnTo>
                    <a:pt x="391" y="1881"/>
                  </a:lnTo>
                  <a:lnTo>
                    <a:pt x="293" y="1906"/>
                  </a:lnTo>
                  <a:lnTo>
                    <a:pt x="220" y="1955"/>
                  </a:lnTo>
                  <a:lnTo>
                    <a:pt x="147" y="2028"/>
                  </a:lnTo>
                  <a:lnTo>
                    <a:pt x="73" y="2077"/>
                  </a:lnTo>
                  <a:lnTo>
                    <a:pt x="49" y="2174"/>
                  </a:lnTo>
                  <a:lnTo>
                    <a:pt x="0" y="2272"/>
                  </a:lnTo>
                  <a:lnTo>
                    <a:pt x="0" y="2370"/>
                  </a:lnTo>
                  <a:lnTo>
                    <a:pt x="0" y="5789"/>
                  </a:lnTo>
                  <a:lnTo>
                    <a:pt x="24" y="5984"/>
                  </a:lnTo>
                  <a:lnTo>
                    <a:pt x="73" y="6155"/>
                  </a:lnTo>
                  <a:lnTo>
                    <a:pt x="171" y="6326"/>
                  </a:lnTo>
                  <a:lnTo>
                    <a:pt x="293" y="6473"/>
                  </a:lnTo>
                  <a:lnTo>
                    <a:pt x="440" y="6595"/>
                  </a:lnTo>
                  <a:lnTo>
                    <a:pt x="586" y="6693"/>
                  </a:lnTo>
                  <a:lnTo>
                    <a:pt x="782" y="6741"/>
                  </a:lnTo>
                  <a:lnTo>
                    <a:pt x="977" y="6766"/>
                  </a:lnTo>
                  <a:lnTo>
                    <a:pt x="7742" y="6766"/>
                  </a:lnTo>
                  <a:lnTo>
                    <a:pt x="7742" y="6155"/>
                  </a:lnTo>
                  <a:lnTo>
                    <a:pt x="7767" y="6058"/>
                  </a:lnTo>
                  <a:lnTo>
                    <a:pt x="7791" y="5984"/>
                  </a:lnTo>
                  <a:lnTo>
                    <a:pt x="7840" y="5887"/>
                  </a:lnTo>
                  <a:lnTo>
                    <a:pt x="7889" y="5813"/>
                  </a:lnTo>
                  <a:lnTo>
                    <a:pt x="7962" y="5765"/>
                  </a:lnTo>
                  <a:lnTo>
                    <a:pt x="8060" y="5716"/>
                  </a:lnTo>
                  <a:lnTo>
                    <a:pt x="8133" y="5691"/>
                  </a:lnTo>
                  <a:lnTo>
                    <a:pt x="8231" y="5667"/>
                  </a:lnTo>
                  <a:lnTo>
                    <a:pt x="8963" y="5667"/>
                  </a:lnTo>
                  <a:lnTo>
                    <a:pt x="9061" y="5691"/>
                  </a:lnTo>
                  <a:lnTo>
                    <a:pt x="9134" y="5716"/>
                  </a:lnTo>
                  <a:lnTo>
                    <a:pt x="9232" y="5765"/>
                  </a:lnTo>
                  <a:lnTo>
                    <a:pt x="9305" y="5813"/>
                  </a:lnTo>
                  <a:lnTo>
                    <a:pt x="9354" y="5887"/>
                  </a:lnTo>
                  <a:lnTo>
                    <a:pt x="9403" y="5984"/>
                  </a:lnTo>
                  <a:lnTo>
                    <a:pt x="9427" y="6058"/>
                  </a:lnTo>
                  <a:lnTo>
                    <a:pt x="9452" y="6155"/>
                  </a:lnTo>
                  <a:lnTo>
                    <a:pt x="9452" y="6766"/>
                  </a:lnTo>
                  <a:lnTo>
                    <a:pt x="16217" y="6766"/>
                  </a:lnTo>
                  <a:lnTo>
                    <a:pt x="16412" y="6741"/>
                  </a:lnTo>
                  <a:lnTo>
                    <a:pt x="16608" y="6693"/>
                  </a:lnTo>
                  <a:lnTo>
                    <a:pt x="16754" y="6595"/>
                  </a:lnTo>
                  <a:lnTo>
                    <a:pt x="16901" y="6473"/>
                  </a:lnTo>
                  <a:lnTo>
                    <a:pt x="17023" y="6326"/>
                  </a:lnTo>
                  <a:lnTo>
                    <a:pt x="17121" y="6155"/>
                  </a:lnTo>
                  <a:lnTo>
                    <a:pt x="17169" y="5984"/>
                  </a:lnTo>
                  <a:lnTo>
                    <a:pt x="17194" y="5789"/>
                  </a:lnTo>
                  <a:lnTo>
                    <a:pt x="17194" y="2370"/>
                  </a:lnTo>
                  <a:lnTo>
                    <a:pt x="17194" y="2272"/>
                  </a:lnTo>
                  <a:lnTo>
                    <a:pt x="17145" y="2174"/>
                  </a:lnTo>
                  <a:lnTo>
                    <a:pt x="17121" y="2077"/>
                  </a:lnTo>
                  <a:lnTo>
                    <a:pt x="17047" y="2028"/>
                  </a:lnTo>
                  <a:lnTo>
                    <a:pt x="16974" y="1955"/>
                  </a:lnTo>
                  <a:lnTo>
                    <a:pt x="16901" y="1906"/>
                  </a:lnTo>
                  <a:lnTo>
                    <a:pt x="16803" y="1881"/>
                  </a:lnTo>
                  <a:lnTo>
                    <a:pt x="11625" y="1881"/>
                  </a:lnTo>
                  <a:lnTo>
                    <a:pt x="11625" y="1466"/>
                  </a:lnTo>
                  <a:lnTo>
                    <a:pt x="11625" y="1320"/>
                  </a:lnTo>
                  <a:lnTo>
                    <a:pt x="11601" y="1173"/>
                  </a:lnTo>
                  <a:lnTo>
                    <a:pt x="11503" y="904"/>
                  </a:lnTo>
                  <a:lnTo>
                    <a:pt x="11381" y="660"/>
                  </a:lnTo>
                  <a:lnTo>
                    <a:pt x="11186" y="440"/>
                  </a:lnTo>
                  <a:lnTo>
                    <a:pt x="10990" y="269"/>
                  </a:lnTo>
                  <a:lnTo>
                    <a:pt x="10722" y="123"/>
                  </a:lnTo>
                  <a:lnTo>
                    <a:pt x="10453" y="50"/>
                  </a:lnTo>
                  <a:lnTo>
                    <a:pt x="10307" y="25"/>
                  </a:lnTo>
                  <a:lnTo>
                    <a:pt x="10160"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48"/>
            <p:cNvSpPr/>
            <p:nvPr/>
          </p:nvSpPr>
          <p:spPr>
            <a:xfrm>
              <a:off x="2599825" y="3861275"/>
              <a:ext cx="429850" cy="188700"/>
            </a:xfrm>
            <a:custGeom>
              <a:avLst/>
              <a:gdLst/>
              <a:ahLst/>
              <a:cxnLst/>
              <a:rect l="l" t="t" r="r" b="b"/>
              <a:pathLst>
                <a:path w="17194" h="7548" extrusionOk="0">
                  <a:moveTo>
                    <a:pt x="0" y="1"/>
                  </a:moveTo>
                  <a:lnTo>
                    <a:pt x="0" y="7059"/>
                  </a:lnTo>
                  <a:lnTo>
                    <a:pt x="0" y="7157"/>
                  </a:lnTo>
                  <a:lnTo>
                    <a:pt x="49" y="7230"/>
                  </a:lnTo>
                  <a:lnTo>
                    <a:pt x="73" y="7327"/>
                  </a:lnTo>
                  <a:lnTo>
                    <a:pt x="147" y="7401"/>
                  </a:lnTo>
                  <a:lnTo>
                    <a:pt x="220" y="7450"/>
                  </a:lnTo>
                  <a:lnTo>
                    <a:pt x="293" y="7498"/>
                  </a:lnTo>
                  <a:lnTo>
                    <a:pt x="391" y="7523"/>
                  </a:lnTo>
                  <a:lnTo>
                    <a:pt x="489" y="7547"/>
                  </a:lnTo>
                  <a:lnTo>
                    <a:pt x="16705" y="7547"/>
                  </a:lnTo>
                  <a:lnTo>
                    <a:pt x="16803" y="7523"/>
                  </a:lnTo>
                  <a:lnTo>
                    <a:pt x="16901" y="7498"/>
                  </a:lnTo>
                  <a:lnTo>
                    <a:pt x="16974" y="7450"/>
                  </a:lnTo>
                  <a:lnTo>
                    <a:pt x="17047" y="7401"/>
                  </a:lnTo>
                  <a:lnTo>
                    <a:pt x="17121" y="7327"/>
                  </a:lnTo>
                  <a:lnTo>
                    <a:pt x="17145" y="7230"/>
                  </a:lnTo>
                  <a:lnTo>
                    <a:pt x="17194" y="7157"/>
                  </a:lnTo>
                  <a:lnTo>
                    <a:pt x="17194" y="7059"/>
                  </a:lnTo>
                  <a:lnTo>
                    <a:pt x="17194" y="1"/>
                  </a:lnTo>
                  <a:lnTo>
                    <a:pt x="16974" y="172"/>
                  </a:lnTo>
                  <a:lnTo>
                    <a:pt x="16754" y="294"/>
                  </a:lnTo>
                  <a:lnTo>
                    <a:pt x="16486" y="367"/>
                  </a:lnTo>
                  <a:lnTo>
                    <a:pt x="16217" y="391"/>
                  </a:lnTo>
                  <a:lnTo>
                    <a:pt x="9452" y="391"/>
                  </a:lnTo>
                  <a:lnTo>
                    <a:pt x="9452" y="855"/>
                  </a:lnTo>
                  <a:lnTo>
                    <a:pt x="9427" y="953"/>
                  </a:lnTo>
                  <a:lnTo>
                    <a:pt x="9403" y="1051"/>
                  </a:lnTo>
                  <a:lnTo>
                    <a:pt x="9354" y="1148"/>
                  </a:lnTo>
                  <a:lnTo>
                    <a:pt x="9305" y="1197"/>
                  </a:lnTo>
                  <a:lnTo>
                    <a:pt x="9232" y="1271"/>
                  </a:lnTo>
                  <a:lnTo>
                    <a:pt x="9134" y="1319"/>
                  </a:lnTo>
                  <a:lnTo>
                    <a:pt x="9061" y="1344"/>
                  </a:lnTo>
                  <a:lnTo>
                    <a:pt x="8133" y="1344"/>
                  </a:lnTo>
                  <a:lnTo>
                    <a:pt x="8060" y="1319"/>
                  </a:lnTo>
                  <a:lnTo>
                    <a:pt x="7962" y="1271"/>
                  </a:lnTo>
                  <a:lnTo>
                    <a:pt x="7889" y="1197"/>
                  </a:lnTo>
                  <a:lnTo>
                    <a:pt x="7840" y="1148"/>
                  </a:lnTo>
                  <a:lnTo>
                    <a:pt x="7791" y="1051"/>
                  </a:lnTo>
                  <a:lnTo>
                    <a:pt x="7767" y="953"/>
                  </a:lnTo>
                  <a:lnTo>
                    <a:pt x="7742" y="855"/>
                  </a:lnTo>
                  <a:lnTo>
                    <a:pt x="7742" y="391"/>
                  </a:lnTo>
                  <a:lnTo>
                    <a:pt x="977" y="391"/>
                  </a:lnTo>
                  <a:lnTo>
                    <a:pt x="708" y="367"/>
                  </a:lnTo>
                  <a:lnTo>
                    <a:pt x="440" y="294"/>
                  </a:lnTo>
                  <a:lnTo>
                    <a:pt x="220" y="172"/>
                  </a:lnTo>
                  <a:lnTo>
                    <a:pt x="0"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3" name="Google Shape;1203;p48"/>
          <p:cNvGrpSpPr/>
          <p:nvPr/>
        </p:nvGrpSpPr>
        <p:grpSpPr>
          <a:xfrm>
            <a:off x="2624299" y="3196714"/>
            <a:ext cx="324661" cy="338956"/>
            <a:chOff x="3294650" y="3652450"/>
            <a:chExt cx="388350" cy="405450"/>
          </a:xfrm>
        </p:grpSpPr>
        <p:sp>
          <p:nvSpPr>
            <p:cNvPr id="1204" name="Google Shape;1204;p48"/>
            <p:cNvSpPr/>
            <p:nvPr/>
          </p:nvSpPr>
          <p:spPr>
            <a:xfrm>
              <a:off x="3294650" y="3681775"/>
              <a:ext cx="376150" cy="376125"/>
            </a:xfrm>
            <a:custGeom>
              <a:avLst/>
              <a:gdLst/>
              <a:ahLst/>
              <a:cxnLst/>
              <a:rect l="l" t="t" r="r" b="b"/>
              <a:pathLst>
                <a:path w="15046" h="15045" extrusionOk="0">
                  <a:moveTo>
                    <a:pt x="7132" y="0"/>
                  </a:moveTo>
                  <a:lnTo>
                    <a:pt x="6766" y="49"/>
                  </a:lnTo>
                  <a:lnTo>
                    <a:pt x="6375" y="98"/>
                  </a:lnTo>
                  <a:lnTo>
                    <a:pt x="6009" y="147"/>
                  </a:lnTo>
                  <a:lnTo>
                    <a:pt x="5642" y="244"/>
                  </a:lnTo>
                  <a:lnTo>
                    <a:pt x="5276" y="342"/>
                  </a:lnTo>
                  <a:lnTo>
                    <a:pt x="4934" y="464"/>
                  </a:lnTo>
                  <a:lnTo>
                    <a:pt x="4592" y="586"/>
                  </a:lnTo>
                  <a:lnTo>
                    <a:pt x="4250" y="733"/>
                  </a:lnTo>
                  <a:lnTo>
                    <a:pt x="3933" y="904"/>
                  </a:lnTo>
                  <a:lnTo>
                    <a:pt x="3615" y="1099"/>
                  </a:lnTo>
                  <a:lnTo>
                    <a:pt x="3322" y="1295"/>
                  </a:lnTo>
                  <a:lnTo>
                    <a:pt x="3029" y="1490"/>
                  </a:lnTo>
                  <a:lnTo>
                    <a:pt x="2736" y="1710"/>
                  </a:lnTo>
                  <a:lnTo>
                    <a:pt x="2467" y="1954"/>
                  </a:lnTo>
                  <a:lnTo>
                    <a:pt x="2199" y="2198"/>
                  </a:lnTo>
                  <a:lnTo>
                    <a:pt x="1954" y="2467"/>
                  </a:lnTo>
                  <a:lnTo>
                    <a:pt x="1710" y="2736"/>
                  </a:lnTo>
                  <a:lnTo>
                    <a:pt x="1490" y="3029"/>
                  </a:lnTo>
                  <a:lnTo>
                    <a:pt x="1295" y="3322"/>
                  </a:lnTo>
                  <a:lnTo>
                    <a:pt x="1100" y="3615"/>
                  </a:lnTo>
                  <a:lnTo>
                    <a:pt x="904" y="3932"/>
                  </a:lnTo>
                  <a:lnTo>
                    <a:pt x="733" y="4250"/>
                  </a:lnTo>
                  <a:lnTo>
                    <a:pt x="587" y="4592"/>
                  </a:lnTo>
                  <a:lnTo>
                    <a:pt x="465" y="4934"/>
                  </a:lnTo>
                  <a:lnTo>
                    <a:pt x="342" y="5276"/>
                  </a:lnTo>
                  <a:lnTo>
                    <a:pt x="245" y="5642"/>
                  </a:lnTo>
                  <a:lnTo>
                    <a:pt x="147" y="6008"/>
                  </a:lnTo>
                  <a:lnTo>
                    <a:pt x="98" y="6375"/>
                  </a:lnTo>
                  <a:lnTo>
                    <a:pt x="49" y="6765"/>
                  </a:lnTo>
                  <a:lnTo>
                    <a:pt x="0" y="7132"/>
                  </a:lnTo>
                  <a:lnTo>
                    <a:pt x="0" y="7522"/>
                  </a:lnTo>
                  <a:lnTo>
                    <a:pt x="0" y="7913"/>
                  </a:lnTo>
                  <a:lnTo>
                    <a:pt x="49" y="8280"/>
                  </a:lnTo>
                  <a:lnTo>
                    <a:pt x="98" y="8670"/>
                  </a:lnTo>
                  <a:lnTo>
                    <a:pt x="147" y="9037"/>
                  </a:lnTo>
                  <a:lnTo>
                    <a:pt x="245" y="9403"/>
                  </a:lnTo>
                  <a:lnTo>
                    <a:pt x="342" y="9769"/>
                  </a:lnTo>
                  <a:lnTo>
                    <a:pt x="465" y="10111"/>
                  </a:lnTo>
                  <a:lnTo>
                    <a:pt x="587" y="10453"/>
                  </a:lnTo>
                  <a:lnTo>
                    <a:pt x="733" y="10795"/>
                  </a:lnTo>
                  <a:lnTo>
                    <a:pt x="904" y="11113"/>
                  </a:lnTo>
                  <a:lnTo>
                    <a:pt x="1100" y="11430"/>
                  </a:lnTo>
                  <a:lnTo>
                    <a:pt x="1295" y="11723"/>
                  </a:lnTo>
                  <a:lnTo>
                    <a:pt x="1490" y="12016"/>
                  </a:lnTo>
                  <a:lnTo>
                    <a:pt x="1710" y="12309"/>
                  </a:lnTo>
                  <a:lnTo>
                    <a:pt x="1954" y="12578"/>
                  </a:lnTo>
                  <a:lnTo>
                    <a:pt x="2199" y="12847"/>
                  </a:lnTo>
                  <a:lnTo>
                    <a:pt x="2467" y="13091"/>
                  </a:lnTo>
                  <a:lnTo>
                    <a:pt x="2736" y="13335"/>
                  </a:lnTo>
                  <a:lnTo>
                    <a:pt x="3029" y="13555"/>
                  </a:lnTo>
                  <a:lnTo>
                    <a:pt x="3322" y="13750"/>
                  </a:lnTo>
                  <a:lnTo>
                    <a:pt x="3615" y="13946"/>
                  </a:lnTo>
                  <a:lnTo>
                    <a:pt x="3933" y="14141"/>
                  </a:lnTo>
                  <a:lnTo>
                    <a:pt x="4250" y="14312"/>
                  </a:lnTo>
                  <a:lnTo>
                    <a:pt x="4592" y="14459"/>
                  </a:lnTo>
                  <a:lnTo>
                    <a:pt x="4934" y="14581"/>
                  </a:lnTo>
                  <a:lnTo>
                    <a:pt x="5276" y="14703"/>
                  </a:lnTo>
                  <a:lnTo>
                    <a:pt x="5642" y="14801"/>
                  </a:lnTo>
                  <a:lnTo>
                    <a:pt x="6009" y="14898"/>
                  </a:lnTo>
                  <a:lnTo>
                    <a:pt x="6375" y="14947"/>
                  </a:lnTo>
                  <a:lnTo>
                    <a:pt x="6766" y="14996"/>
                  </a:lnTo>
                  <a:lnTo>
                    <a:pt x="7132" y="15045"/>
                  </a:lnTo>
                  <a:lnTo>
                    <a:pt x="7914" y="15045"/>
                  </a:lnTo>
                  <a:lnTo>
                    <a:pt x="8280" y="14996"/>
                  </a:lnTo>
                  <a:lnTo>
                    <a:pt x="8671" y="14947"/>
                  </a:lnTo>
                  <a:lnTo>
                    <a:pt x="9037" y="14898"/>
                  </a:lnTo>
                  <a:lnTo>
                    <a:pt x="9403" y="14801"/>
                  </a:lnTo>
                  <a:lnTo>
                    <a:pt x="9770" y="14703"/>
                  </a:lnTo>
                  <a:lnTo>
                    <a:pt x="10112" y="14581"/>
                  </a:lnTo>
                  <a:lnTo>
                    <a:pt x="10454" y="14459"/>
                  </a:lnTo>
                  <a:lnTo>
                    <a:pt x="10795" y="14312"/>
                  </a:lnTo>
                  <a:lnTo>
                    <a:pt x="11113" y="14141"/>
                  </a:lnTo>
                  <a:lnTo>
                    <a:pt x="11430" y="13946"/>
                  </a:lnTo>
                  <a:lnTo>
                    <a:pt x="11724" y="13750"/>
                  </a:lnTo>
                  <a:lnTo>
                    <a:pt x="12017" y="13555"/>
                  </a:lnTo>
                  <a:lnTo>
                    <a:pt x="12310" y="13335"/>
                  </a:lnTo>
                  <a:lnTo>
                    <a:pt x="12578" y="13091"/>
                  </a:lnTo>
                  <a:lnTo>
                    <a:pt x="12847" y="12847"/>
                  </a:lnTo>
                  <a:lnTo>
                    <a:pt x="13091" y="12578"/>
                  </a:lnTo>
                  <a:lnTo>
                    <a:pt x="13335" y="12309"/>
                  </a:lnTo>
                  <a:lnTo>
                    <a:pt x="13555" y="12016"/>
                  </a:lnTo>
                  <a:lnTo>
                    <a:pt x="13751" y="11723"/>
                  </a:lnTo>
                  <a:lnTo>
                    <a:pt x="13946" y="11430"/>
                  </a:lnTo>
                  <a:lnTo>
                    <a:pt x="14141" y="11113"/>
                  </a:lnTo>
                  <a:lnTo>
                    <a:pt x="14312" y="10795"/>
                  </a:lnTo>
                  <a:lnTo>
                    <a:pt x="14459" y="10453"/>
                  </a:lnTo>
                  <a:lnTo>
                    <a:pt x="14581" y="10111"/>
                  </a:lnTo>
                  <a:lnTo>
                    <a:pt x="14703" y="9769"/>
                  </a:lnTo>
                  <a:lnTo>
                    <a:pt x="14801" y="9403"/>
                  </a:lnTo>
                  <a:lnTo>
                    <a:pt x="14899" y="9037"/>
                  </a:lnTo>
                  <a:lnTo>
                    <a:pt x="14947" y="8670"/>
                  </a:lnTo>
                  <a:lnTo>
                    <a:pt x="14996" y="8280"/>
                  </a:lnTo>
                  <a:lnTo>
                    <a:pt x="15045" y="7913"/>
                  </a:lnTo>
                  <a:lnTo>
                    <a:pt x="15045" y="7522"/>
                  </a:lnTo>
                  <a:lnTo>
                    <a:pt x="7523" y="7522"/>
                  </a:lnTo>
                  <a:lnTo>
                    <a:pt x="7523"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48"/>
            <p:cNvSpPr/>
            <p:nvPr/>
          </p:nvSpPr>
          <p:spPr>
            <a:xfrm>
              <a:off x="3494925" y="3760525"/>
              <a:ext cx="188075" cy="97100"/>
            </a:xfrm>
            <a:custGeom>
              <a:avLst/>
              <a:gdLst/>
              <a:ahLst/>
              <a:cxnLst/>
              <a:rect l="l" t="t" r="r" b="b"/>
              <a:pathLst>
                <a:path w="7523" h="3884" extrusionOk="0">
                  <a:moveTo>
                    <a:pt x="2491" y="2956"/>
                  </a:moveTo>
                  <a:lnTo>
                    <a:pt x="2491" y="3396"/>
                  </a:lnTo>
                  <a:lnTo>
                    <a:pt x="1759" y="3396"/>
                  </a:lnTo>
                  <a:lnTo>
                    <a:pt x="2491" y="2956"/>
                  </a:lnTo>
                  <a:close/>
                  <a:moveTo>
                    <a:pt x="3346" y="2443"/>
                  </a:moveTo>
                  <a:lnTo>
                    <a:pt x="3346" y="3396"/>
                  </a:lnTo>
                  <a:lnTo>
                    <a:pt x="2980" y="3396"/>
                  </a:lnTo>
                  <a:lnTo>
                    <a:pt x="2980" y="2663"/>
                  </a:lnTo>
                  <a:lnTo>
                    <a:pt x="3346" y="2443"/>
                  </a:lnTo>
                  <a:close/>
                  <a:moveTo>
                    <a:pt x="4201" y="1930"/>
                  </a:moveTo>
                  <a:lnTo>
                    <a:pt x="4201" y="3396"/>
                  </a:lnTo>
                  <a:lnTo>
                    <a:pt x="3835" y="3396"/>
                  </a:lnTo>
                  <a:lnTo>
                    <a:pt x="3835" y="2150"/>
                  </a:lnTo>
                  <a:lnTo>
                    <a:pt x="3835" y="2150"/>
                  </a:lnTo>
                  <a:lnTo>
                    <a:pt x="4201" y="1930"/>
                  </a:lnTo>
                  <a:close/>
                  <a:moveTo>
                    <a:pt x="5056" y="1393"/>
                  </a:moveTo>
                  <a:lnTo>
                    <a:pt x="5056" y="3396"/>
                  </a:lnTo>
                  <a:lnTo>
                    <a:pt x="4689" y="3396"/>
                  </a:lnTo>
                  <a:lnTo>
                    <a:pt x="4689" y="1637"/>
                  </a:lnTo>
                  <a:lnTo>
                    <a:pt x="5056" y="1393"/>
                  </a:lnTo>
                  <a:close/>
                  <a:moveTo>
                    <a:pt x="5911" y="885"/>
                  </a:moveTo>
                  <a:lnTo>
                    <a:pt x="5911" y="3396"/>
                  </a:lnTo>
                  <a:lnTo>
                    <a:pt x="5544" y="3396"/>
                  </a:lnTo>
                  <a:lnTo>
                    <a:pt x="5544" y="1100"/>
                  </a:lnTo>
                  <a:lnTo>
                    <a:pt x="5911" y="885"/>
                  </a:lnTo>
                  <a:close/>
                  <a:moveTo>
                    <a:pt x="6399" y="978"/>
                  </a:moveTo>
                  <a:lnTo>
                    <a:pt x="6619" y="1539"/>
                  </a:lnTo>
                  <a:lnTo>
                    <a:pt x="6790" y="2031"/>
                  </a:lnTo>
                  <a:lnTo>
                    <a:pt x="6790" y="3396"/>
                  </a:lnTo>
                  <a:lnTo>
                    <a:pt x="6399" y="3396"/>
                  </a:lnTo>
                  <a:lnTo>
                    <a:pt x="6399" y="978"/>
                  </a:lnTo>
                  <a:close/>
                  <a:moveTo>
                    <a:pt x="6448" y="1"/>
                  </a:moveTo>
                  <a:lnTo>
                    <a:pt x="0" y="3884"/>
                  </a:lnTo>
                  <a:lnTo>
                    <a:pt x="7523" y="3884"/>
                  </a:lnTo>
                  <a:lnTo>
                    <a:pt x="7498" y="3347"/>
                  </a:lnTo>
                  <a:lnTo>
                    <a:pt x="7449" y="2834"/>
                  </a:lnTo>
                  <a:lnTo>
                    <a:pt x="7352" y="2321"/>
                  </a:lnTo>
                  <a:lnTo>
                    <a:pt x="7229" y="1832"/>
                  </a:lnTo>
                  <a:lnTo>
                    <a:pt x="7083" y="1344"/>
                  </a:lnTo>
                  <a:lnTo>
                    <a:pt x="6912" y="880"/>
                  </a:lnTo>
                  <a:lnTo>
                    <a:pt x="6692" y="440"/>
                  </a:lnTo>
                  <a:lnTo>
                    <a:pt x="644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48"/>
            <p:cNvSpPr/>
            <p:nvPr/>
          </p:nvSpPr>
          <p:spPr>
            <a:xfrm>
              <a:off x="3494925" y="3652450"/>
              <a:ext cx="161200" cy="188100"/>
            </a:xfrm>
            <a:custGeom>
              <a:avLst/>
              <a:gdLst/>
              <a:ahLst/>
              <a:cxnLst/>
              <a:rect l="l" t="t" r="r" b="b"/>
              <a:pathLst>
                <a:path w="6448" h="7524" extrusionOk="0">
                  <a:moveTo>
                    <a:pt x="489" y="514"/>
                  </a:moveTo>
                  <a:lnTo>
                    <a:pt x="879" y="538"/>
                  </a:lnTo>
                  <a:lnTo>
                    <a:pt x="1270" y="611"/>
                  </a:lnTo>
                  <a:lnTo>
                    <a:pt x="1661" y="685"/>
                  </a:lnTo>
                  <a:lnTo>
                    <a:pt x="2052" y="782"/>
                  </a:lnTo>
                  <a:lnTo>
                    <a:pt x="2418" y="929"/>
                  </a:lnTo>
                  <a:lnTo>
                    <a:pt x="2809" y="1075"/>
                  </a:lnTo>
                  <a:lnTo>
                    <a:pt x="3151" y="1246"/>
                  </a:lnTo>
                  <a:lnTo>
                    <a:pt x="3517" y="1417"/>
                  </a:lnTo>
                  <a:lnTo>
                    <a:pt x="3835" y="1637"/>
                  </a:lnTo>
                  <a:lnTo>
                    <a:pt x="4152" y="1857"/>
                  </a:lnTo>
                  <a:lnTo>
                    <a:pt x="4445" y="2077"/>
                  </a:lnTo>
                  <a:lnTo>
                    <a:pt x="4738" y="2321"/>
                  </a:lnTo>
                  <a:lnTo>
                    <a:pt x="5031" y="2590"/>
                  </a:lnTo>
                  <a:lnTo>
                    <a:pt x="5276" y="2883"/>
                  </a:lnTo>
                  <a:lnTo>
                    <a:pt x="5520" y="3176"/>
                  </a:lnTo>
                  <a:lnTo>
                    <a:pt x="5764" y="3493"/>
                  </a:lnTo>
                  <a:lnTo>
                    <a:pt x="489" y="6668"/>
                  </a:lnTo>
                  <a:lnTo>
                    <a:pt x="489" y="514"/>
                  </a:lnTo>
                  <a:close/>
                  <a:moveTo>
                    <a:pt x="0" y="1"/>
                  </a:moveTo>
                  <a:lnTo>
                    <a:pt x="0" y="7523"/>
                  </a:lnTo>
                  <a:lnTo>
                    <a:pt x="6448" y="3640"/>
                  </a:lnTo>
                  <a:lnTo>
                    <a:pt x="6179" y="3249"/>
                  </a:lnTo>
                  <a:lnTo>
                    <a:pt x="5911" y="2858"/>
                  </a:lnTo>
                  <a:lnTo>
                    <a:pt x="5593" y="2492"/>
                  </a:lnTo>
                  <a:lnTo>
                    <a:pt x="5276" y="2150"/>
                  </a:lnTo>
                  <a:lnTo>
                    <a:pt x="4909" y="1833"/>
                  </a:lnTo>
                  <a:lnTo>
                    <a:pt x="4543" y="1540"/>
                  </a:lnTo>
                  <a:lnTo>
                    <a:pt x="4152" y="1246"/>
                  </a:lnTo>
                  <a:lnTo>
                    <a:pt x="3761" y="1002"/>
                  </a:lnTo>
                  <a:lnTo>
                    <a:pt x="3322" y="782"/>
                  </a:lnTo>
                  <a:lnTo>
                    <a:pt x="2882" y="587"/>
                  </a:lnTo>
                  <a:lnTo>
                    <a:pt x="2443" y="416"/>
                  </a:lnTo>
                  <a:lnTo>
                    <a:pt x="1978" y="270"/>
                  </a:lnTo>
                  <a:lnTo>
                    <a:pt x="1490" y="147"/>
                  </a:lnTo>
                  <a:lnTo>
                    <a:pt x="1002" y="74"/>
                  </a:lnTo>
                  <a:lnTo>
                    <a:pt x="513" y="25"/>
                  </a:lnTo>
                  <a:lnTo>
                    <a:pt x="0"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7" name="Google Shape;1207;p48"/>
          <p:cNvGrpSpPr/>
          <p:nvPr/>
        </p:nvGrpSpPr>
        <p:grpSpPr>
          <a:xfrm>
            <a:off x="3160781" y="3239601"/>
            <a:ext cx="378750" cy="277698"/>
            <a:chOff x="3936375" y="3703750"/>
            <a:chExt cx="453050" cy="332175"/>
          </a:xfrm>
        </p:grpSpPr>
        <p:sp>
          <p:nvSpPr>
            <p:cNvPr id="1208" name="Google Shape;1208;p48"/>
            <p:cNvSpPr/>
            <p:nvPr/>
          </p:nvSpPr>
          <p:spPr>
            <a:xfrm>
              <a:off x="3936375" y="3703750"/>
              <a:ext cx="453050" cy="332175"/>
            </a:xfrm>
            <a:custGeom>
              <a:avLst/>
              <a:gdLst/>
              <a:ahLst/>
              <a:cxnLst/>
              <a:rect l="l" t="t" r="r" b="b"/>
              <a:pathLst>
                <a:path w="18122" h="13287" extrusionOk="0">
                  <a:moveTo>
                    <a:pt x="366" y="0"/>
                  </a:moveTo>
                  <a:lnTo>
                    <a:pt x="293" y="49"/>
                  </a:lnTo>
                  <a:lnTo>
                    <a:pt x="195" y="74"/>
                  </a:lnTo>
                  <a:lnTo>
                    <a:pt x="122" y="147"/>
                  </a:lnTo>
                  <a:lnTo>
                    <a:pt x="73" y="220"/>
                  </a:lnTo>
                  <a:lnTo>
                    <a:pt x="24" y="293"/>
                  </a:lnTo>
                  <a:lnTo>
                    <a:pt x="0" y="391"/>
                  </a:lnTo>
                  <a:lnTo>
                    <a:pt x="0" y="489"/>
                  </a:lnTo>
                  <a:lnTo>
                    <a:pt x="0" y="12798"/>
                  </a:lnTo>
                  <a:lnTo>
                    <a:pt x="0" y="12896"/>
                  </a:lnTo>
                  <a:lnTo>
                    <a:pt x="24" y="12993"/>
                  </a:lnTo>
                  <a:lnTo>
                    <a:pt x="73" y="13067"/>
                  </a:lnTo>
                  <a:lnTo>
                    <a:pt x="122" y="13140"/>
                  </a:lnTo>
                  <a:lnTo>
                    <a:pt x="195" y="13213"/>
                  </a:lnTo>
                  <a:lnTo>
                    <a:pt x="293" y="13238"/>
                  </a:lnTo>
                  <a:lnTo>
                    <a:pt x="366" y="13287"/>
                  </a:lnTo>
                  <a:lnTo>
                    <a:pt x="17756" y="13287"/>
                  </a:lnTo>
                  <a:lnTo>
                    <a:pt x="17829" y="13238"/>
                  </a:lnTo>
                  <a:lnTo>
                    <a:pt x="17927" y="13213"/>
                  </a:lnTo>
                  <a:lnTo>
                    <a:pt x="18000" y="13140"/>
                  </a:lnTo>
                  <a:lnTo>
                    <a:pt x="18049" y="13067"/>
                  </a:lnTo>
                  <a:lnTo>
                    <a:pt x="18098" y="12993"/>
                  </a:lnTo>
                  <a:lnTo>
                    <a:pt x="18122" y="12896"/>
                  </a:lnTo>
                  <a:lnTo>
                    <a:pt x="18122" y="12798"/>
                  </a:lnTo>
                  <a:lnTo>
                    <a:pt x="18122" y="12700"/>
                  </a:lnTo>
                  <a:lnTo>
                    <a:pt x="18098" y="12603"/>
                  </a:lnTo>
                  <a:lnTo>
                    <a:pt x="18049" y="12529"/>
                  </a:lnTo>
                  <a:lnTo>
                    <a:pt x="18000" y="12456"/>
                  </a:lnTo>
                  <a:lnTo>
                    <a:pt x="17927" y="12383"/>
                  </a:lnTo>
                  <a:lnTo>
                    <a:pt x="17829" y="12358"/>
                  </a:lnTo>
                  <a:lnTo>
                    <a:pt x="17756" y="12310"/>
                  </a:lnTo>
                  <a:lnTo>
                    <a:pt x="977" y="12310"/>
                  </a:lnTo>
                  <a:lnTo>
                    <a:pt x="977" y="489"/>
                  </a:lnTo>
                  <a:lnTo>
                    <a:pt x="953" y="391"/>
                  </a:lnTo>
                  <a:lnTo>
                    <a:pt x="928" y="293"/>
                  </a:lnTo>
                  <a:lnTo>
                    <a:pt x="879" y="220"/>
                  </a:lnTo>
                  <a:lnTo>
                    <a:pt x="830" y="147"/>
                  </a:lnTo>
                  <a:lnTo>
                    <a:pt x="757" y="74"/>
                  </a:lnTo>
                  <a:lnTo>
                    <a:pt x="659" y="49"/>
                  </a:lnTo>
                  <a:lnTo>
                    <a:pt x="586"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48"/>
            <p:cNvSpPr/>
            <p:nvPr/>
          </p:nvSpPr>
          <p:spPr>
            <a:xfrm>
              <a:off x="3988875" y="3864325"/>
              <a:ext cx="77575" cy="133125"/>
            </a:xfrm>
            <a:custGeom>
              <a:avLst/>
              <a:gdLst/>
              <a:ahLst/>
              <a:cxnLst/>
              <a:rect l="l" t="t" r="r" b="b"/>
              <a:pathLst>
                <a:path w="3103" h="5325" extrusionOk="0">
                  <a:moveTo>
                    <a:pt x="489" y="1"/>
                  </a:moveTo>
                  <a:lnTo>
                    <a:pt x="391" y="25"/>
                  </a:lnTo>
                  <a:lnTo>
                    <a:pt x="294" y="50"/>
                  </a:lnTo>
                  <a:lnTo>
                    <a:pt x="196" y="98"/>
                  </a:lnTo>
                  <a:lnTo>
                    <a:pt x="147" y="147"/>
                  </a:lnTo>
                  <a:lnTo>
                    <a:pt x="74" y="220"/>
                  </a:lnTo>
                  <a:lnTo>
                    <a:pt x="25" y="294"/>
                  </a:lnTo>
                  <a:lnTo>
                    <a:pt x="0" y="391"/>
                  </a:lnTo>
                  <a:lnTo>
                    <a:pt x="0" y="489"/>
                  </a:lnTo>
                  <a:lnTo>
                    <a:pt x="0" y="5325"/>
                  </a:lnTo>
                  <a:lnTo>
                    <a:pt x="3102" y="5325"/>
                  </a:lnTo>
                  <a:lnTo>
                    <a:pt x="3102" y="489"/>
                  </a:lnTo>
                  <a:lnTo>
                    <a:pt x="3102" y="391"/>
                  </a:lnTo>
                  <a:lnTo>
                    <a:pt x="3053" y="294"/>
                  </a:lnTo>
                  <a:lnTo>
                    <a:pt x="3029" y="220"/>
                  </a:lnTo>
                  <a:lnTo>
                    <a:pt x="2956" y="147"/>
                  </a:lnTo>
                  <a:lnTo>
                    <a:pt x="2882" y="98"/>
                  </a:lnTo>
                  <a:lnTo>
                    <a:pt x="2809" y="50"/>
                  </a:lnTo>
                  <a:lnTo>
                    <a:pt x="2711" y="25"/>
                  </a:lnTo>
                  <a:lnTo>
                    <a:pt x="2614"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48"/>
            <p:cNvSpPr/>
            <p:nvPr/>
          </p:nvSpPr>
          <p:spPr>
            <a:xfrm>
              <a:off x="4259350" y="3864325"/>
              <a:ext cx="77575" cy="133125"/>
            </a:xfrm>
            <a:custGeom>
              <a:avLst/>
              <a:gdLst/>
              <a:ahLst/>
              <a:cxnLst/>
              <a:rect l="l" t="t" r="r" b="b"/>
              <a:pathLst>
                <a:path w="3103" h="5325" extrusionOk="0">
                  <a:moveTo>
                    <a:pt x="489" y="1"/>
                  </a:moveTo>
                  <a:lnTo>
                    <a:pt x="392" y="25"/>
                  </a:lnTo>
                  <a:lnTo>
                    <a:pt x="294" y="50"/>
                  </a:lnTo>
                  <a:lnTo>
                    <a:pt x="221" y="98"/>
                  </a:lnTo>
                  <a:lnTo>
                    <a:pt x="147" y="147"/>
                  </a:lnTo>
                  <a:lnTo>
                    <a:pt x="74" y="220"/>
                  </a:lnTo>
                  <a:lnTo>
                    <a:pt x="50" y="294"/>
                  </a:lnTo>
                  <a:lnTo>
                    <a:pt x="1" y="391"/>
                  </a:lnTo>
                  <a:lnTo>
                    <a:pt x="1" y="489"/>
                  </a:lnTo>
                  <a:lnTo>
                    <a:pt x="1" y="5325"/>
                  </a:lnTo>
                  <a:lnTo>
                    <a:pt x="3103" y="5325"/>
                  </a:lnTo>
                  <a:lnTo>
                    <a:pt x="3103" y="489"/>
                  </a:lnTo>
                  <a:lnTo>
                    <a:pt x="3103" y="391"/>
                  </a:lnTo>
                  <a:lnTo>
                    <a:pt x="3078" y="294"/>
                  </a:lnTo>
                  <a:lnTo>
                    <a:pt x="3029" y="220"/>
                  </a:lnTo>
                  <a:lnTo>
                    <a:pt x="2956" y="147"/>
                  </a:lnTo>
                  <a:lnTo>
                    <a:pt x="2907" y="98"/>
                  </a:lnTo>
                  <a:lnTo>
                    <a:pt x="2810" y="50"/>
                  </a:lnTo>
                  <a:lnTo>
                    <a:pt x="2712" y="25"/>
                  </a:lnTo>
                  <a:lnTo>
                    <a:pt x="2614"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48"/>
            <p:cNvSpPr/>
            <p:nvPr/>
          </p:nvSpPr>
          <p:spPr>
            <a:xfrm>
              <a:off x="4078625" y="3717800"/>
              <a:ext cx="77575" cy="279650"/>
            </a:xfrm>
            <a:custGeom>
              <a:avLst/>
              <a:gdLst/>
              <a:ahLst/>
              <a:cxnLst/>
              <a:rect l="l" t="t" r="r" b="b"/>
              <a:pathLst>
                <a:path w="3103" h="11186" extrusionOk="0">
                  <a:moveTo>
                    <a:pt x="489" y="0"/>
                  </a:moveTo>
                  <a:lnTo>
                    <a:pt x="391" y="25"/>
                  </a:lnTo>
                  <a:lnTo>
                    <a:pt x="294" y="49"/>
                  </a:lnTo>
                  <a:lnTo>
                    <a:pt x="220" y="98"/>
                  </a:lnTo>
                  <a:lnTo>
                    <a:pt x="147" y="147"/>
                  </a:lnTo>
                  <a:lnTo>
                    <a:pt x="74" y="220"/>
                  </a:lnTo>
                  <a:lnTo>
                    <a:pt x="49" y="293"/>
                  </a:lnTo>
                  <a:lnTo>
                    <a:pt x="1" y="391"/>
                  </a:lnTo>
                  <a:lnTo>
                    <a:pt x="1" y="489"/>
                  </a:lnTo>
                  <a:lnTo>
                    <a:pt x="1" y="11186"/>
                  </a:lnTo>
                  <a:lnTo>
                    <a:pt x="3102" y="11186"/>
                  </a:lnTo>
                  <a:lnTo>
                    <a:pt x="3102" y="489"/>
                  </a:lnTo>
                  <a:lnTo>
                    <a:pt x="3102" y="391"/>
                  </a:lnTo>
                  <a:lnTo>
                    <a:pt x="3078" y="293"/>
                  </a:lnTo>
                  <a:lnTo>
                    <a:pt x="3029" y="220"/>
                  </a:lnTo>
                  <a:lnTo>
                    <a:pt x="2956" y="147"/>
                  </a:lnTo>
                  <a:lnTo>
                    <a:pt x="2907" y="98"/>
                  </a:lnTo>
                  <a:lnTo>
                    <a:pt x="2809" y="49"/>
                  </a:lnTo>
                  <a:lnTo>
                    <a:pt x="2712" y="25"/>
                  </a:lnTo>
                  <a:lnTo>
                    <a:pt x="2614"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48"/>
            <p:cNvSpPr/>
            <p:nvPr/>
          </p:nvSpPr>
          <p:spPr>
            <a:xfrm>
              <a:off x="4168375" y="3788625"/>
              <a:ext cx="78175" cy="208825"/>
            </a:xfrm>
            <a:custGeom>
              <a:avLst/>
              <a:gdLst/>
              <a:ahLst/>
              <a:cxnLst/>
              <a:rect l="l" t="t" r="r" b="b"/>
              <a:pathLst>
                <a:path w="3127" h="8353" extrusionOk="0">
                  <a:moveTo>
                    <a:pt x="489" y="0"/>
                  </a:moveTo>
                  <a:lnTo>
                    <a:pt x="392" y="25"/>
                  </a:lnTo>
                  <a:lnTo>
                    <a:pt x="318" y="49"/>
                  </a:lnTo>
                  <a:lnTo>
                    <a:pt x="221" y="98"/>
                  </a:lnTo>
                  <a:lnTo>
                    <a:pt x="147" y="147"/>
                  </a:lnTo>
                  <a:lnTo>
                    <a:pt x="99" y="220"/>
                  </a:lnTo>
                  <a:lnTo>
                    <a:pt x="50" y="293"/>
                  </a:lnTo>
                  <a:lnTo>
                    <a:pt x="25" y="391"/>
                  </a:lnTo>
                  <a:lnTo>
                    <a:pt x="1" y="489"/>
                  </a:lnTo>
                  <a:lnTo>
                    <a:pt x="1" y="8353"/>
                  </a:lnTo>
                  <a:lnTo>
                    <a:pt x="3127" y="8353"/>
                  </a:lnTo>
                  <a:lnTo>
                    <a:pt x="3127" y="489"/>
                  </a:lnTo>
                  <a:lnTo>
                    <a:pt x="3103" y="391"/>
                  </a:lnTo>
                  <a:lnTo>
                    <a:pt x="3078" y="293"/>
                  </a:lnTo>
                  <a:lnTo>
                    <a:pt x="3029" y="220"/>
                  </a:lnTo>
                  <a:lnTo>
                    <a:pt x="2980" y="147"/>
                  </a:lnTo>
                  <a:lnTo>
                    <a:pt x="2907" y="98"/>
                  </a:lnTo>
                  <a:lnTo>
                    <a:pt x="2809" y="49"/>
                  </a:lnTo>
                  <a:lnTo>
                    <a:pt x="2736" y="25"/>
                  </a:lnTo>
                  <a:lnTo>
                    <a:pt x="2639"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3" name="Google Shape;1213;p48"/>
          <p:cNvGrpSpPr/>
          <p:nvPr/>
        </p:nvGrpSpPr>
        <p:grpSpPr>
          <a:xfrm>
            <a:off x="3724307" y="3239601"/>
            <a:ext cx="378750" cy="277698"/>
            <a:chOff x="4610450" y="3703750"/>
            <a:chExt cx="453050" cy="332175"/>
          </a:xfrm>
        </p:grpSpPr>
        <p:sp>
          <p:nvSpPr>
            <p:cNvPr id="1214" name="Google Shape;1214;p48"/>
            <p:cNvSpPr/>
            <p:nvPr/>
          </p:nvSpPr>
          <p:spPr>
            <a:xfrm>
              <a:off x="4610450" y="3703750"/>
              <a:ext cx="453050" cy="332175"/>
            </a:xfrm>
            <a:custGeom>
              <a:avLst/>
              <a:gdLst/>
              <a:ahLst/>
              <a:cxnLst/>
              <a:rect l="l" t="t" r="r" b="b"/>
              <a:pathLst>
                <a:path w="18122" h="13287" extrusionOk="0">
                  <a:moveTo>
                    <a:pt x="366" y="0"/>
                  </a:moveTo>
                  <a:lnTo>
                    <a:pt x="293" y="49"/>
                  </a:lnTo>
                  <a:lnTo>
                    <a:pt x="195" y="74"/>
                  </a:lnTo>
                  <a:lnTo>
                    <a:pt x="122" y="147"/>
                  </a:lnTo>
                  <a:lnTo>
                    <a:pt x="73" y="220"/>
                  </a:lnTo>
                  <a:lnTo>
                    <a:pt x="25" y="293"/>
                  </a:lnTo>
                  <a:lnTo>
                    <a:pt x="0" y="391"/>
                  </a:lnTo>
                  <a:lnTo>
                    <a:pt x="0" y="489"/>
                  </a:lnTo>
                  <a:lnTo>
                    <a:pt x="0" y="12798"/>
                  </a:lnTo>
                  <a:lnTo>
                    <a:pt x="0" y="12896"/>
                  </a:lnTo>
                  <a:lnTo>
                    <a:pt x="25" y="12993"/>
                  </a:lnTo>
                  <a:lnTo>
                    <a:pt x="73" y="13067"/>
                  </a:lnTo>
                  <a:lnTo>
                    <a:pt x="122" y="13140"/>
                  </a:lnTo>
                  <a:lnTo>
                    <a:pt x="195" y="13213"/>
                  </a:lnTo>
                  <a:lnTo>
                    <a:pt x="293" y="13238"/>
                  </a:lnTo>
                  <a:lnTo>
                    <a:pt x="366" y="13287"/>
                  </a:lnTo>
                  <a:lnTo>
                    <a:pt x="17756" y="13287"/>
                  </a:lnTo>
                  <a:lnTo>
                    <a:pt x="17829" y="13238"/>
                  </a:lnTo>
                  <a:lnTo>
                    <a:pt x="17927" y="13213"/>
                  </a:lnTo>
                  <a:lnTo>
                    <a:pt x="18000" y="13140"/>
                  </a:lnTo>
                  <a:lnTo>
                    <a:pt x="18049" y="13067"/>
                  </a:lnTo>
                  <a:lnTo>
                    <a:pt x="18098" y="12993"/>
                  </a:lnTo>
                  <a:lnTo>
                    <a:pt x="18122" y="12896"/>
                  </a:lnTo>
                  <a:lnTo>
                    <a:pt x="18122" y="12798"/>
                  </a:lnTo>
                  <a:lnTo>
                    <a:pt x="18122" y="12700"/>
                  </a:lnTo>
                  <a:lnTo>
                    <a:pt x="18098" y="12603"/>
                  </a:lnTo>
                  <a:lnTo>
                    <a:pt x="18049" y="12529"/>
                  </a:lnTo>
                  <a:lnTo>
                    <a:pt x="18000" y="12456"/>
                  </a:lnTo>
                  <a:lnTo>
                    <a:pt x="17927" y="12383"/>
                  </a:lnTo>
                  <a:lnTo>
                    <a:pt x="17829" y="12358"/>
                  </a:lnTo>
                  <a:lnTo>
                    <a:pt x="17756" y="12310"/>
                  </a:lnTo>
                  <a:lnTo>
                    <a:pt x="977" y="12310"/>
                  </a:lnTo>
                  <a:lnTo>
                    <a:pt x="977" y="489"/>
                  </a:lnTo>
                  <a:lnTo>
                    <a:pt x="953" y="391"/>
                  </a:lnTo>
                  <a:lnTo>
                    <a:pt x="928" y="293"/>
                  </a:lnTo>
                  <a:lnTo>
                    <a:pt x="879" y="220"/>
                  </a:lnTo>
                  <a:lnTo>
                    <a:pt x="830" y="147"/>
                  </a:lnTo>
                  <a:lnTo>
                    <a:pt x="757" y="74"/>
                  </a:lnTo>
                  <a:lnTo>
                    <a:pt x="660" y="49"/>
                  </a:lnTo>
                  <a:lnTo>
                    <a:pt x="586"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48"/>
            <p:cNvSpPr/>
            <p:nvPr/>
          </p:nvSpPr>
          <p:spPr>
            <a:xfrm>
              <a:off x="4642200" y="3730000"/>
              <a:ext cx="389550" cy="249150"/>
            </a:xfrm>
            <a:custGeom>
              <a:avLst/>
              <a:gdLst/>
              <a:ahLst/>
              <a:cxnLst/>
              <a:rect l="l" t="t" r="r" b="b"/>
              <a:pathLst>
                <a:path w="15582" h="9966" extrusionOk="0">
                  <a:moveTo>
                    <a:pt x="14752" y="1"/>
                  </a:moveTo>
                  <a:lnTo>
                    <a:pt x="14629" y="49"/>
                  </a:lnTo>
                  <a:lnTo>
                    <a:pt x="14507" y="98"/>
                  </a:lnTo>
                  <a:lnTo>
                    <a:pt x="14410" y="196"/>
                  </a:lnTo>
                  <a:lnTo>
                    <a:pt x="14336" y="294"/>
                  </a:lnTo>
                  <a:lnTo>
                    <a:pt x="14263" y="416"/>
                  </a:lnTo>
                  <a:lnTo>
                    <a:pt x="14239" y="538"/>
                  </a:lnTo>
                  <a:lnTo>
                    <a:pt x="14214" y="684"/>
                  </a:lnTo>
                  <a:lnTo>
                    <a:pt x="14239" y="831"/>
                  </a:lnTo>
                  <a:lnTo>
                    <a:pt x="14288" y="1002"/>
                  </a:lnTo>
                  <a:lnTo>
                    <a:pt x="11308" y="4372"/>
                  </a:lnTo>
                  <a:lnTo>
                    <a:pt x="11161" y="4323"/>
                  </a:lnTo>
                  <a:lnTo>
                    <a:pt x="11015" y="4299"/>
                  </a:lnTo>
                  <a:lnTo>
                    <a:pt x="10844" y="4323"/>
                  </a:lnTo>
                  <a:lnTo>
                    <a:pt x="10087" y="3005"/>
                  </a:lnTo>
                  <a:lnTo>
                    <a:pt x="10160" y="2907"/>
                  </a:lnTo>
                  <a:lnTo>
                    <a:pt x="10209" y="2809"/>
                  </a:lnTo>
                  <a:lnTo>
                    <a:pt x="10233" y="2687"/>
                  </a:lnTo>
                  <a:lnTo>
                    <a:pt x="10233" y="2565"/>
                  </a:lnTo>
                  <a:lnTo>
                    <a:pt x="10233" y="2418"/>
                  </a:lnTo>
                  <a:lnTo>
                    <a:pt x="10184" y="2296"/>
                  </a:lnTo>
                  <a:lnTo>
                    <a:pt x="10136" y="2174"/>
                  </a:lnTo>
                  <a:lnTo>
                    <a:pt x="10038" y="2077"/>
                  </a:lnTo>
                  <a:lnTo>
                    <a:pt x="9940" y="2003"/>
                  </a:lnTo>
                  <a:lnTo>
                    <a:pt x="9818" y="1930"/>
                  </a:lnTo>
                  <a:lnTo>
                    <a:pt x="9696" y="1906"/>
                  </a:lnTo>
                  <a:lnTo>
                    <a:pt x="9549" y="1881"/>
                  </a:lnTo>
                  <a:lnTo>
                    <a:pt x="9427" y="1906"/>
                  </a:lnTo>
                  <a:lnTo>
                    <a:pt x="9281" y="1930"/>
                  </a:lnTo>
                  <a:lnTo>
                    <a:pt x="9183" y="2003"/>
                  </a:lnTo>
                  <a:lnTo>
                    <a:pt x="9085" y="2077"/>
                  </a:lnTo>
                  <a:lnTo>
                    <a:pt x="8988" y="2174"/>
                  </a:lnTo>
                  <a:lnTo>
                    <a:pt x="8939" y="2296"/>
                  </a:lnTo>
                  <a:lnTo>
                    <a:pt x="8890" y="2418"/>
                  </a:lnTo>
                  <a:lnTo>
                    <a:pt x="8866" y="2565"/>
                  </a:lnTo>
                  <a:lnTo>
                    <a:pt x="8890" y="2663"/>
                  </a:lnTo>
                  <a:lnTo>
                    <a:pt x="8914" y="2785"/>
                  </a:lnTo>
                  <a:lnTo>
                    <a:pt x="8939" y="2883"/>
                  </a:lnTo>
                  <a:lnTo>
                    <a:pt x="8988" y="2956"/>
                  </a:lnTo>
                  <a:lnTo>
                    <a:pt x="6521" y="6668"/>
                  </a:lnTo>
                  <a:lnTo>
                    <a:pt x="6399" y="6644"/>
                  </a:lnTo>
                  <a:lnTo>
                    <a:pt x="6130" y="6644"/>
                  </a:lnTo>
                  <a:lnTo>
                    <a:pt x="5959" y="6717"/>
                  </a:lnTo>
                  <a:lnTo>
                    <a:pt x="4714" y="5398"/>
                  </a:lnTo>
                  <a:lnTo>
                    <a:pt x="4763" y="5252"/>
                  </a:lnTo>
                  <a:lnTo>
                    <a:pt x="4763" y="5105"/>
                  </a:lnTo>
                  <a:lnTo>
                    <a:pt x="4763" y="4958"/>
                  </a:lnTo>
                  <a:lnTo>
                    <a:pt x="4714" y="4836"/>
                  </a:lnTo>
                  <a:lnTo>
                    <a:pt x="4665" y="4714"/>
                  </a:lnTo>
                  <a:lnTo>
                    <a:pt x="4567" y="4617"/>
                  </a:lnTo>
                  <a:lnTo>
                    <a:pt x="4470" y="4543"/>
                  </a:lnTo>
                  <a:lnTo>
                    <a:pt x="4347" y="4470"/>
                  </a:lnTo>
                  <a:lnTo>
                    <a:pt x="4225" y="4446"/>
                  </a:lnTo>
                  <a:lnTo>
                    <a:pt x="4079" y="4421"/>
                  </a:lnTo>
                  <a:lnTo>
                    <a:pt x="3957" y="4446"/>
                  </a:lnTo>
                  <a:lnTo>
                    <a:pt x="3810" y="4470"/>
                  </a:lnTo>
                  <a:lnTo>
                    <a:pt x="3712" y="4543"/>
                  </a:lnTo>
                  <a:lnTo>
                    <a:pt x="3615" y="4617"/>
                  </a:lnTo>
                  <a:lnTo>
                    <a:pt x="3517" y="4714"/>
                  </a:lnTo>
                  <a:lnTo>
                    <a:pt x="3468" y="4836"/>
                  </a:lnTo>
                  <a:lnTo>
                    <a:pt x="3419" y="4958"/>
                  </a:lnTo>
                  <a:lnTo>
                    <a:pt x="3395" y="5105"/>
                  </a:lnTo>
                  <a:lnTo>
                    <a:pt x="3419" y="5276"/>
                  </a:lnTo>
                  <a:lnTo>
                    <a:pt x="3493" y="5447"/>
                  </a:lnTo>
                  <a:lnTo>
                    <a:pt x="49" y="9574"/>
                  </a:lnTo>
                  <a:lnTo>
                    <a:pt x="0" y="9648"/>
                  </a:lnTo>
                  <a:lnTo>
                    <a:pt x="0" y="9745"/>
                  </a:lnTo>
                  <a:lnTo>
                    <a:pt x="25" y="9843"/>
                  </a:lnTo>
                  <a:lnTo>
                    <a:pt x="98" y="9916"/>
                  </a:lnTo>
                  <a:lnTo>
                    <a:pt x="171" y="9965"/>
                  </a:lnTo>
                  <a:lnTo>
                    <a:pt x="244" y="9965"/>
                  </a:lnTo>
                  <a:lnTo>
                    <a:pt x="342" y="9941"/>
                  </a:lnTo>
                  <a:lnTo>
                    <a:pt x="440" y="9892"/>
                  </a:lnTo>
                  <a:lnTo>
                    <a:pt x="3859" y="5740"/>
                  </a:lnTo>
                  <a:lnTo>
                    <a:pt x="3981" y="5789"/>
                  </a:lnTo>
                  <a:lnTo>
                    <a:pt x="4079" y="5789"/>
                  </a:lnTo>
                  <a:lnTo>
                    <a:pt x="4225" y="5764"/>
                  </a:lnTo>
                  <a:lnTo>
                    <a:pt x="4347" y="5740"/>
                  </a:lnTo>
                  <a:lnTo>
                    <a:pt x="5642" y="7083"/>
                  </a:lnTo>
                  <a:lnTo>
                    <a:pt x="5617" y="7205"/>
                  </a:lnTo>
                  <a:lnTo>
                    <a:pt x="5617" y="7328"/>
                  </a:lnTo>
                  <a:lnTo>
                    <a:pt x="5617" y="7450"/>
                  </a:lnTo>
                  <a:lnTo>
                    <a:pt x="5666" y="7572"/>
                  </a:lnTo>
                  <a:lnTo>
                    <a:pt x="5740" y="7694"/>
                  </a:lnTo>
                  <a:lnTo>
                    <a:pt x="5813" y="7792"/>
                  </a:lnTo>
                  <a:lnTo>
                    <a:pt x="5910" y="7889"/>
                  </a:lnTo>
                  <a:lnTo>
                    <a:pt x="6033" y="7938"/>
                  </a:lnTo>
                  <a:lnTo>
                    <a:pt x="6155" y="7987"/>
                  </a:lnTo>
                  <a:lnTo>
                    <a:pt x="6301" y="8011"/>
                  </a:lnTo>
                  <a:lnTo>
                    <a:pt x="6448" y="7987"/>
                  </a:lnTo>
                  <a:lnTo>
                    <a:pt x="6570" y="7938"/>
                  </a:lnTo>
                  <a:lnTo>
                    <a:pt x="6692" y="7889"/>
                  </a:lnTo>
                  <a:lnTo>
                    <a:pt x="6790" y="7792"/>
                  </a:lnTo>
                  <a:lnTo>
                    <a:pt x="6863" y="7694"/>
                  </a:lnTo>
                  <a:lnTo>
                    <a:pt x="6936" y="7572"/>
                  </a:lnTo>
                  <a:lnTo>
                    <a:pt x="6961" y="7450"/>
                  </a:lnTo>
                  <a:lnTo>
                    <a:pt x="6985" y="7328"/>
                  </a:lnTo>
                  <a:lnTo>
                    <a:pt x="6961" y="7132"/>
                  </a:lnTo>
                  <a:lnTo>
                    <a:pt x="6887" y="6986"/>
                  </a:lnTo>
                  <a:lnTo>
                    <a:pt x="9403" y="3224"/>
                  </a:lnTo>
                  <a:lnTo>
                    <a:pt x="9549" y="3249"/>
                  </a:lnTo>
                  <a:lnTo>
                    <a:pt x="9647" y="3249"/>
                  </a:lnTo>
                  <a:lnTo>
                    <a:pt x="10429" y="4617"/>
                  </a:lnTo>
                  <a:lnTo>
                    <a:pt x="10355" y="4788"/>
                  </a:lnTo>
                  <a:lnTo>
                    <a:pt x="10331" y="4885"/>
                  </a:lnTo>
                  <a:lnTo>
                    <a:pt x="10331" y="4983"/>
                  </a:lnTo>
                  <a:lnTo>
                    <a:pt x="10331" y="5129"/>
                  </a:lnTo>
                  <a:lnTo>
                    <a:pt x="10380" y="5252"/>
                  </a:lnTo>
                  <a:lnTo>
                    <a:pt x="10429" y="5374"/>
                  </a:lnTo>
                  <a:lnTo>
                    <a:pt x="10526" y="5471"/>
                  </a:lnTo>
                  <a:lnTo>
                    <a:pt x="10624" y="5569"/>
                  </a:lnTo>
                  <a:lnTo>
                    <a:pt x="10746" y="5618"/>
                  </a:lnTo>
                  <a:lnTo>
                    <a:pt x="10868" y="5667"/>
                  </a:lnTo>
                  <a:lnTo>
                    <a:pt x="11137" y="5667"/>
                  </a:lnTo>
                  <a:lnTo>
                    <a:pt x="11284" y="5618"/>
                  </a:lnTo>
                  <a:lnTo>
                    <a:pt x="11381" y="5569"/>
                  </a:lnTo>
                  <a:lnTo>
                    <a:pt x="11479" y="5471"/>
                  </a:lnTo>
                  <a:lnTo>
                    <a:pt x="11577" y="5374"/>
                  </a:lnTo>
                  <a:lnTo>
                    <a:pt x="11625" y="5252"/>
                  </a:lnTo>
                  <a:lnTo>
                    <a:pt x="11674" y="5129"/>
                  </a:lnTo>
                  <a:lnTo>
                    <a:pt x="11699" y="4983"/>
                  </a:lnTo>
                  <a:lnTo>
                    <a:pt x="11674" y="4861"/>
                  </a:lnTo>
                  <a:lnTo>
                    <a:pt x="11650" y="4739"/>
                  </a:lnTo>
                  <a:lnTo>
                    <a:pt x="14654" y="1319"/>
                  </a:lnTo>
                  <a:lnTo>
                    <a:pt x="14776" y="1344"/>
                  </a:lnTo>
                  <a:lnTo>
                    <a:pt x="14898" y="1368"/>
                  </a:lnTo>
                  <a:lnTo>
                    <a:pt x="15045" y="1344"/>
                  </a:lnTo>
                  <a:lnTo>
                    <a:pt x="15167" y="1295"/>
                  </a:lnTo>
                  <a:lnTo>
                    <a:pt x="15289" y="1246"/>
                  </a:lnTo>
                  <a:lnTo>
                    <a:pt x="15387" y="1148"/>
                  </a:lnTo>
                  <a:lnTo>
                    <a:pt x="15460" y="1051"/>
                  </a:lnTo>
                  <a:lnTo>
                    <a:pt x="15533" y="953"/>
                  </a:lnTo>
                  <a:lnTo>
                    <a:pt x="15558" y="807"/>
                  </a:lnTo>
                  <a:lnTo>
                    <a:pt x="15582" y="684"/>
                  </a:lnTo>
                  <a:lnTo>
                    <a:pt x="15558" y="538"/>
                  </a:lnTo>
                  <a:lnTo>
                    <a:pt x="15533" y="416"/>
                  </a:lnTo>
                  <a:lnTo>
                    <a:pt x="15460" y="294"/>
                  </a:lnTo>
                  <a:lnTo>
                    <a:pt x="15387" y="196"/>
                  </a:lnTo>
                  <a:lnTo>
                    <a:pt x="15289" y="98"/>
                  </a:lnTo>
                  <a:lnTo>
                    <a:pt x="15167" y="49"/>
                  </a:lnTo>
                  <a:lnTo>
                    <a:pt x="15045"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6" name="Google Shape;1216;p48"/>
          <p:cNvGrpSpPr/>
          <p:nvPr/>
        </p:nvGrpSpPr>
        <p:grpSpPr>
          <a:xfrm>
            <a:off x="4301106" y="3211532"/>
            <a:ext cx="352207" cy="333836"/>
            <a:chOff x="5300400" y="3670175"/>
            <a:chExt cx="421300" cy="399325"/>
          </a:xfrm>
        </p:grpSpPr>
        <p:sp>
          <p:nvSpPr>
            <p:cNvPr id="1217" name="Google Shape;1217;p48"/>
            <p:cNvSpPr/>
            <p:nvPr/>
          </p:nvSpPr>
          <p:spPr>
            <a:xfrm>
              <a:off x="5300400" y="3708025"/>
              <a:ext cx="421300" cy="267450"/>
            </a:xfrm>
            <a:custGeom>
              <a:avLst/>
              <a:gdLst/>
              <a:ahLst/>
              <a:cxnLst/>
              <a:rect l="l" t="t" r="r" b="b"/>
              <a:pathLst>
                <a:path w="16852" h="10698" extrusionOk="0">
                  <a:moveTo>
                    <a:pt x="16364" y="489"/>
                  </a:moveTo>
                  <a:lnTo>
                    <a:pt x="16364" y="10209"/>
                  </a:lnTo>
                  <a:lnTo>
                    <a:pt x="489" y="10209"/>
                  </a:lnTo>
                  <a:lnTo>
                    <a:pt x="489" y="489"/>
                  </a:lnTo>
                  <a:close/>
                  <a:moveTo>
                    <a:pt x="391" y="0"/>
                  </a:moveTo>
                  <a:lnTo>
                    <a:pt x="293" y="25"/>
                  </a:lnTo>
                  <a:lnTo>
                    <a:pt x="196" y="74"/>
                  </a:lnTo>
                  <a:lnTo>
                    <a:pt x="122" y="147"/>
                  </a:lnTo>
                  <a:lnTo>
                    <a:pt x="73" y="220"/>
                  </a:lnTo>
                  <a:lnTo>
                    <a:pt x="25" y="293"/>
                  </a:lnTo>
                  <a:lnTo>
                    <a:pt x="0" y="391"/>
                  </a:lnTo>
                  <a:lnTo>
                    <a:pt x="0" y="489"/>
                  </a:lnTo>
                  <a:lnTo>
                    <a:pt x="0" y="10209"/>
                  </a:lnTo>
                  <a:lnTo>
                    <a:pt x="0" y="10307"/>
                  </a:lnTo>
                  <a:lnTo>
                    <a:pt x="25" y="10405"/>
                  </a:lnTo>
                  <a:lnTo>
                    <a:pt x="73" y="10478"/>
                  </a:lnTo>
                  <a:lnTo>
                    <a:pt x="122" y="10551"/>
                  </a:lnTo>
                  <a:lnTo>
                    <a:pt x="196" y="10600"/>
                  </a:lnTo>
                  <a:lnTo>
                    <a:pt x="293" y="10649"/>
                  </a:lnTo>
                  <a:lnTo>
                    <a:pt x="391" y="10673"/>
                  </a:lnTo>
                  <a:lnTo>
                    <a:pt x="489" y="10698"/>
                  </a:lnTo>
                  <a:lnTo>
                    <a:pt x="16364" y="10698"/>
                  </a:lnTo>
                  <a:lnTo>
                    <a:pt x="16461" y="10673"/>
                  </a:lnTo>
                  <a:lnTo>
                    <a:pt x="16559" y="10649"/>
                  </a:lnTo>
                  <a:lnTo>
                    <a:pt x="16657" y="10600"/>
                  </a:lnTo>
                  <a:lnTo>
                    <a:pt x="16730" y="10551"/>
                  </a:lnTo>
                  <a:lnTo>
                    <a:pt x="16779" y="10478"/>
                  </a:lnTo>
                  <a:lnTo>
                    <a:pt x="16828" y="10405"/>
                  </a:lnTo>
                  <a:lnTo>
                    <a:pt x="16852" y="10307"/>
                  </a:lnTo>
                  <a:lnTo>
                    <a:pt x="16852" y="10209"/>
                  </a:lnTo>
                  <a:lnTo>
                    <a:pt x="16852" y="489"/>
                  </a:lnTo>
                  <a:lnTo>
                    <a:pt x="16852" y="391"/>
                  </a:lnTo>
                  <a:lnTo>
                    <a:pt x="16828" y="293"/>
                  </a:lnTo>
                  <a:lnTo>
                    <a:pt x="16779" y="220"/>
                  </a:lnTo>
                  <a:lnTo>
                    <a:pt x="16730" y="147"/>
                  </a:lnTo>
                  <a:lnTo>
                    <a:pt x="16657" y="74"/>
                  </a:lnTo>
                  <a:lnTo>
                    <a:pt x="16559" y="25"/>
                  </a:lnTo>
                  <a:lnTo>
                    <a:pt x="16461"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48"/>
            <p:cNvSpPr/>
            <p:nvPr/>
          </p:nvSpPr>
          <p:spPr>
            <a:xfrm>
              <a:off x="5498825" y="3670175"/>
              <a:ext cx="24450" cy="25650"/>
            </a:xfrm>
            <a:custGeom>
              <a:avLst/>
              <a:gdLst/>
              <a:ahLst/>
              <a:cxnLst/>
              <a:rect l="l" t="t" r="r" b="b"/>
              <a:pathLst>
                <a:path w="978" h="1026" extrusionOk="0">
                  <a:moveTo>
                    <a:pt x="489" y="0"/>
                  </a:moveTo>
                  <a:lnTo>
                    <a:pt x="391" y="25"/>
                  </a:lnTo>
                  <a:lnTo>
                    <a:pt x="294" y="49"/>
                  </a:lnTo>
                  <a:lnTo>
                    <a:pt x="220" y="98"/>
                  </a:lnTo>
                  <a:lnTo>
                    <a:pt x="147" y="147"/>
                  </a:lnTo>
                  <a:lnTo>
                    <a:pt x="74" y="220"/>
                  </a:lnTo>
                  <a:lnTo>
                    <a:pt x="49" y="318"/>
                  </a:lnTo>
                  <a:lnTo>
                    <a:pt x="1" y="391"/>
                  </a:lnTo>
                  <a:lnTo>
                    <a:pt x="1" y="489"/>
                  </a:lnTo>
                  <a:lnTo>
                    <a:pt x="1" y="1026"/>
                  </a:lnTo>
                  <a:lnTo>
                    <a:pt x="978" y="1026"/>
                  </a:lnTo>
                  <a:lnTo>
                    <a:pt x="978" y="489"/>
                  </a:lnTo>
                  <a:lnTo>
                    <a:pt x="978" y="391"/>
                  </a:lnTo>
                  <a:lnTo>
                    <a:pt x="929" y="318"/>
                  </a:lnTo>
                  <a:lnTo>
                    <a:pt x="904" y="220"/>
                  </a:lnTo>
                  <a:lnTo>
                    <a:pt x="831" y="147"/>
                  </a:lnTo>
                  <a:lnTo>
                    <a:pt x="758" y="98"/>
                  </a:lnTo>
                  <a:lnTo>
                    <a:pt x="684" y="49"/>
                  </a:lnTo>
                  <a:lnTo>
                    <a:pt x="587" y="25"/>
                  </a:lnTo>
                  <a:lnTo>
                    <a:pt x="489"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48"/>
            <p:cNvSpPr/>
            <p:nvPr/>
          </p:nvSpPr>
          <p:spPr>
            <a:xfrm>
              <a:off x="5366325" y="3987675"/>
              <a:ext cx="61100" cy="81825"/>
            </a:xfrm>
            <a:custGeom>
              <a:avLst/>
              <a:gdLst/>
              <a:ahLst/>
              <a:cxnLst/>
              <a:rect l="l" t="t" r="r" b="b"/>
              <a:pathLst>
                <a:path w="2444" h="3273" extrusionOk="0">
                  <a:moveTo>
                    <a:pt x="1344" y="0"/>
                  </a:moveTo>
                  <a:lnTo>
                    <a:pt x="50" y="2565"/>
                  </a:lnTo>
                  <a:lnTo>
                    <a:pt x="25" y="2638"/>
                  </a:lnTo>
                  <a:lnTo>
                    <a:pt x="1" y="2736"/>
                  </a:lnTo>
                  <a:lnTo>
                    <a:pt x="1" y="2833"/>
                  </a:lnTo>
                  <a:lnTo>
                    <a:pt x="25" y="2931"/>
                  </a:lnTo>
                  <a:lnTo>
                    <a:pt x="74" y="3004"/>
                  </a:lnTo>
                  <a:lnTo>
                    <a:pt x="123" y="3102"/>
                  </a:lnTo>
                  <a:lnTo>
                    <a:pt x="196" y="3151"/>
                  </a:lnTo>
                  <a:lnTo>
                    <a:pt x="269" y="3224"/>
                  </a:lnTo>
                  <a:lnTo>
                    <a:pt x="392" y="3248"/>
                  </a:lnTo>
                  <a:lnTo>
                    <a:pt x="489" y="3273"/>
                  </a:lnTo>
                  <a:lnTo>
                    <a:pt x="636" y="3248"/>
                  </a:lnTo>
                  <a:lnTo>
                    <a:pt x="758" y="3200"/>
                  </a:lnTo>
                  <a:lnTo>
                    <a:pt x="856" y="3102"/>
                  </a:lnTo>
                  <a:lnTo>
                    <a:pt x="929" y="3004"/>
                  </a:lnTo>
                  <a:lnTo>
                    <a:pt x="2443"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48"/>
            <p:cNvSpPr/>
            <p:nvPr/>
          </p:nvSpPr>
          <p:spPr>
            <a:xfrm>
              <a:off x="5594700" y="3987675"/>
              <a:ext cx="61075" cy="81825"/>
            </a:xfrm>
            <a:custGeom>
              <a:avLst/>
              <a:gdLst/>
              <a:ahLst/>
              <a:cxnLst/>
              <a:rect l="l" t="t" r="r" b="b"/>
              <a:pathLst>
                <a:path w="2443" h="3273" extrusionOk="0">
                  <a:moveTo>
                    <a:pt x="0" y="0"/>
                  </a:moveTo>
                  <a:lnTo>
                    <a:pt x="1514" y="3004"/>
                  </a:lnTo>
                  <a:lnTo>
                    <a:pt x="1588" y="3102"/>
                  </a:lnTo>
                  <a:lnTo>
                    <a:pt x="1685" y="3200"/>
                  </a:lnTo>
                  <a:lnTo>
                    <a:pt x="1807" y="3248"/>
                  </a:lnTo>
                  <a:lnTo>
                    <a:pt x="1954" y="3273"/>
                  </a:lnTo>
                  <a:lnTo>
                    <a:pt x="2052" y="3248"/>
                  </a:lnTo>
                  <a:lnTo>
                    <a:pt x="2174" y="3224"/>
                  </a:lnTo>
                  <a:lnTo>
                    <a:pt x="2247" y="3151"/>
                  </a:lnTo>
                  <a:lnTo>
                    <a:pt x="2320" y="3102"/>
                  </a:lnTo>
                  <a:lnTo>
                    <a:pt x="2369" y="3004"/>
                  </a:lnTo>
                  <a:lnTo>
                    <a:pt x="2418" y="2931"/>
                  </a:lnTo>
                  <a:lnTo>
                    <a:pt x="2442" y="2833"/>
                  </a:lnTo>
                  <a:lnTo>
                    <a:pt x="2442" y="2736"/>
                  </a:lnTo>
                  <a:lnTo>
                    <a:pt x="2418" y="2638"/>
                  </a:lnTo>
                  <a:lnTo>
                    <a:pt x="2393" y="2565"/>
                  </a:lnTo>
                  <a:lnTo>
                    <a:pt x="1099"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48"/>
            <p:cNvSpPr/>
            <p:nvPr/>
          </p:nvSpPr>
          <p:spPr>
            <a:xfrm>
              <a:off x="5324825" y="3732450"/>
              <a:ext cx="372475" cy="218600"/>
            </a:xfrm>
            <a:custGeom>
              <a:avLst/>
              <a:gdLst/>
              <a:ahLst/>
              <a:cxnLst/>
              <a:rect l="l" t="t" r="r" b="b"/>
              <a:pathLst>
                <a:path w="14899" h="8744" extrusionOk="0">
                  <a:moveTo>
                    <a:pt x="12578" y="1319"/>
                  </a:moveTo>
                  <a:lnTo>
                    <a:pt x="12676" y="1344"/>
                  </a:lnTo>
                  <a:lnTo>
                    <a:pt x="12749" y="1392"/>
                  </a:lnTo>
                  <a:lnTo>
                    <a:pt x="12822" y="1441"/>
                  </a:lnTo>
                  <a:lnTo>
                    <a:pt x="12895" y="1515"/>
                  </a:lnTo>
                  <a:lnTo>
                    <a:pt x="12920" y="1612"/>
                  </a:lnTo>
                  <a:lnTo>
                    <a:pt x="12969" y="1710"/>
                  </a:lnTo>
                  <a:lnTo>
                    <a:pt x="12969" y="1808"/>
                  </a:lnTo>
                  <a:lnTo>
                    <a:pt x="12969" y="4079"/>
                  </a:lnTo>
                  <a:lnTo>
                    <a:pt x="12969" y="4177"/>
                  </a:lnTo>
                  <a:lnTo>
                    <a:pt x="12920" y="4274"/>
                  </a:lnTo>
                  <a:lnTo>
                    <a:pt x="12895" y="4348"/>
                  </a:lnTo>
                  <a:lnTo>
                    <a:pt x="12822" y="4421"/>
                  </a:lnTo>
                  <a:lnTo>
                    <a:pt x="12749" y="4470"/>
                  </a:lnTo>
                  <a:lnTo>
                    <a:pt x="12676" y="4519"/>
                  </a:lnTo>
                  <a:lnTo>
                    <a:pt x="12578" y="4543"/>
                  </a:lnTo>
                  <a:lnTo>
                    <a:pt x="12480" y="4567"/>
                  </a:lnTo>
                  <a:lnTo>
                    <a:pt x="12383" y="4543"/>
                  </a:lnTo>
                  <a:lnTo>
                    <a:pt x="12285" y="4519"/>
                  </a:lnTo>
                  <a:lnTo>
                    <a:pt x="12212" y="4470"/>
                  </a:lnTo>
                  <a:lnTo>
                    <a:pt x="12138" y="4421"/>
                  </a:lnTo>
                  <a:lnTo>
                    <a:pt x="12065" y="4348"/>
                  </a:lnTo>
                  <a:lnTo>
                    <a:pt x="12041" y="4274"/>
                  </a:lnTo>
                  <a:lnTo>
                    <a:pt x="11992" y="4177"/>
                  </a:lnTo>
                  <a:lnTo>
                    <a:pt x="11992" y="4079"/>
                  </a:lnTo>
                  <a:lnTo>
                    <a:pt x="11992" y="3004"/>
                  </a:lnTo>
                  <a:lnTo>
                    <a:pt x="7986" y="7010"/>
                  </a:lnTo>
                  <a:lnTo>
                    <a:pt x="7913" y="7059"/>
                  </a:lnTo>
                  <a:lnTo>
                    <a:pt x="7815" y="7107"/>
                  </a:lnTo>
                  <a:lnTo>
                    <a:pt x="7742" y="7132"/>
                  </a:lnTo>
                  <a:lnTo>
                    <a:pt x="7644" y="7156"/>
                  </a:lnTo>
                  <a:lnTo>
                    <a:pt x="7547" y="7132"/>
                  </a:lnTo>
                  <a:lnTo>
                    <a:pt x="7449" y="7107"/>
                  </a:lnTo>
                  <a:lnTo>
                    <a:pt x="7376" y="7059"/>
                  </a:lnTo>
                  <a:lnTo>
                    <a:pt x="7303" y="7010"/>
                  </a:lnTo>
                  <a:lnTo>
                    <a:pt x="5349" y="5056"/>
                  </a:lnTo>
                  <a:lnTo>
                    <a:pt x="2760" y="7620"/>
                  </a:lnTo>
                  <a:lnTo>
                    <a:pt x="2687" y="7694"/>
                  </a:lnTo>
                  <a:lnTo>
                    <a:pt x="2613" y="7742"/>
                  </a:lnTo>
                  <a:lnTo>
                    <a:pt x="2516" y="7767"/>
                  </a:lnTo>
                  <a:lnTo>
                    <a:pt x="2320" y="7767"/>
                  </a:lnTo>
                  <a:lnTo>
                    <a:pt x="2247" y="7742"/>
                  </a:lnTo>
                  <a:lnTo>
                    <a:pt x="2149" y="7694"/>
                  </a:lnTo>
                  <a:lnTo>
                    <a:pt x="2076" y="7620"/>
                  </a:lnTo>
                  <a:lnTo>
                    <a:pt x="2003" y="7547"/>
                  </a:lnTo>
                  <a:lnTo>
                    <a:pt x="1978" y="7474"/>
                  </a:lnTo>
                  <a:lnTo>
                    <a:pt x="1929" y="7376"/>
                  </a:lnTo>
                  <a:lnTo>
                    <a:pt x="1929" y="7278"/>
                  </a:lnTo>
                  <a:lnTo>
                    <a:pt x="1929" y="7205"/>
                  </a:lnTo>
                  <a:lnTo>
                    <a:pt x="1978" y="7107"/>
                  </a:lnTo>
                  <a:lnTo>
                    <a:pt x="2003" y="7010"/>
                  </a:lnTo>
                  <a:lnTo>
                    <a:pt x="2076" y="6936"/>
                  </a:lnTo>
                  <a:lnTo>
                    <a:pt x="5007" y="4006"/>
                  </a:lnTo>
                  <a:lnTo>
                    <a:pt x="5080" y="3957"/>
                  </a:lnTo>
                  <a:lnTo>
                    <a:pt x="5153" y="3908"/>
                  </a:lnTo>
                  <a:lnTo>
                    <a:pt x="5251" y="3884"/>
                  </a:lnTo>
                  <a:lnTo>
                    <a:pt x="5446" y="3884"/>
                  </a:lnTo>
                  <a:lnTo>
                    <a:pt x="5520" y="3908"/>
                  </a:lnTo>
                  <a:lnTo>
                    <a:pt x="5617" y="3957"/>
                  </a:lnTo>
                  <a:lnTo>
                    <a:pt x="5691" y="4006"/>
                  </a:lnTo>
                  <a:lnTo>
                    <a:pt x="7644" y="5960"/>
                  </a:lnTo>
                  <a:lnTo>
                    <a:pt x="11332" y="2296"/>
                  </a:lnTo>
                  <a:lnTo>
                    <a:pt x="10209" y="2296"/>
                  </a:lnTo>
                  <a:lnTo>
                    <a:pt x="10111" y="2272"/>
                  </a:lnTo>
                  <a:lnTo>
                    <a:pt x="10013" y="2247"/>
                  </a:lnTo>
                  <a:lnTo>
                    <a:pt x="9916" y="2198"/>
                  </a:lnTo>
                  <a:lnTo>
                    <a:pt x="9843" y="2150"/>
                  </a:lnTo>
                  <a:lnTo>
                    <a:pt x="9794" y="2076"/>
                  </a:lnTo>
                  <a:lnTo>
                    <a:pt x="9745" y="1979"/>
                  </a:lnTo>
                  <a:lnTo>
                    <a:pt x="9720" y="1905"/>
                  </a:lnTo>
                  <a:lnTo>
                    <a:pt x="9720" y="1808"/>
                  </a:lnTo>
                  <a:lnTo>
                    <a:pt x="9720" y="1710"/>
                  </a:lnTo>
                  <a:lnTo>
                    <a:pt x="9745" y="1612"/>
                  </a:lnTo>
                  <a:lnTo>
                    <a:pt x="9794" y="1515"/>
                  </a:lnTo>
                  <a:lnTo>
                    <a:pt x="9843" y="1441"/>
                  </a:lnTo>
                  <a:lnTo>
                    <a:pt x="9916" y="1392"/>
                  </a:lnTo>
                  <a:lnTo>
                    <a:pt x="10013" y="1344"/>
                  </a:lnTo>
                  <a:lnTo>
                    <a:pt x="10111" y="1319"/>
                  </a:lnTo>
                  <a:close/>
                  <a:moveTo>
                    <a:pt x="0" y="0"/>
                  </a:moveTo>
                  <a:lnTo>
                    <a:pt x="0" y="8744"/>
                  </a:lnTo>
                  <a:lnTo>
                    <a:pt x="14898" y="8744"/>
                  </a:lnTo>
                  <a:lnTo>
                    <a:pt x="14898"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22" name="Google Shape;1222;p48"/>
          <p:cNvSpPr/>
          <p:nvPr/>
        </p:nvSpPr>
        <p:spPr>
          <a:xfrm>
            <a:off x="4844905" y="3182557"/>
            <a:ext cx="392042" cy="392021"/>
          </a:xfrm>
          <a:custGeom>
            <a:avLst/>
            <a:gdLst/>
            <a:ahLst/>
            <a:cxnLst/>
            <a:rect l="l" t="t" r="r" b="b"/>
            <a:pathLst>
              <a:path w="18758" h="18757" extrusionOk="0">
                <a:moveTo>
                  <a:pt x="10039" y="2467"/>
                </a:moveTo>
                <a:lnTo>
                  <a:pt x="10380" y="2491"/>
                </a:lnTo>
                <a:lnTo>
                  <a:pt x="10674" y="2516"/>
                </a:lnTo>
                <a:lnTo>
                  <a:pt x="10869" y="2540"/>
                </a:lnTo>
                <a:lnTo>
                  <a:pt x="10967" y="2564"/>
                </a:lnTo>
                <a:lnTo>
                  <a:pt x="10991" y="2589"/>
                </a:lnTo>
                <a:lnTo>
                  <a:pt x="10967" y="2638"/>
                </a:lnTo>
                <a:lnTo>
                  <a:pt x="10893" y="2784"/>
                </a:lnTo>
                <a:lnTo>
                  <a:pt x="10771" y="2955"/>
                </a:lnTo>
                <a:lnTo>
                  <a:pt x="10600" y="3151"/>
                </a:lnTo>
                <a:lnTo>
                  <a:pt x="10405" y="3322"/>
                </a:lnTo>
                <a:lnTo>
                  <a:pt x="10209" y="3468"/>
                </a:lnTo>
                <a:lnTo>
                  <a:pt x="10039" y="3590"/>
                </a:lnTo>
                <a:lnTo>
                  <a:pt x="9941" y="3615"/>
                </a:lnTo>
                <a:lnTo>
                  <a:pt x="9843" y="3639"/>
                </a:lnTo>
                <a:lnTo>
                  <a:pt x="9745" y="3663"/>
                </a:lnTo>
                <a:lnTo>
                  <a:pt x="9648" y="3737"/>
                </a:lnTo>
                <a:lnTo>
                  <a:pt x="9550" y="3810"/>
                </a:lnTo>
                <a:lnTo>
                  <a:pt x="9452" y="3883"/>
                </a:lnTo>
                <a:lnTo>
                  <a:pt x="9355" y="3957"/>
                </a:lnTo>
                <a:lnTo>
                  <a:pt x="9257" y="3981"/>
                </a:lnTo>
                <a:lnTo>
                  <a:pt x="9159" y="4005"/>
                </a:lnTo>
                <a:lnTo>
                  <a:pt x="9086" y="4005"/>
                </a:lnTo>
                <a:lnTo>
                  <a:pt x="8988" y="4054"/>
                </a:lnTo>
                <a:lnTo>
                  <a:pt x="8866" y="4128"/>
                </a:lnTo>
                <a:lnTo>
                  <a:pt x="8793" y="4201"/>
                </a:lnTo>
                <a:lnTo>
                  <a:pt x="8695" y="4274"/>
                </a:lnTo>
                <a:lnTo>
                  <a:pt x="8598" y="4323"/>
                </a:lnTo>
                <a:lnTo>
                  <a:pt x="8500" y="4372"/>
                </a:lnTo>
                <a:lnTo>
                  <a:pt x="8304" y="4372"/>
                </a:lnTo>
                <a:lnTo>
                  <a:pt x="8207" y="4323"/>
                </a:lnTo>
                <a:lnTo>
                  <a:pt x="8109" y="4274"/>
                </a:lnTo>
                <a:lnTo>
                  <a:pt x="8036" y="4201"/>
                </a:lnTo>
                <a:lnTo>
                  <a:pt x="7963" y="4103"/>
                </a:lnTo>
                <a:lnTo>
                  <a:pt x="7938" y="4005"/>
                </a:lnTo>
                <a:lnTo>
                  <a:pt x="7963" y="3908"/>
                </a:lnTo>
                <a:lnTo>
                  <a:pt x="8036" y="3810"/>
                </a:lnTo>
                <a:lnTo>
                  <a:pt x="8109" y="3712"/>
                </a:lnTo>
                <a:lnTo>
                  <a:pt x="8158" y="3615"/>
                </a:lnTo>
                <a:lnTo>
                  <a:pt x="8207" y="3517"/>
                </a:lnTo>
                <a:lnTo>
                  <a:pt x="8207" y="3419"/>
                </a:lnTo>
                <a:lnTo>
                  <a:pt x="8182" y="3273"/>
                </a:lnTo>
                <a:lnTo>
                  <a:pt x="8158" y="3199"/>
                </a:lnTo>
                <a:lnTo>
                  <a:pt x="8109" y="3151"/>
                </a:lnTo>
                <a:lnTo>
                  <a:pt x="8060" y="3102"/>
                </a:lnTo>
                <a:lnTo>
                  <a:pt x="7987" y="3077"/>
                </a:lnTo>
                <a:lnTo>
                  <a:pt x="7840" y="3053"/>
                </a:lnTo>
                <a:lnTo>
                  <a:pt x="7669" y="3028"/>
                </a:lnTo>
                <a:lnTo>
                  <a:pt x="7596" y="2980"/>
                </a:lnTo>
                <a:lnTo>
                  <a:pt x="7547" y="2955"/>
                </a:lnTo>
                <a:lnTo>
                  <a:pt x="7523" y="2906"/>
                </a:lnTo>
                <a:lnTo>
                  <a:pt x="7547" y="2833"/>
                </a:lnTo>
                <a:lnTo>
                  <a:pt x="7572" y="2760"/>
                </a:lnTo>
                <a:lnTo>
                  <a:pt x="7645" y="2662"/>
                </a:lnTo>
                <a:lnTo>
                  <a:pt x="7694" y="2638"/>
                </a:lnTo>
                <a:lnTo>
                  <a:pt x="7792" y="2589"/>
                </a:lnTo>
                <a:lnTo>
                  <a:pt x="8036" y="2540"/>
                </a:lnTo>
                <a:lnTo>
                  <a:pt x="8329" y="2491"/>
                </a:lnTo>
                <a:lnTo>
                  <a:pt x="8671" y="2467"/>
                </a:lnTo>
                <a:close/>
                <a:moveTo>
                  <a:pt x="11455" y="4763"/>
                </a:moveTo>
                <a:lnTo>
                  <a:pt x="11528" y="4787"/>
                </a:lnTo>
                <a:lnTo>
                  <a:pt x="11577" y="4811"/>
                </a:lnTo>
                <a:lnTo>
                  <a:pt x="11626" y="4885"/>
                </a:lnTo>
                <a:lnTo>
                  <a:pt x="11650" y="4958"/>
                </a:lnTo>
                <a:lnTo>
                  <a:pt x="11626" y="5031"/>
                </a:lnTo>
                <a:lnTo>
                  <a:pt x="11577" y="5153"/>
                </a:lnTo>
                <a:lnTo>
                  <a:pt x="11528" y="5251"/>
                </a:lnTo>
                <a:lnTo>
                  <a:pt x="11455" y="5324"/>
                </a:lnTo>
                <a:lnTo>
                  <a:pt x="11357" y="5398"/>
                </a:lnTo>
                <a:lnTo>
                  <a:pt x="11260" y="5471"/>
                </a:lnTo>
                <a:lnTo>
                  <a:pt x="11162" y="5520"/>
                </a:lnTo>
                <a:lnTo>
                  <a:pt x="10991" y="5520"/>
                </a:lnTo>
                <a:lnTo>
                  <a:pt x="10942" y="5471"/>
                </a:lnTo>
                <a:lnTo>
                  <a:pt x="10893" y="5398"/>
                </a:lnTo>
                <a:lnTo>
                  <a:pt x="10869" y="5324"/>
                </a:lnTo>
                <a:lnTo>
                  <a:pt x="10893" y="5251"/>
                </a:lnTo>
                <a:lnTo>
                  <a:pt x="10942" y="5153"/>
                </a:lnTo>
                <a:lnTo>
                  <a:pt x="10991" y="5031"/>
                </a:lnTo>
                <a:lnTo>
                  <a:pt x="11064" y="4958"/>
                </a:lnTo>
                <a:lnTo>
                  <a:pt x="11162" y="4885"/>
                </a:lnTo>
                <a:lnTo>
                  <a:pt x="11260" y="4811"/>
                </a:lnTo>
                <a:lnTo>
                  <a:pt x="11357" y="4787"/>
                </a:lnTo>
                <a:lnTo>
                  <a:pt x="11455" y="4763"/>
                </a:lnTo>
                <a:close/>
                <a:moveTo>
                  <a:pt x="16437" y="12260"/>
                </a:moveTo>
                <a:lnTo>
                  <a:pt x="16511" y="12285"/>
                </a:lnTo>
                <a:lnTo>
                  <a:pt x="16535" y="12334"/>
                </a:lnTo>
                <a:lnTo>
                  <a:pt x="16559" y="12407"/>
                </a:lnTo>
                <a:lnTo>
                  <a:pt x="16584" y="12578"/>
                </a:lnTo>
                <a:lnTo>
                  <a:pt x="16584" y="12651"/>
                </a:lnTo>
                <a:lnTo>
                  <a:pt x="16535" y="12749"/>
                </a:lnTo>
                <a:lnTo>
                  <a:pt x="16486" y="12871"/>
                </a:lnTo>
                <a:lnTo>
                  <a:pt x="16413" y="12944"/>
                </a:lnTo>
                <a:lnTo>
                  <a:pt x="16340" y="13042"/>
                </a:lnTo>
                <a:lnTo>
                  <a:pt x="16266" y="13140"/>
                </a:lnTo>
                <a:lnTo>
                  <a:pt x="16218" y="13237"/>
                </a:lnTo>
                <a:lnTo>
                  <a:pt x="16218" y="13335"/>
                </a:lnTo>
                <a:lnTo>
                  <a:pt x="16193" y="13482"/>
                </a:lnTo>
                <a:lnTo>
                  <a:pt x="16144" y="13555"/>
                </a:lnTo>
                <a:lnTo>
                  <a:pt x="16120" y="13628"/>
                </a:lnTo>
                <a:lnTo>
                  <a:pt x="16071" y="13653"/>
                </a:lnTo>
                <a:lnTo>
                  <a:pt x="15973" y="13653"/>
                </a:lnTo>
                <a:lnTo>
                  <a:pt x="15924" y="13628"/>
                </a:lnTo>
                <a:lnTo>
                  <a:pt x="15900" y="13555"/>
                </a:lnTo>
                <a:lnTo>
                  <a:pt x="15851" y="13433"/>
                </a:lnTo>
                <a:lnTo>
                  <a:pt x="15851" y="13286"/>
                </a:lnTo>
                <a:lnTo>
                  <a:pt x="15827" y="13140"/>
                </a:lnTo>
                <a:lnTo>
                  <a:pt x="15851" y="12969"/>
                </a:lnTo>
                <a:lnTo>
                  <a:pt x="15924" y="12798"/>
                </a:lnTo>
                <a:lnTo>
                  <a:pt x="15998" y="12627"/>
                </a:lnTo>
                <a:lnTo>
                  <a:pt x="16120" y="12480"/>
                </a:lnTo>
                <a:lnTo>
                  <a:pt x="16242" y="12383"/>
                </a:lnTo>
                <a:lnTo>
                  <a:pt x="16340" y="12309"/>
                </a:lnTo>
                <a:lnTo>
                  <a:pt x="16437" y="12260"/>
                </a:lnTo>
                <a:close/>
                <a:moveTo>
                  <a:pt x="13922" y="3615"/>
                </a:moveTo>
                <a:lnTo>
                  <a:pt x="14239" y="3639"/>
                </a:lnTo>
                <a:lnTo>
                  <a:pt x="14483" y="3639"/>
                </a:lnTo>
                <a:lnTo>
                  <a:pt x="14679" y="3688"/>
                </a:lnTo>
                <a:lnTo>
                  <a:pt x="14777" y="3712"/>
                </a:lnTo>
                <a:lnTo>
                  <a:pt x="14825" y="3737"/>
                </a:lnTo>
                <a:lnTo>
                  <a:pt x="14874" y="3761"/>
                </a:lnTo>
                <a:lnTo>
                  <a:pt x="14923" y="3737"/>
                </a:lnTo>
                <a:lnTo>
                  <a:pt x="14972" y="3712"/>
                </a:lnTo>
                <a:lnTo>
                  <a:pt x="15045" y="3688"/>
                </a:lnTo>
                <a:lnTo>
                  <a:pt x="15143" y="3663"/>
                </a:lnTo>
                <a:lnTo>
                  <a:pt x="15485" y="3639"/>
                </a:lnTo>
                <a:lnTo>
                  <a:pt x="15900" y="4103"/>
                </a:lnTo>
                <a:lnTo>
                  <a:pt x="16291" y="4616"/>
                </a:lnTo>
                <a:lnTo>
                  <a:pt x="16633" y="5153"/>
                </a:lnTo>
                <a:lnTo>
                  <a:pt x="16926" y="5715"/>
                </a:lnTo>
                <a:lnTo>
                  <a:pt x="17194" y="6301"/>
                </a:lnTo>
                <a:lnTo>
                  <a:pt x="17390" y="6912"/>
                </a:lnTo>
                <a:lnTo>
                  <a:pt x="17561" y="7547"/>
                </a:lnTo>
                <a:lnTo>
                  <a:pt x="17683" y="8182"/>
                </a:lnTo>
                <a:lnTo>
                  <a:pt x="17414" y="8157"/>
                </a:lnTo>
                <a:lnTo>
                  <a:pt x="17317" y="8133"/>
                </a:lnTo>
                <a:lnTo>
                  <a:pt x="17268" y="8084"/>
                </a:lnTo>
                <a:lnTo>
                  <a:pt x="17219" y="8060"/>
                </a:lnTo>
                <a:lnTo>
                  <a:pt x="17146" y="8035"/>
                </a:lnTo>
                <a:lnTo>
                  <a:pt x="16975" y="8011"/>
                </a:lnTo>
                <a:lnTo>
                  <a:pt x="16877" y="7986"/>
                </a:lnTo>
                <a:lnTo>
                  <a:pt x="16779" y="7938"/>
                </a:lnTo>
                <a:lnTo>
                  <a:pt x="16682" y="7889"/>
                </a:lnTo>
                <a:lnTo>
                  <a:pt x="16584" y="7815"/>
                </a:lnTo>
                <a:lnTo>
                  <a:pt x="16511" y="7742"/>
                </a:lnTo>
                <a:lnTo>
                  <a:pt x="16437" y="7693"/>
                </a:lnTo>
                <a:lnTo>
                  <a:pt x="16364" y="7693"/>
                </a:lnTo>
                <a:lnTo>
                  <a:pt x="16315" y="7718"/>
                </a:lnTo>
                <a:lnTo>
                  <a:pt x="16291" y="7767"/>
                </a:lnTo>
                <a:lnTo>
                  <a:pt x="16291" y="7840"/>
                </a:lnTo>
                <a:lnTo>
                  <a:pt x="16340" y="7913"/>
                </a:lnTo>
                <a:lnTo>
                  <a:pt x="16413" y="8011"/>
                </a:lnTo>
                <a:lnTo>
                  <a:pt x="16486" y="8084"/>
                </a:lnTo>
                <a:lnTo>
                  <a:pt x="16584" y="8133"/>
                </a:lnTo>
                <a:lnTo>
                  <a:pt x="16706" y="8182"/>
                </a:lnTo>
                <a:lnTo>
                  <a:pt x="16779" y="8182"/>
                </a:lnTo>
                <a:lnTo>
                  <a:pt x="16877" y="8206"/>
                </a:lnTo>
                <a:lnTo>
                  <a:pt x="16975" y="8255"/>
                </a:lnTo>
                <a:lnTo>
                  <a:pt x="17072" y="8304"/>
                </a:lnTo>
                <a:lnTo>
                  <a:pt x="17170" y="8377"/>
                </a:lnTo>
                <a:lnTo>
                  <a:pt x="17194" y="8426"/>
                </a:lnTo>
                <a:lnTo>
                  <a:pt x="17219" y="8475"/>
                </a:lnTo>
                <a:lnTo>
                  <a:pt x="17194" y="8621"/>
                </a:lnTo>
                <a:lnTo>
                  <a:pt x="17097" y="8792"/>
                </a:lnTo>
                <a:lnTo>
                  <a:pt x="16975" y="8963"/>
                </a:lnTo>
                <a:lnTo>
                  <a:pt x="16804" y="9110"/>
                </a:lnTo>
                <a:lnTo>
                  <a:pt x="16657" y="9232"/>
                </a:lnTo>
                <a:lnTo>
                  <a:pt x="16511" y="9305"/>
                </a:lnTo>
                <a:lnTo>
                  <a:pt x="16413" y="9330"/>
                </a:lnTo>
                <a:lnTo>
                  <a:pt x="16242" y="9354"/>
                </a:lnTo>
                <a:lnTo>
                  <a:pt x="16169" y="9378"/>
                </a:lnTo>
                <a:lnTo>
                  <a:pt x="16120" y="9427"/>
                </a:lnTo>
                <a:lnTo>
                  <a:pt x="16071" y="9452"/>
                </a:lnTo>
                <a:lnTo>
                  <a:pt x="16022" y="9476"/>
                </a:lnTo>
                <a:lnTo>
                  <a:pt x="15973" y="9452"/>
                </a:lnTo>
                <a:lnTo>
                  <a:pt x="15924" y="9427"/>
                </a:lnTo>
                <a:lnTo>
                  <a:pt x="15900" y="9378"/>
                </a:lnTo>
                <a:lnTo>
                  <a:pt x="15851" y="9305"/>
                </a:lnTo>
                <a:lnTo>
                  <a:pt x="15827" y="9134"/>
                </a:lnTo>
                <a:lnTo>
                  <a:pt x="15802" y="9037"/>
                </a:lnTo>
                <a:lnTo>
                  <a:pt x="15729" y="8890"/>
                </a:lnTo>
                <a:lnTo>
                  <a:pt x="15607" y="8743"/>
                </a:lnTo>
                <a:lnTo>
                  <a:pt x="15460" y="8573"/>
                </a:lnTo>
                <a:lnTo>
                  <a:pt x="15314" y="8402"/>
                </a:lnTo>
                <a:lnTo>
                  <a:pt x="15192" y="8255"/>
                </a:lnTo>
                <a:lnTo>
                  <a:pt x="15094" y="8108"/>
                </a:lnTo>
                <a:lnTo>
                  <a:pt x="15070" y="8011"/>
                </a:lnTo>
                <a:lnTo>
                  <a:pt x="15070" y="7938"/>
                </a:lnTo>
                <a:lnTo>
                  <a:pt x="15045" y="7889"/>
                </a:lnTo>
                <a:lnTo>
                  <a:pt x="15021" y="7889"/>
                </a:lnTo>
                <a:lnTo>
                  <a:pt x="14972" y="7913"/>
                </a:lnTo>
                <a:lnTo>
                  <a:pt x="14948" y="7962"/>
                </a:lnTo>
                <a:lnTo>
                  <a:pt x="14899" y="8035"/>
                </a:lnTo>
                <a:lnTo>
                  <a:pt x="14874" y="8182"/>
                </a:lnTo>
                <a:lnTo>
                  <a:pt x="14899" y="8279"/>
                </a:lnTo>
                <a:lnTo>
                  <a:pt x="14972" y="8402"/>
                </a:lnTo>
                <a:lnTo>
                  <a:pt x="15045" y="8548"/>
                </a:lnTo>
                <a:lnTo>
                  <a:pt x="15167" y="8670"/>
                </a:lnTo>
                <a:lnTo>
                  <a:pt x="15265" y="8792"/>
                </a:lnTo>
                <a:lnTo>
                  <a:pt x="15363" y="8914"/>
                </a:lnTo>
                <a:lnTo>
                  <a:pt x="15436" y="9037"/>
                </a:lnTo>
                <a:lnTo>
                  <a:pt x="15460" y="9134"/>
                </a:lnTo>
                <a:lnTo>
                  <a:pt x="15460" y="9232"/>
                </a:lnTo>
                <a:lnTo>
                  <a:pt x="15509" y="9330"/>
                </a:lnTo>
                <a:lnTo>
                  <a:pt x="15558" y="9427"/>
                </a:lnTo>
                <a:lnTo>
                  <a:pt x="15631" y="9525"/>
                </a:lnTo>
                <a:lnTo>
                  <a:pt x="15753" y="9598"/>
                </a:lnTo>
                <a:lnTo>
                  <a:pt x="15900" y="9647"/>
                </a:lnTo>
                <a:lnTo>
                  <a:pt x="16047" y="9696"/>
                </a:lnTo>
                <a:lnTo>
                  <a:pt x="16218" y="9720"/>
                </a:lnTo>
                <a:lnTo>
                  <a:pt x="16364" y="9720"/>
                </a:lnTo>
                <a:lnTo>
                  <a:pt x="16486" y="9769"/>
                </a:lnTo>
                <a:lnTo>
                  <a:pt x="16559" y="9818"/>
                </a:lnTo>
                <a:lnTo>
                  <a:pt x="16584" y="9867"/>
                </a:lnTo>
                <a:lnTo>
                  <a:pt x="16584" y="9916"/>
                </a:lnTo>
                <a:lnTo>
                  <a:pt x="16559" y="10013"/>
                </a:lnTo>
                <a:lnTo>
                  <a:pt x="16437" y="10209"/>
                </a:lnTo>
                <a:lnTo>
                  <a:pt x="16242" y="10429"/>
                </a:lnTo>
                <a:lnTo>
                  <a:pt x="16022" y="10673"/>
                </a:lnTo>
                <a:lnTo>
                  <a:pt x="15802" y="10917"/>
                </a:lnTo>
                <a:lnTo>
                  <a:pt x="15631" y="11186"/>
                </a:lnTo>
                <a:lnTo>
                  <a:pt x="15485" y="11430"/>
                </a:lnTo>
                <a:lnTo>
                  <a:pt x="15460" y="11528"/>
                </a:lnTo>
                <a:lnTo>
                  <a:pt x="15460" y="11625"/>
                </a:lnTo>
                <a:lnTo>
                  <a:pt x="15460" y="11772"/>
                </a:lnTo>
                <a:lnTo>
                  <a:pt x="15485" y="11918"/>
                </a:lnTo>
                <a:lnTo>
                  <a:pt x="15509" y="12016"/>
                </a:lnTo>
                <a:lnTo>
                  <a:pt x="15558" y="12089"/>
                </a:lnTo>
                <a:lnTo>
                  <a:pt x="15583" y="12138"/>
                </a:lnTo>
                <a:lnTo>
                  <a:pt x="15607" y="12212"/>
                </a:lnTo>
                <a:lnTo>
                  <a:pt x="15631" y="12383"/>
                </a:lnTo>
                <a:lnTo>
                  <a:pt x="15607" y="12480"/>
                </a:lnTo>
                <a:lnTo>
                  <a:pt x="15509" y="12651"/>
                </a:lnTo>
                <a:lnTo>
                  <a:pt x="15363" y="12847"/>
                </a:lnTo>
                <a:lnTo>
                  <a:pt x="15167" y="13042"/>
                </a:lnTo>
                <a:lnTo>
                  <a:pt x="14972" y="13237"/>
                </a:lnTo>
                <a:lnTo>
                  <a:pt x="14825" y="13433"/>
                </a:lnTo>
                <a:lnTo>
                  <a:pt x="14728" y="13604"/>
                </a:lnTo>
                <a:lnTo>
                  <a:pt x="14679" y="13701"/>
                </a:lnTo>
                <a:lnTo>
                  <a:pt x="14654" y="13823"/>
                </a:lnTo>
                <a:lnTo>
                  <a:pt x="14581" y="13970"/>
                </a:lnTo>
                <a:lnTo>
                  <a:pt x="14459" y="14117"/>
                </a:lnTo>
                <a:lnTo>
                  <a:pt x="14313" y="14288"/>
                </a:lnTo>
                <a:lnTo>
                  <a:pt x="14142" y="14434"/>
                </a:lnTo>
                <a:lnTo>
                  <a:pt x="13995" y="14556"/>
                </a:lnTo>
                <a:lnTo>
                  <a:pt x="13848" y="14629"/>
                </a:lnTo>
                <a:lnTo>
                  <a:pt x="13726" y="14654"/>
                </a:lnTo>
                <a:lnTo>
                  <a:pt x="13653" y="14654"/>
                </a:lnTo>
                <a:lnTo>
                  <a:pt x="13555" y="14605"/>
                </a:lnTo>
                <a:lnTo>
                  <a:pt x="13458" y="14556"/>
                </a:lnTo>
                <a:lnTo>
                  <a:pt x="13360" y="14483"/>
                </a:lnTo>
                <a:lnTo>
                  <a:pt x="13287" y="14385"/>
                </a:lnTo>
                <a:lnTo>
                  <a:pt x="13213" y="14288"/>
                </a:lnTo>
                <a:lnTo>
                  <a:pt x="13189" y="14190"/>
                </a:lnTo>
                <a:lnTo>
                  <a:pt x="13165" y="14092"/>
                </a:lnTo>
                <a:lnTo>
                  <a:pt x="13140" y="13921"/>
                </a:lnTo>
                <a:lnTo>
                  <a:pt x="13116" y="13848"/>
                </a:lnTo>
                <a:lnTo>
                  <a:pt x="13067" y="13799"/>
                </a:lnTo>
                <a:lnTo>
                  <a:pt x="13043" y="13750"/>
                </a:lnTo>
                <a:lnTo>
                  <a:pt x="12994" y="13677"/>
                </a:lnTo>
                <a:lnTo>
                  <a:pt x="12969" y="13530"/>
                </a:lnTo>
                <a:lnTo>
                  <a:pt x="12945" y="13359"/>
                </a:lnTo>
                <a:lnTo>
                  <a:pt x="12920" y="13286"/>
                </a:lnTo>
                <a:lnTo>
                  <a:pt x="12872" y="13237"/>
                </a:lnTo>
                <a:lnTo>
                  <a:pt x="12847" y="13164"/>
                </a:lnTo>
                <a:lnTo>
                  <a:pt x="12823" y="13066"/>
                </a:lnTo>
                <a:lnTo>
                  <a:pt x="12798" y="12920"/>
                </a:lnTo>
                <a:lnTo>
                  <a:pt x="12774" y="12749"/>
                </a:lnTo>
                <a:lnTo>
                  <a:pt x="12798" y="12602"/>
                </a:lnTo>
                <a:lnTo>
                  <a:pt x="12823" y="12456"/>
                </a:lnTo>
                <a:lnTo>
                  <a:pt x="12847" y="12358"/>
                </a:lnTo>
                <a:lnTo>
                  <a:pt x="12872" y="12285"/>
                </a:lnTo>
                <a:lnTo>
                  <a:pt x="12920" y="12236"/>
                </a:lnTo>
                <a:lnTo>
                  <a:pt x="12945" y="12163"/>
                </a:lnTo>
                <a:lnTo>
                  <a:pt x="12969" y="11992"/>
                </a:lnTo>
                <a:lnTo>
                  <a:pt x="12945" y="11894"/>
                </a:lnTo>
                <a:lnTo>
                  <a:pt x="12896" y="11772"/>
                </a:lnTo>
                <a:lnTo>
                  <a:pt x="12798" y="11650"/>
                </a:lnTo>
                <a:lnTo>
                  <a:pt x="12701" y="11528"/>
                </a:lnTo>
                <a:lnTo>
                  <a:pt x="12578" y="11381"/>
                </a:lnTo>
                <a:lnTo>
                  <a:pt x="12481" y="11210"/>
                </a:lnTo>
                <a:lnTo>
                  <a:pt x="12432" y="11015"/>
                </a:lnTo>
                <a:lnTo>
                  <a:pt x="12408" y="10844"/>
                </a:lnTo>
                <a:lnTo>
                  <a:pt x="12408" y="10697"/>
                </a:lnTo>
                <a:lnTo>
                  <a:pt x="12383" y="10551"/>
                </a:lnTo>
                <a:lnTo>
                  <a:pt x="12334" y="10453"/>
                </a:lnTo>
                <a:lnTo>
                  <a:pt x="12310" y="10380"/>
                </a:lnTo>
                <a:lnTo>
                  <a:pt x="12261" y="10331"/>
                </a:lnTo>
                <a:lnTo>
                  <a:pt x="12188" y="10307"/>
                </a:lnTo>
                <a:lnTo>
                  <a:pt x="12017" y="10282"/>
                </a:lnTo>
                <a:lnTo>
                  <a:pt x="11870" y="10307"/>
                </a:lnTo>
                <a:lnTo>
                  <a:pt x="11797" y="10331"/>
                </a:lnTo>
                <a:lnTo>
                  <a:pt x="11748" y="10380"/>
                </a:lnTo>
                <a:lnTo>
                  <a:pt x="11675" y="10429"/>
                </a:lnTo>
                <a:lnTo>
                  <a:pt x="11553" y="10453"/>
                </a:lnTo>
                <a:lnTo>
                  <a:pt x="11406" y="10478"/>
                </a:lnTo>
                <a:lnTo>
                  <a:pt x="11260" y="10478"/>
                </a:lnTo>
                <a:lnTo>
                  <a:pt x="11089" y="10453"/>
                </a:lnTo>
                <a:lnTo>
                  <a:pt x="10893" y="10355"/>
                </a:lnTo>
                <a:lnTo>
                  <a:pt x="10674" y="10233"/>
                </a:lnTo>
                <a:lnTo>
                  <a:pt x="10503" y="10087"/>
                </a:lnTo>
                <a:lnTo>
                  <a:pt x="10429" y="10013"/>
                </a:lnTo>
                <a:lnTo>
                  <a:pt x="10356" y="9891"/>
                </a:lnTo>
                <a:lnTo>
                  <a:pt x="10234" y="9598"/>
                </a:lnTo>
                <a:lnTo>
                  <a:pt x="10161" y="9281"/>
                </a:lnTo>
                <a:lnTo>
                  <a:pt x="10112" y="8963"/>
                </a:lnTo>
                <a:lnTo>
                  <a:pt x="10136" y="8792"/>
                </a:lnTo>
                <a:lnTo>
                  <a:pt x="10161" y="8621"/>
                </a:lnTo>
                <a:lnTo>
                  <a:pt x="10258" y="8279"/>
                </a:lnTo>
                <a:lnTo>
                  <a:pt x="10332" y="8108"/>
                </a:lnTo>
                <a:lnTo>
                  <a:pt x="10405" y="7962"/>
                </a:lnTo>
                <a:lnTo>
                  <a:pt x="10503" y="7815"/>
                </a:lnTo>
                <a:lnTo>
                  <a:pt x="10600" y="7718"/>
                </a:lnTo>
                <a:lnTo>
                  <a:pt x="10796" y="7522"/>
                </a:lnTo>
                <a:lnTo>
                  <a:pt x="10991" y="7376"/>
                </a:lnTo>
                <a:lnTo>
                  <a:pt x="11162" y="7278"/>
                </a:lnTo>
                <a:lnTo>
                  <a:pt x="11260" y="7229"/>
                </a:lnTo>
                <a:lnTo>
                  <a:pt x="11431" y="7205"/>
                </a:lnTo>
                <a:lnTo>
                  <a:pt x="11504" y="7180"/>
                </a:lnTo>
                <a:lnTo>
                  <a:pt x="11553" y="7132"/>
                </a:lnTo>
                <a:lnTo>
                  <a:pt x="11626" y="7107"/>
                </a:lnTo>
                <a:lnTo>
                  <a:pt x="11724" y="7083"/>
                </a:lnTo>
                <a:lnTo>
                  <a:pt x="11870" y="7058"/>
                </a:lnTo>
                <a:lnTo>
                  <a:pt x="12188" y="7058"/>
                </a:lnTo>
                <a:lnTo>
                  <a:pt x="12359" y="7107"/>
                </a:lnTo>
                <a:lnTo>
                  <a:pt x="12481" y="7156"/>
                </a:lnTo>
                <a:lnTo>
                  <a:pt x="12603" y="7229"/>
                </a:lnTo>
                <a:lnTo>
                  <a:pt x="12676" y="7303"/>
                </a:lnTo>
                <a:lnTo>
                  <a:pt x="12774" y="7376"/>
                </a:lnTo>
                <a:lnTo>
                  <a:pt x="12896" y="7425"/>
                </a:lnTo>
                <a:lnTo>
                  <a:pt x="12969" y="7425"/>
                </a:lnTo>
                <a:lnTo>
                  <a:pt x="13140" y="7449"/>
                </a:lnTo>
                <a:lnTo>
                  <a:pt x="13213" y="7498"/>
                </a:lnTo>
                <a:lnTo>
                  <a:pt x="13262" y="7522"/>
                </a:lnTo>
                <a:lnTo>
                  <a:pt x="13311" y="7547"/>
                </a:lnTo>
                <a:lnTo>
                  <a:pt x="13360" y="7571"/>
                </a:lnTo>
                <a:lnTo>
                  <a:pt x="13409" y="7547"/>
                </a:lnTo>
                <a:lnTo>
                  <a:pt x="13458" y="7522"/>
                </a:lnTo>
                <a:lnTo>
                  <a:pt x="13507" y="7498"/>
                </a:lnTo>
                <a:lnTo>
                  <a:pt x="13580" y="7449"/>
                </a:lnTo>
                <a:lnTo>
                  <a:pt x="13726" y="7425"/>
                </a:lnTo>
                <a:lnTo>
                  <a:pt x="13897" y="7449"/>
                </a:lnTo>
                <a:lnTo>
                  <a:pt x="13971" y="7498"/>
                </a:lnTo>
                <a:lnTo>
                  <a:pt x="14019" y="7522"/>
                </a:lnTo>
                <a:lnTo>
                  <a:pt x="14093" y="7571"/>
                </a:lnTo>
                <a:lnTo>
                  <a:pt x="14190" y="7596"/>
                </a:lnTo>
                <a:lnTo>
                  <a:pt x="14337" y="7620"/>
                </a:lnTo>
                <a:lnTo>
                  <a:pt x="14654" y="7620"/>
                </a:lnTo>
                <a:lnTo>
                  <a:pt x="14801" y="7596"/>
                </a:lnTo>
                <a:lnTo>
                  <a:pt x="14899" y="7571"/>
                </a:lnTo>
                <a:lnTo>
                  <a:pt x="14972" y="7522"/>
                </a:lnTo>
                <a:lnTo>
                  <a:pt x="15021" y="7473"/>
                </a:lnTo>
                <a:lnTo>
                  <a:pt x="15045" y="7400"/>
                </a:lnTo>
                <a:lnTo>
                  <a:pt x="15070" y="7229"/>
                </a:lnTo>
                <a:lnTo>
                  <a:pt x="15070" y="7205"/>
                </a:lnTo>
                <a:lnTo>
                  <a:pt x="15045" y="7156"/>
                </a:lnTo>
                <a:lnTo>
                  <a:pt x="14948" y="7107"/>
                </a:lnTo>
                <a:lnTo>
                  <a:pt x="14825" y="7058"/>
                </a:lnTo>
                <a:lnTo>
                  <a:pt x="14679" y="7058"/>
                </a:lnTo>
                <a:lnTo>
                  <a:pt x="14532" y="7034"/>
                </a:lnTo>
                <a:lnTo>
                  <a:pt x="14361" y="6985"/>
                </a:lnTo>
                <a:lnTo>
                  <a:pt x="14215" y="6936"/>
                </a:lnTo>
                <a:lnTo>
                  <a:pt x="14117" y="6863"/>
                </a:lnTo>
                <a:lnTo>
                  <a:pt x="14019" y="6790"/>
                </a:lnTo>
                <a:lnTo>
                  <a:pt x="13922" y="6716"/>
                </a:lnTo>
                <a:lnTo>
                  <a:pt x="13824" y="6692"/>
                </a:lnTo>
                <a:lnTo>
                  <a:pt x="13726" y="6668"/>
                </a:lnTo>
                <a:lnTo>
                  <a:pt x="13653" y="6643"/>
                </a:lnTo>
                <a:lnTo>
                  <a:pt x="13555" y="6619"/>
                </a:lnTo>
                <a:lnTo>
                  <a:pt x="13458" y="6545"/>
                </a:lnTo>
                <a:lnTo>
                  <a:pt x="13360" y="6472"/>
                </a:lnTo>
                <a:lnTo>
                  <a:pt x="13287" y="6399"/>
                </a:lnTo>
                <a:lnTo>
                  <a:pt x="13189" y="6374"/>
                </a:lnTo>
                <a:lnTo>
                  <a:pt x="13116" y="6350"/>
                </a:lnTo>
                <a:lnTo>
                  <a:pt x="13067" y="6374"/>
                </a:lnTo>
                <a:lnTo>
                  <a:pt x="13018" y="6399"/>
                </a:lnTo>
                <a:lnTo>
                  <a:pt x="12945" y="6399"/>
                </a:lnTo>
                <a:lnTo>
                  <a:pt x="12872" y="6350"/>
                </a:lnTo>
                <a:lnTo>
                  <a:pt x="12774" y="6277"/>
                </a:lnTo>
                <a:lnTo>
                  <a:pt x="12701" y="6228"/>
                </a:lnTo>
                <a:lnTo>
                  <a:pt x="12627" y="6179"/>
                </a:lnTo>
                <a:lnTo>
                  <a:pt x="12505" y="6179"/>
                </a:lnTo>
                <a:lnTo>
                  <a:pt x="12456" y="6228"/>
                </a:lnTo>
                <a:lnTo>
                  <a:pt x="12383" y="6252"/>
                </a:lnTo>
                <a:lnTo>
                  <a:pt x="12212" y="6277"/>
                </a:lnTo>
                <a:lnTo>
                  <a:pt x="12114" y="6326"/>
                </a:lnTo>
                <a:lnTo>
                  <a:pt x="11968" y="6399"/>
                </a:lnTo>
                <a:lnTo>
                  <a:pt x="11797" y="6521"/>
                </a:lnTo>
                <a:lnTo>
                  <a:pt x="11650" y="6668"/>
                </a:lnTo>
                <a:lnTo>
                  <a:pt x="11479" y="6814"/>
                </a:lnTo>
                <a:lnTo>
                  <a:pt x="11309" y="6936"/>
                </a:lnTo>
                <a:lnTo>
                  <a:pt x="11186" y="7009"/>
                </a:lnTo>
                <a:lnTo>
                  <a:pt x="11064" y="7058"/>
                </a:lnTo>
                <a:lnTo>
                  <a:pt x="10918" y="7009"/>
                </a:lnTo>
                <a:lnTo>
                  <a:pt x="10844" y="6985"/>
                </a:lnTo>
                <a:lnTo>
                  <a:pt x="10796" y="6961"/>
                </a:lnTo>
                <a:lnTo>
                  <a:pt x="10747" y="6912"/>
                </a:lnTo>
                <a:lnTo>
                  <a:pt x="10722" y="6838"/>
                </a:lnTo>
                <a:lnTo>
                  <a:pt x="10698" y="6668"/>
                </a:lnTo>
                <a:lnTo>
                  <a:pt x="10722" y="6497"/>
                </a:lnTo>
                <a:lnTo>
                  <a:pt x="10747" y="6423"/>
                </a:lnTo>
                <a:lnTo>
                  <a:pt x="10796" y="6374"/>
                </a:lnTo>
                <a:lnTo>
                  <a:pt x="10844" y="6350"/>
                </a:lnTo>
                <a:lnTo>
                  <a:pt x="10967" y="6326"/>
                </a:lnTo>
                <a:lnTo>
                  <a:pt x="11113" y="6301"/>
                </a:lnTo>
                <a:lnTo>
                  <a:pt x="11260" y="6277"/>
                </a:lnTo>
                <a:lnTo>
                  <a:pt x="11406" y="6277"/>
                </a:lnTo>
                <a:lnTo>
                  <a:pt x="11528" y="6228"/>
                </a:lnTo>
                <a:lnTo>
                  <a:pt x="11602" y="6179"/>
                </a:lnTo>
                <a:lnTo>
                  <a:pt x="11626" y="6130"/>
                </a:lnTo>
                <a:lnTo>
                  <a:pt x="11650" y="6106"/>
                </a:lnTo>
                <a:lnTo>
                  <a:pt x="11602" y="5935"/>
                </a:lnTo>
                <a:lnTo>
                  <a:pt x="11577" y="5862"/>
                </a:lnTo>
                <a:lnTo>
                  <a:pt x="11553" y="5813"/>
                </a:lnTo>
                <a:lnTo>
                  <a:pt x="11504" y="5764"/>
                </a:lnTo>
                <a:lnTo>
                  <a:pt x="11504" y="5715"/>
                </a:lnTo>
                <a:lnTo>
                  <a:pt x="11504" y="5666"/>
                </a:lnTo>
                <a:lnTo>
                  <a:pt x="11553" y="5617"/>
                </a:lnTo>
                <a:lnTo>
                  <a:pt x="11602" y="5593"/>
                </a:lnTo>
                <a:lnTo>
                  <a:pt x="11675" y="5544"/>
                </a:lnTo>
                <a:lnTo>
                  <a:pt x="11821" y="5520"/>
                </a:lnTo>
                <a:lnTo>
                  <a:pt x="11919" y="5520"/>
                </a:lnTo>
                <a:lnTo>
                  <a:pt x="12017" y="5471"/>
                </a:lnTo>
                <a:lnTo>
                  <a:pt x="12114" y="5398"/>
                </a:lnTo>
                <a:lnTo>
                  <a:pt x="12212" y="5324"/>
                </a:lnTo>
                <a:lnTo>
                  <a:pt x="12285" y="5251"/>
                </a:lnTo>
                <a:lnTo>
                  <a:pt x="12359" y="5153"/>
                </a:lnTo>
                <a:lnTo>
                  <a:pt x="12383" y="5031"/>
                </a:lnTo>
                <a:lnTo>
                  <a:pt x="12408" y="4958"/>
                </a:lnTo>
                <a:lnTo>
                  <a:pt x="12383" y="4787"/>
                </a:lnTo>
                <a:lnTo>
                  <a:pt x="12334" y="4714"/>
                </a:lnTo>
                <a:lnTo>
                  <a:pt x="12310" y="4665"/>
                </a:lnTo>
                <a:lnTo>
                  <a:pt x="12310" y="4640"/>
                </a:lnTo>
                <a:lnTo>
                  <a:pt x="12310" y="4592"/>
                </a:lnTo>
                <a:lnTo>
                  <a:pt x="12383" y="4469"/>
                </a:lnTo>
                <a:lnTo>
                  <a:pt x="12505" y="4298"/>
                </a:lnTo>
                <a:lnTo>
                  <a:pt x="12701" y="4103"/>
                </a:lnTo>
                <a:lnTo>
                  <a:pt x="12798" y="4005"/>
                </a:lnTo>
                <a:lnTo>
                  <a:pt x="12945" y="3908"/>
                </a:lnTo>
                <a:lnTo>
                  <a:pt x="13091" y="3834"/>
                </a:lnTo>
                <a:lnTo>
                  <a:pt x="13262" y="3761"/>
                </a:lnTo>
                <a:lnTo>
                  <a:pt x="13604" y="3663"/>
                </a:lnTo>
                <a:lnTo>
                  <a:pt x="13775" y="3639"/>
                </a:lnTo>
                <a:lnTo>
                  <a:pt x="13922" y="3615"/>
                </a:lnTo>
                <a:close/>
                <a:moveTo>
                  <a:pt x="6888" y="2467"/>
                </a:moveTo>
                <a:lnTo>
                  <a:pt x="6986" y="2491"/>
                </a:lnTo>
                <a:lnTo>
                  <a:pt x="7083" y="2516"/>
                </a:lnTo>
                <a:lnTo>
                  <a:pt x="7132" y="2540"/>
                </a:lnTo>
                <a:lnTo>
                  <a:pt x="7181" y="2589"/>
                </a:lnTo>
                <a:lnTo>
                  <a:pt x="7181" y="2638"/>
                </a:lnTo>
                <a:lnTo>
                  <a:pt x="7181" y="2711"/>
                </a:lnTo>
                <a:lnTo>
                  <a:pt x="7132" y="2784"/>
                </a:lnTo>
                <a:lnTo>
                  <a:pt x="7083" y="2858"/>
                </a:lnTo>
                <a:lnTo>
                  <a:pt x="6937" y="3028"/>
                </a:lnTo>
                <a:lnTo>
                  <a:pt x="6864" y="3175"/>
                </a:lnTo>
                <a:lnTo>
                  <a:pt x="6839" y="3322"/>
                </a:lnTo>
                <a:lnTo>
                  <a:pt x="6864" y="3395"/>
                </a:lnTo>
                <a:lnTo>
                  <a:pt x="6888" y="3419"/>
                </a:lnTo>
                <a:lnTo>
                  <a:pt x="6961" y="3517"/>
                </a:lnTo>
                <a:lnTo>
                  <a:pt x="7010" y="3615"/>
                </a:lnTo>
                <a:lnTo>
                  <a:pt x="7059" y="3712"/>
                </a:lnTo>
                <a:lnTo>
                  <a:pt x="7083" y="3810"/>
                </a:lnTo>
                <a:lnTo>
                  <a:pt x="7059" y="3908"/>
                </a:lnTo>
                <a:lnTo>
                  <a:pt x="7010" y="4005"/>
                </a:lnTo>
                <a:lnTo>
                  <a:pt x="6961" y="4103"/>
                </a:lnTo>
                <a:lnTo>
                  <a:pt x="6888" y="4201"/>
                </a:lnTo>
                <a:lnTo>
                  <a:pt x="6839" y="4225"/>
                </a:lnTo>
                <a:lnTo>
                  <a:pt x="6644" y="4225"/>
                </a:lnTo>
                <a:lnTo>
                  <a:pt x="6473" y="4128"/>
                </a:lnTo>
                <a:lnTo>
                  <a:pt x="6302" y="4005"/>
                </a:lnTo>
                <a:lnTo>
                  <a:pt x="6155" y="3859"/>
                </a:lnTo>
                <a:lnTo>
                  <a:pt x="5984" y="3786"/>
                </a:lnTo>
                <a:lnTo>
                  <a:pt x="5838" y="3761"/>
                </a:lnTo>
                <a:lnTo>
                  <a:pt x="5789" y="3786"/>
                </a:lnTo>
                <a:lnTo>
                  <a:pt x="5740" y="3810"/>
                </a:lnTo>
                <a:lnTo>
                  <a:pt x="5642" y="3883"/>
                </a:lnTo>
                <a:lnTo>
                  <a:pt x="5545" y="3957"/>
                </a:lnTo>
                <a:lnTo>
                  <a:pt x="5447" y="3981"/>
                </a:lnTo>
                <a:lnTo>
                  <a:pt x="5349" y="4005"/>
                </a:lnTo>
                <a:lnTo>
                  <a:pt x="5203" y="4030"/>
                </a:lnTo>
                <a:lnTo>
                  <a:pt x="5129" y="4054"/>
                </a:lnTo>
                <a:lnTo>
                  <a:pt x="5081" y="4103"/>
                </a:lnTo>
                <a:lnTo>
                  <a:pt x="5032" y="4128"/>
                </a:lnTo>
                <a:lnTo>
                  <a:pt x="4959" y="4152"/>
                </a:lnTo>
                <a:lnTo>
                  <a:pt x="4788" y="4201"/>
                </a:lnTo>
                <a:lnTo>
                  <a:pt x="4690" y="4201"/>
                </a:lnTo>
                <a:lnTo>
                  <a:pt x="4592" y="4250"/>
                </a:lnTo>
                <a:lnTo>
                  <a:pt x="4494" y="4298"/>
                </a:lnTo>
                <a:lnTo>
                  <a:pt x="4397" y="4372"/>
                </a:lnTo>
                <a:lnTo>
                  <a:pt x="4372" y="4421"/>
                </a:lnTo>
                <a:lnTo>
                  <a:pt x="4372" y="4494"/>
                </a:lnTo>
                <a:lnTo>
                  <a:pt x="4372" y="4616"/>
                </a:lnTo>
                <a:lnTo>
                  <a:pt x="4470" y="4787"/>
                </a:lnTo>
                <a:lnTo>
                  <a:pt x="4592" y="4958"/>
                </a:lnTo>
                <a:lnTo>
                  <a:pt x="4690" y="5031"/>
                </a:lnTo>
                <a:lnTo>
                  <a:pt x="4788" y="5056"/>
                </a:lnTo>
                <a:lnTo>
                  <a:pt x="4885" y="5080"/>
                </a:lnTo>
                <a:lnTo>
                  <a:pt x="5007" y="5080"/>
                </a:lnTo>
                <a:lnTo>
                  <a:pt x="5129" y="5056"/>
                </a:lnTo>
                <a:lnTo>
                  <a:pt x="5227" y="5007"/>
                </a:lnTo>
                <a:lnTo>
                  <a:pt x="5349" y="4933"/>
                </a:lnTo>
                <a:lnTo>
                  <a:pt x="5447" y="4860"/>
                </a:lnTo>
                <a:lnTo>
                  <a:pt x="5642" y="4665"/>
                </a:lnTo>
                <a:lnTo>
                  <a:pt x="5838" y="4518"/>
                </a:lnTo>
                <a:lnTo>
                  <a:pt x="6009" y="4421"/>
                </a:lnTo>
                <a:lnTo>
                  <a:pt x="6131" y="4372"/>
                </a:lnTo>
                <a:lnTo>
                  <a:pt x="6204" y="4396"/>
                </a:lnTo>
                <a:lnTo>
                  <a:pt x="6253" y="4445"/>
                </a:lnTo>
                <a:lnTo>
                  <a:pt x="6302" y="4494"/>
                </a:lnTo>
                <a:lnTo>
                  <a:pt x="6302" y="4567"/>
                </a:lnTo>
                <a:lnTo>
                  <a:pt x="6326" y="4640"/>
                </a:lnTo>
                <a:lnTo>
                  <a:pt x="6375" y="4714"/>
                </a:lnTo>
                <a:lnTo>
                  <a:pt x="6424" y="4738"/>
                </a:lnTo>
                <a:lnTo>
                  <a:pt x="6497" y="4763"/>
                </a:lnTo>
                <a:lnTo>
                  <a:pt x="6595" y="4787"/>
                </a:lnTo>
                <a:lnTo>
                  <a:pt x="6693" y="4811"/>
                </a:lnTo>
                <a:lnTo>
                  <a:pt x="6790" y="4885"/>
                </a:lnTo>
                <a:lnTo>
                  <a:pt x="6888" y="4958"/>
                </a:lnTo>
                <a:lnTo>
                  <a:pt x="6937" y="5031"/>
                </a:lnTo>
                <a:lnTo>
                  <a:pt x="6961" y="5153"/>
                </a:lnTo>
                <a:lnTo>
                  <a:pt x="6937" y="5251"/>
                </a:lnTo>
                <a:lnTo>
                  <a:pt x="6888" y="5324"/>
                </a:lnTo>
                <a:lnTo>
                  <a:pt x="6790" y="5398"/>
                </a:lnTo>
                <a:lnTo>
                  <a:pt x="6693" y="5471"/>
                </a:lnTo>
                <a:lnTo>
                  <a:pt x="6595" y="5520"/>
                </a:lnTo>
                <a:lnTo>
                  <a:pt x="6497" y="5520"/>
                </a:lnTo>
                <a:lnTo>
                  <a:pt x="6399" y="5544"/>
                </a:lnTo>
                <a:lnTo>
                  <a:pt x="6253" y="5642"/>
                </a:lnTo>
                <a:lnTo>
                  <a:pt x="6082" y="5764"/>
                </a:lnTo>
                <a:lnTo>
                  <a:pt x="5935" y="5910"/>
                </a:lnTo>
                <a:lnTo>
                  <a:pt x="5764" y="6057"/>
                </a:lnTo>
                <a:lnTo>
                  <a:pt x="5594" y="6179"/>
                </a:lnTo>
                <a:lnTo>
                  <a:pt x="5471" y="6252"/>
                </a:lnTo>
                <a:lnTo>
                  <a:pt x="5349" y="6277"/>
                </a:lnTo>
                <a:lnTo>
                  <a:pt x="5227" y="6326"/>
                </a:lnTo>
                <a:lnTo>
                  <a:pt x="5056" y="6448"/>
                </a:lnTo>
                <a:lnTo>
                  <a:pt x="4812" y="6643"/>
                </a:lnTo>
                <a:lnTo>
                  <a:pt x="4568" y="6887"/>
                </a:lnTo>
                <a:lnTo>
                  <a:pt x="4226" y="7229"/>
                </a:lnTo>
                <a:lnTo>
                  <a:pt x="4104" y="7327"/>
                </a:lnTo>
                <a:lnTo>
                  <a:pt x="3957" y="7449"/>
                </a:lnTo>
                <a:lnTo>
                  <a:pt x="3640" y="7644"/>
                </a:lnTo>
                <a:lnTo>
                  <a:pt x="3347" y="7767"/>
                </a:lnTo>
                <a:lnTo>
                  <a:pt x="3200" y="7791"/>
                </a:lnTo>
                <a:lnTo>
                  <a:pt x="3078" y="7815"/>
                </a:lnTo>
                <a:lnTo>
                  <a:pt x="2834" y="7815"/>
                </a:lnTo>
                <a:lnTo>
                  <a:pt x="2614" y="7864"/>
                </a:lnTo>
                <a:lnTo>
                  <a:pt x="2443" y="7938"/>
                </a:lnTo>
                <a:lnTo>
                  <a:pt x="2321" y="8011"/>
                </a:lnTo>
                <a:lnTo>
                  <a:pt x="2248" y="8084"/>
                </a:lnTo>
                <a:lnTo>
                  <a:pt x="2174" y="8182"/>
                </a:lnTo>
                <a:lnTo>
                  <a:pt x="2125" y="8279"/>
                </a:lnTo>
                <a:lnTo>
                  <a:pt x="2125" y="8377"/>
                </a:lnTo>
                <a:lnTo>
                  <a:pt x="2125" y="8475"/>
                </a:lnTo>
                <a:lnTo>
                  <a:pt x="2174" y="8573"/>
                </a:lnTo>
                <a:lnTo>
                  <a:pt x="2248" y="8670"/>
                </a:lnTo>
                <a:lnTo>
                  <a:pt x="2321" y="8768"/>
                </a:lnTo>
                <a:lnTo>
                  <a:pt x="2394" y="8841"/>
                </a:lnTo>
                <a:lnTo>
                  <a:pt x="2492" y="8890"/>
                </a:lnTo>
                <a:lnTo>
                  <a:pt x="2614" y="8939"/>
                </a:lnTo>
                <a:lnTo>
                  <a:pt x="2687" y="8939"/>
                </a:lnTo>
                <a:lnTo>
                  <a:pt x="2809" y="8988"/>
                </a:lnTo>
                <a:lnTo>
                  <a:pt x="2956" y="9085"/>
                </a:lnTo>
                <a:lnTo>
                  <a:pt x="3151" y="9232"/>
                </a:lnTo>
                <a:lnTo>
                  <a:pt x="3371" y="9427"/>
                </a:lnTo>
                <a:lnTo>
                  <a:pt x="3566" y="9623"/>
                </a:lnTo>
                <a:lnTo>
                  <a:pt x="3762" y="9769"/>
                </a:lnTo>
                <a:lnTo>
                  <a:pt x="3908" y="9867"/>
                </a:lnTo>
                <a:lnTo>
                  <a:pt x="4030" y="9891"/>
                </a:lnTo>
                <a:lnTo>
                  <a:pt x="4177" y="9867"/>
                </a:lnTo>
                <a:lnTo>
                  <a:pt x="4250" y="9843"/>
                </a:lnTo>
                <a:lnTo>
                  <a:pt x="4324" y="9818"/>
                </a:lnTo>
                <a:lnTo>
                  <a:pt x="4372" y="9769"/>
                </a:lnTo>
                <a:lnTo>
                  <a:pt x="4494" y="9745"/>
                </a:lnTo>
                <a:lnTo>
                  <a:pt x="4641" y="9720"/>
                </a:lnTo>
                <a:lnTo>
                  <a:pt x="4959" y="9720"/>
                </a:lnTo>
                <a:lnTo>
                  <a:pt x="5105" y="9769"/>
                </a:lnTo>
                <a:lnTo>
                  <a:pt x="5252" y="9818"/>
                </a:lnTo>
                <a:lnTo>
                  <a:pt x="5349" y="9916"/>
                </a:lnTo>
                <a:lnTo>
                  <a:pt x="5447" y="9989"/>
                </a:lnTo>
                <a:lnTo>
                  <a:pt x="5545" y="10038"/>
                </a:lnTo>
                <a:lnTo>
                  <a:pt x="5642" y="10087"/>
                </a:lnTo>
                <a:lnTo>
                  <a:pt x="5740" y="10087"/>
                </a:lnTo>
                <a:lnTo>
                  <a:pt x="5838" y="10136"/>
                </a:lnTo>
                <a:lnTo>
                  <a:pt x="5984" y="10209"/>
                </a:lnTo>
                <a:lnTo>
                  <a:pt x="6155" y="10331"/>
                </a:lnTo>
                <a:lnTo>
                  <a:pt x="6302" y="10478"/>
                </a:lnTo>
                <a:lnTo>
                  <a:pt x="6473" y="10624"/>
                </a:lnTo>
                <a:lnTo>
                  <a:pt x="6644" y="10746"/>
                </a:lnTo>
                <a:lnTo>
                  <a:pt x="6790" y="10819"/>
                </a:lnTo>
                <a:lnTo>
                  <a:pt x="6888" y="10844"/>
                </a:lnTo>
                <a:lnTo>
                  <a:pt x="6961" y="10868"/>
                </a:lnTo>
                <a:lnTo>
                  <a:pt x="7083" y="10917"/>
                </a:lnTo>
                <a:lnTo>
                  <a:pt x="7181" y="10966"/>
                </a:lnTo>
                <a:lnTo>
                  <a:pt x="7254" y="11039"/>
                </a:lnTo>
                <a:lnTo>
                  <a:pt x="7352" y="11113"/>
                </a:lnTo>
                <a:lnTo>
                  <a:pt x="7450" y="11186"/>
                </a:lnTo>
                <a:lnTo>
                  <a:pt x="7547" y="11210"/>
                </a:lnTo>
                <a:lnTo>
                  <a:pt x="7645" y="11235"/>
                </a:lnTo>
                <a:lnTo>
                  <a:pt x="7743" y="11259"/>
                </a:lnTo>
                <a:lnTo>
                  <a:pt x="7840" y="11283"/>
                </a:lnTo>
                <a:lnTo>
                  <a:pt x="7938" y="11357"/>
                </a:lnTo>
                <a:lnTo>
                  <a:pt x="8036" y="11430"/>
                </a:lnTo>
                <a:lnTo>
                  <a:pt x="8109" y="11528"/>
                </a:lnTo>
                <a:lnTo>
                  <a:pt x="8158" y="11625"/>
                </a:lnTo>
                <a:lnTo>
                  <a:pt x="8207" y="11723"/>
                </a:lnTo>
                <a:lnTo>
                  <a:pt x="8207" y="11796"/>
                </a:lnTo>
                <a:lnTo>
                  <a:pt x="8207" y="11894"/>
                </a:lnTo>
                <a:lnTo>
                  <a:pt x="8158" y="11992"/>
                </a:lnTo>
                <a:lnTo>
                  <a:pt x="8109" y="12089"/>
                </a:lnTo>
                <a:lnTo>
                  <a:pt x="8036" y="12187"/>
                </a:lnTo>
                <a:lnTo>
                  <a:pt x="7963" y="12285"/>
                </a:lnTo>
                <a:lnTo>
                  <a:pt x="7889" y="12383"/>
                </a:lnTo>
                <a:lnTo>
                  <a:pt x="7840" y="12480"/>
                </a:lnTo>
                <a:lnTo>
                  <a:pt x="7840" y="12578"/>
                </a:lnTo>
                <a:lnTo>
                  <a:pt x="7816" y="12676"/>
                </a:lnTo>
                <a:lnTo>
                  <a:pt x="7718" y="12822"/>
                </a:lnTo>
                <a:lnTo>
                  <a:pt x="7596" y="12969"/>
                </a:lnTo>
                <a:lnTo>
                  <a:pt x="7450" y="13140"/>
                </a:lnTo>
                <a:lnTo>
                  <a:pt x="7303" y="13311"/>
                </a:lnTo>
                <a:lnTo>
                  <a:pt x="7181" y="13457"/>
                </a:lnTo>
                <a:lnTo>
                  <a:pt x="7108" y="13604"/>
                </a:lnTo>
                <a:lnTo>
                  <a:pt x="7083" y="13701"/>
                </a:lnTo>
                <a:lnTo>
                  <a:pt x="7034" y="13823"/>
                </a:lnTo>
                <a:lnTo>
                  <a:pt x="6961" y="13970"/>
                </a:lnTo>
                <a:lnTo>
                  <a:pt x="6839" y="14117"/>
                </a:lnTo>
                <a:lnTo>
                  <a:pt x="6693" y="14288"/>
                </a:lnTo>
                <a:lnTo>
                  <a:pt x="6546" y="14434"/>
                </a:lnTo>
                <a:lnTo>
                  <a:pt x="6424" y="14605"/>
                </a:lnTo>
                <a:lnTo>
                  <a:pt x="6351" y="14752"/>
                </a:lnTo>
                <a:lnTo>
                  <a:pt x="6302" y="14849"/>
                </a:lnTo>
                <a:lnTo>
                  <a:pt x="6277" y="14947"/>
                </a:lnTo>
                <a:lnTo>
                  <a:pt x="6229" y="15069"/>
                </a:lnTo>
                <a:lnTo>
                  <a:pt x="6131" y="15216"/>
                </a:lnTo>
                <a:lnTo>
                  <a:pt x="6033" y="15338"/>
                </a:lnTo>
                <a:lnTo>
                  <a:pt x="5911" y="15460"/>
                </a:lnTo>
                <a:lnTo>
                  <a:pt x="5813" y="15582"/>
                </a:lnTo>
                <a:lnTo>
                  <a:pt x="5764" y="15704"/>
                </a:lnTo>
                <a:lnTo>
                  <a:pt x="5740" y="15802"/>
                </a:lnTo>
                <a:lnTo>
                  <a:pt x="5764" y="15973"/>
                </a:lnTo>
                <a:lnTo>
                  <a:pt x="5789" y="16046"/>
                </a:lnTo>
                <a:lnTo>
                  <a:pt x="5838" y="16095"/>
                </a:lnTo>
                <a:lnTo>
                  <a:pt x="5862" y="16144"/>
                </a:lnTo>
                <a:lnTo>
                  <a:pt x="5911" y="16217"/>
                </a:lnTo>
                <a:lnTo>
                  <a:pt x="5935" y="16388"/>
                </a:lnTo>
                <a:lnTo>
                  <a:pt x="5911" y="16461"/>
                </a:lnTo>
                <a:lnTo>
                  <a:pt x="5862" y="16510"/>
                </a:lnTo>
                <a:lnTo>
                  <a:pt x="5813" y="16559"/>
                </a:lnTo>
                <a:lnTo>
                  <a:pt x="5642" y="16559"/>
                </a:lnTo>
                <a:lnTo>
                  <a:pt x="5545" y="16510"/>
                </a:lnTo>
                <a:lnTo>
                  <a:pt x="5447" y="16461"/>
                </a:lnTo>
                <a:lnTo>
                  <a:pt x="5349" y="16388"/>
                </a:lnTo>
                <a:lnTo>
                  <a:pt x="5276" y="16266"/>
                </a:lnTo>
                <a:lnTo>
                  <a:pt x="5227" y="16119"/>
                </a:lnTo>
                <a:lnTo>
                  <a:pt x="5178" y="15973"/>
                </a:lnTo>
                <a:lnTo>
                  <a:pt x="5178" y="15802"/>
                </a:lnTo>
                <a:lnTo>
                  <a:pt x="5154" y="15655"/>
                </a:lnTo>
                <a:lnTo>
                  <a:pt x="5105" y="15484"/>
                </a:lnTo>
                <a:lnTo>
                  <a:pt x="5056" y="15338"/>
                </a:lnTo>
                <a:lnTo>
                  <a:pt x="4983" y="15240"/>
                </a:lnTo>
                <a:lnTo>
                  <a:pt x="4934" y="15191"/>
                </a:lnTo>
                <a:lnTo>
                  <a:pt x="4910" y="15093"/>
                </a:lnTo>
                <a:lnTo>
                  <a:pt x="4836" y="14849"/>
                </a:lnTo>
                <a:lnTo>
                  <a:pt x="4812" y="14556"/>
                </a:lnTo>
                <a:lnTo>
                  <a:pt x="4788" y="14214"/>
                </a:lnTo>
                <a:lnTo>
                  <a:pt x="4788" y="13970"/>
                </a:lnTo>
                <a:lnTo>
                  <a:pt x="4788" y="13799"/>
                </a:lnTo>
                <a:lnTo>
                  <a:pt x="4739" y="13604"/>
                </a:lnTo>
                <a:lnTo>
                  <a:pt x="4714" y="13433"/>
                </a:lnTo>
                <a:lnTo>
                  <a:pt x="4641" y="13237"/>
                </a:lnTo>
                <a:lnTo>
                  <a:pt x="4568" y="13066"/>
                </a:lnTo>
                <a:lnTo>
                  <a:pt x="4494" y="12920"/>
                </a:lnTo>
                <a:lnTo>
                  <a:pt x="4397" y="12773"/>
                </a:lnTo>
                <a:lnTo>
                  <a:pt x="4324" y="12676"/>
                </a:lnTo>
                <a:lnTo>
                  <a:pt x="4128" y="12456"/>
                </a:lnTo>
                <a:lnTo>
                  <a:pt x="3982" y="12260"/>
                </a:lnTo>
                <a:lnTo>
                  <a:pt x="3884" y="12114"/>
                </a:lnTo>
                <a:lnTo>
                  <a:pt x="3835" y="11992"/>
                </a:lnTo>
                <a:lnTo>
                  <a:pt x="3811" y="11845"/>
                </a:lnTo>
                <a:lnTo>
                  <a:pt x="3786" y="11772"/>
                </a:lnTo>
                <a:lnTo>
                  <a:pt x="3737" y="11723"/>
                </a:lnTo>
                <a:lnTo>
                  <a:pt x="3713" y="11650"/>
                </a:lnTo>
                <a:lnTo>
                  <a:pt x="3664" y="11528"/>
                </a:lnTo>
                <a:lnTo>
                  <a:pt x="3664" y="11381"/>
                </a:lnTo>
                <a:lnTo>
                  <a:pt x="3640" y="11235"/>
                </a:lnTo>
                <a:lnTo>
                  <a:pt x="3664" y="11088"/>
                </a:lnTo>
                <a:lnTo>
                  <a:pt x="3664" y="10942"/>
                </a:lnTo>
                <a:lnTo>
                  <a:pt x="3713" y="10819"/>
                </a:lnTo>
                <a:lnTo>
                  <a:pt x="3737" y="10771"/>
                </a:lnTo>
                <a:lnTo>
                  <a:pt x="3786" y="10697"/>
                </a:lnTo>
                <a:lnTo>
                  <a:pt x="3811" y="10648"/>
                </a:lnTo>
                <a:lnTo>
                  <a:pt x="3835" y="10478"/>
                </a:lnTo>
                <a:lnTo>
                  <a:pt x="3811" y="10307"/>
                </a:lnTo>
                <a:lnTo>
                  <a:pt x="3786" y="10233"/>
                </a:lnTo>
                <a:lnTo>
                  <a:pt x="3737" y="10184"/>
                </a:lnTo>
                <a:lnTo>
                  <a:pt x="3689" y="10160"/>
                </a:lnTo>
                <a:lnTo>
                  <a:pt x="3615" y="10111"/>
                </a:lnTo>
                <a:lnTo>
                  <a:pt x="3444" y="10087"/>
                </a:lnTo>
                <a:lnTo>
                  <a:pt x="3347" y="10062"/>
                </a:lnTo>
                <a:lnTo>
                  <a:pt x="3200" y="9989"/>
                </a:lnTo>
                <a:lnTo>
                  <a:pt x="3054" y="9867"/>
                </a:lnTo>
                <a:lnTo>
                  <a:pt x="2883" y="9720"/>
                </a:lnTo>
                <a:lnTo>
                  <a:pt x="2712" y="9574"/>
                </a:lnTo>
                <a:lnTo>
                  <a:pt x="2565" y="9452"/>
                </a:lnTo>
                <a:lnTo>
                  <a:pt x="2419" y="9354"/>
                </a:lnTo>
                <a:lnTo>
                  <a:pt x="2321" y="9330"/>
                </a:lnTo>
                <a:lnTo>
                  <a:pt x="2199" y="9281"/>
                </a:lnTo>
                <a:lnTo>
                  <a:pt x="2003" y="9159"/>
                </a:lnTo>
                <a:lnTo>
                  <a:pt x="1784" y="8988"/>
                </a:lnTo>
                <a:lnTo>
                  <a:pt x="1539" y="8768"/>
                </a:lnTo>
                <a:lnTo>
                  <a:pt x="1246" y="8402"/>
                </a:lnTo>
                <a:lnTo>
                  <a:pt x="1078" y="8185"/>
                </a:lnTo>
                <a:lnTo>
                  <a:pt x="1124" y="7840"/>
                </a:lnTo>
                <a:lnTo>
                  <a:pt x="1197" y="7473"/>
                </a:lnTo>
                <a:lnTo>
                  <a:pt x="1295" y="7132"/>
                </a:lnTo>
                <a:lnTo>
                  <a:pt x="1393" y="6790"/>
                </a:lnTo>
                <a:lnTo>
                  <a:pt x="1515" y="6448"/>
                </a:lnTo>
                <a:lnTo>
                  <a:pt x="1637" y="6106"/>
                </a:lnTo>
                <a:lnTo>
                  <a:pt x="1784" y="5788"/>
                </a:lnTo>
                <a:lnTo>
                  <a:pt x="1954" y="5471"/>
                </a:lnTo>
                <a:lnTo>
                  <a:pt x="2125" y="5153"/>
                </a:lnTo>
                <a:lnTo>
                  <a:pt x="2296" y="4860"/>
                </a:lnTo>
                <a:lnTo>
                  <a:pt x="2516" y="4567"/>
                </a:lnTo>
                <a:lnTo>
                  <a:pt x="2712" y="4298"/>
                </a:lnTo>
                <a:lnTo>
                  <a:pt x="3151" y="3737"/>
                </a:lnTo>
                <a:lnTo>
                  <a:pt x="3664" y="3248"/>
                </a:lnTo>
                <a:lnTo>
                  <a:pt x="4079" y="3248"/>
                </a:lnTo>
                <a:lnTo>
                  <a:pt x="4299" y="3297"/>
                </a:lnTo>
                <a:lnTo>
                  <a:pt x="4470" y="3346"/>
                </a:lnTo>
                <a:lnTo>
                  <a:pt x="4592" y="3419"/>
                </a:lnTo>
                <a:lnTo>
                  <a:pt x="4690" y="3493"/>
                </a:lnTo>
                <a:lnTo>
                  <a:pt x="4788" y="3517"/>
                </a:lnTo>
                <a:lnTo>
                  <a:pt x="4885" y="3493"/>
                </a:lnTo>
                <a:lnTo>
                  <a:pt x="4983" y="3419"/>
                </a:lnTo>
                <a:lnTo>
                  <a:pt x="5056" y="3346"/>
                </a:lnTo>
                <a:lnTo>
                  <a:pt x="5178" y="3297"/>
                </a:lnTo>
                <a:lnTo>
                  <a:pt x="5276" y="3248"/>
                </a:lnTo>
                <a:lnTo>
                  <a:pt x="5349" y="3248"/>
                </a:lnTo>
                <a:lnTo>
                  <a:pt x="5471" y="3199"/>
                </a:lnTo>
                <a:lnTo>
                  <a:pt x="5594" y="3126"/>
                </a:lnTo>
                <a:lnTo>
                  <a:pt x="5764" y="3004"/>
                </a:lnTo>
                <a:lnTo>
                  <a:pt x="5935" y="2858"/>
                </a:lnTo>
                <a:lnTo>
                  <a:pt x="6131" y="2711"/>
                </a:lnTo>
                <a:lnTo>
                  <a:pt x="6375" y="2589"/>
                </a:lnTo>
                <a:lnTo>
                  <a:pt x="6619" y="2516"/>
                </a:lnTo>
                <a:lnTo>
                  <a:pt x="6888" y="2467"/>
                </a:lnTo>
                <a:close/>
                <a:moveTo>
                  <a:pt x="9379" y="0"/>
                </a:moveTo>
                <a:lnTo>
                  <a:pt x="8891" y="24"/>
                </a:lnTo>
                <a:lnTo>
                  <a:pt x="8427" y="49"/>
                </a:lnTo>
                <a:lnTo>
                  <a:pt x="7963" y="122"/>
                </a:lnTo>
                <a:lnTo>
                  <a:pt x="7499" y="195"/>
                </a:lnTo>
                <a:lnTo>
                  <a:pt x="7034" y="293"/>
                </a:lnTo>
                <a:lnTo>
                  <a:pt x="6595" y="440"/>
                </a:lnTo>
                <a:lnTo>
                  <a:pt x="6155" y="586"/>
                </a:lnTo>
                <a:lnTo>
                  <a:pt x="5740" y="733"/>
                </a:lnTo>
                <a:lnTo>
                  <a:pt x="5325" y="928"/>
                </a:lnTo>
                <a:lnTo>
                  <a:pt x="4910" y="1148"/>
                </a:lnTo>
                <a:lnTo>
                  <a:pt x="4519" y="1368"/>
                </a:lnTo>
                <a:lnTo>
                  <a:pt x="4128" y="1612"/>
                </a:lnTo>
                <a:lnTo>
                  <a:pt x="3762" y="1881"/>
                </a:lnTo>
                <a:lnTo>
                  <a:pt x="3420" y="2149"/>
                </a:lnTo>
                <a:lnTo>
                  <a:pt x="3078" y="2442"/>
                </a:lnTo>
                <a:lnTo>
                  <a:pt x="2760" y="2760"/>
                </a:lnTo>
                <a:lnTo>
                  <a:pt x="2443" y="3077"/>
                </a:lnTo>
                <a:lnTo>
                  <a:pt x="2150" y="3419"/>
                </a:lnTo>
                <a:lnTo>
                  <a:pt x="1881" y="3761"/>
                </a:lnTo>
                <a:lnTo>
                  <a:pt x="1613" y="4128"/>
                </a:lnTo>
                <a:lnTo>
                  <a:pt x="1368" y="4518"/>
                </a:lnTo>
                <a:lnTo>
                  <a:pt x="1149" y="4909"/>
                </a:lnTo>
                <a:lnTo>
                  <a:pt x="929" y="5324"/>
                </a:lnTo>
                <a:lnTo>
                  <a:pt x="733" y="5739"/>
                </a:lnTo>
                <a:lnTo>
                  <a:pt x="587" y="6155"/>
                </a:lnTo>
                <a:lnTo>
                  <a:pt x="440" y="6594"/>
                </a:lnTo>
                <a:lnTo>
                  <a:pt x="294" y="7034"/>
                </a:lnTo>
                <a:lnTo>
                  <a:pt x="196" y="7498"/>
                </a:lnTo>
                <a:lnTo>
                  <a:pt x="123" y="7962"/>
                </a:lnTo>
                <a:lnTo>
                  <a:pt x="49" y="8426"/>
                </a:lnTo>
                <a:lnTo>
                  <a:pt x="25" y="8890"/>
                </a:lnTo>
                <a:lnTo>
                  <a:pt x="1" y="9378"/>
                </a:lnTo>
                <a:lnTo>
                  <a:pt x="25" y="9867"/>
                </a:lnTo>
                <a:lnTo>
                  <a:pt x="49" y="10331"/>
                </a:lnTo>
                <a:lnTo>
                  <a:pt x="123" y="10795"/>
                </a:lnTo>
                <a:lnTo>
                  <a:pt x="196" y="11259"/>
                </a:lnTo>
                <a:lnTo>
                  <a:pt x="294" y="11723"/>
                </a:lnTo>
                <a:lnTo>
                  <a:pt x="440" y="12163"/>
                </a:lnTo>
                <a:lnTo>
                  <a:pt x="587" y="12602"/>
                </a:lnTo>
                <a:lnTo>
                  <a:pt x="733" y="13018"/>
                </a:lnTo>
                <a:lnTo>
                  <a:pt x="929" y="13433"/>
                </a:lnTo>
                <a:lnTo>
                  <a:pt x="1149" y="13848"/>
                </a:lnTo>
                <a:lnTo>
                  <a:pt x="1368" y="14239"/>
                </a:lnTo>
                <a:lnTo>
                  <a:pt x="1613" y="14629"/>
                </a:lnTo>
                <a:lnTo>
                  <a:pt x="1881" y="14996"/>
                </a:lnTo>
                <a:lnTo>
                  <a:pt x="2150" y="15338"/>
                </a:lnTo>
                <a:lnTo>
                  <a:pt x="2443" y="15680"/>
                </a:lnTo>
                <a:lnTo>
                  <a:pt x="2760" y="15997"/>
                </a:lnTo>
                <a:lnTo>
                  <a:pt x="3078" y="16315"/>
                </a:lnTo>
                <a:lnTo>
                  <a:pt x="3420" y="16608"/>
                </a:lnTo>
                <a:lnTo>
                  <a:pt x="3762" y="16876"/>
                </a:lnTo>
                <a:lnTo>
                  <a:pt x="4128" y="17145"/>
                </a:lnTo>
                <a:lnTo>
                  <a:pt x="4519" y="17389"/>
                </a:lnTo>
                <a:lnTo>
                  <a:pt x="4910" y="17609"/>
                </a:lnTo>
                <a:lnTo>
                  <a:pt x="5325" y="17829"/>
                </a:lnTo>
                <a:lnTo>
                  <a:pt x="5740" y="18024"/>
                </a:lnTo>
                <a:lnTo>
                  <a:pt x="6155" y="18171"/>
                </a:lnTo>
                <a:lnTo>
                  <a:pt x="6595" y="18317"/>
                </a:lnTo>
                <a:lnTo>
                  <a:pt x="7034" y="18464"/>
                </a:lnTo>
                <a:lnTo>
                  <a:pt x="7499" y="18562"/>
                </a:lnTo>
                <a:lnTo>
                  <a:pt x="7963" y="18635"/>
                </a:lnTo>
                <a:lnTo>
                  <a:pt x="8427" y="18708"/>
                </a:lnTo>
                <a:lnTo>
                  <a:pt x="8891" y="18733"/>
                </a:lnTo>
                <a:lnTo>
                  <a:pt x="9379" y="18757"/>
                </a:lnTo>
                <a:lnTo>
                  <a:pt x="9868" y="18733"/>
                </a:lnTo>
                <a:lnTo>
                  <a:pt x="10332" y="18708"/>
                </a:lnTo>
                <a:lnTo>
                  <a:pt x="10796" y="18635"/>
                </a:lnTo>
                <a:lnTo>
                  <a:pt x="11260" y="18562"/>
                </a:lnTo>
                <a:lnTo>
                  <a:pt x="11724" y="18464"/>
                </a:lnTo>
                <a:lnTo>
                  <a:pt x="12163" y="18317"/>
                </a:lnTo>
                <a:lnTo>
                  <a:pt x="12603" y="18171"/>
                </a:lnTo>
                <a:lnTo>
                  <a:pt x="13018" y="18024"/>
                </a:lnTo>
                <a:lnTo>
                  <a:pt x="13433" y="17829"/>
                </a:lnTo>
                <a:lnTo>
                  <a:pt x="13848" y="17609"/>
                </a:lnTo>
                <a:lnTo>
                  <a:pt x="14239" y="17389"/>
                </a:lnTo>
                <a:lnTo>
                  <a:pt x="14630" y="17145"/>
                </a:lnTo>
                <a:lnTo>
                  <a:pt x="14996" y="16876"/>
                </a:lnTo>
                <a:lnTo>
                  <a:pt x="15338" y="16608"/>
                </a:lnTo>
                <a:lnTo>
                  <a:pt x="15680" y="16315"/>
                </a:lnTo>
                <a:lnTo>
                  <a:pt x="15998" y="15997"/>
                </a:lnTo>
                <a:lnTo>
                  <a:pt x="16315" y="15680"/>
                </a:lnTo>
                <a:lnTo>
                  <a:pt x="16608" y="15338"/>
                </a:lnTo>
                <a:lnTo>
                  <a:pt x="16877" y="14996"/>
                </a:lnTo>
                <a:lnTo>
                  <a:pt x="17146" y="14629"/>
                </a:lnTo>
                <a:lnTo>
                  <a:pt x="17390" y="14239"/>
                </a:lnTo>
                <a:lnTo>
                  <a:pt x="17610" y="13848"/>
                </a:lnTo>
                <a:lnTo>
                  <a:pt x="17829" y="13433"/>
                </a:lnTo>
                <a:lnTo>
                  <a:pt x="18025" y="13018"/>
                </a:lnTo>
                <a:lnTo>
                  <a:pt x="18171" y="12602"/>
                </a:lnTo>
                <a:lnTo>
                  <a:pt x="18318" y="12163"/>
                </a:lnTo>
                <a:lnTo>
                  <a:pt x="18464" y="11723"/>
                </a:lnTo>
                <a:lnTo>
                  <a:pt x="18562" y="11259"/>
                </a:lnTo>
                <a:lnTo>
                  <a:pt x="18635" y="10795"/>
                </a:lnTo>
                <a:lnTo>
                  <a:pt x="18709" y="10331"/>
                </a:lnTo>
                <a:lnTo>
                  <a:pt x="18733" y="9867"/>
                </a:lnTo>
                <a:lnTo>
                  <a:pt x="18758" y="9378"/>
                </a:lnTo>
                <a:lnTo>
                  <a:pt x="18733" y="8890"/>
                </a:lnTo>
                <a:lnTo>
                  <a:pt x="18709" y="8426"/>
                </a:lnTo>
                <a:lnTo>
                  <a:pt x="18635" y="7962"/>
                </a:lnTo>
                <a:lnTo>
                  <a:pt x="18562" y="7498"/>
                </a:lnTo>
                <a:lnTo>
                  <a:pt x="18464" y="7034"/>
                </a:lnTo>
                <a:lnTo>
                  <a:pt x="18318" y="6594"/>
                </a:lnTo>
                <a:lnTo>
                  <a:pt x="18171" y="6155"/>
                </a:lnTo>
                <a:lnTo>
                  <a:pt x="18025" y="5739"/>
                </a:lnTo>
                <a:lnTo>
                  <a:pt x="17829" y="5324"/>
                </a:lnTo>
                <a:lnTo>
                  <a:pt x="17610" y="4909"/>
                </a:lnTo>
                <a:lnTo>
                  <a:pt x="17390" y="4518"/>
                </a:lnTo>
                <a:lnTo>
                  <a:pt x="17146" y="4128"/>
                </a:lnTo>
                <a:lnTo>
                  <a:pt x="16877" y="3761"/>
                </a:lnTo>
                <a:lnTo>
                  <a:pt x="16608" y="3419"/>
                </a:lnTo>
                <a:lnTo>
                  <a:pt x="16315" y="3077"/>
                </a:lnTo>
                <a:lnTo>
                  <a:pt x="15998" y="2760"/>
                </a:lnTo>
                <a:lnTo>
                  <a:pt x="15680" y="2442"/>
                </a:lnTo>
                <a:lnTo>
                  <a:pt x="15338" y="2149"/>
                </a:lnTo>
                <a:lnTo>
                  <a:pt x="14996" y="1881"/>
                </a:lnTo>
                <a:lnTo>
                  <a:pt x="14630" y="1612"/>
                </a:lnTo>
                <a:lnTo>
                  <a:pt x="14239" y="1368"/>
                </a:lnTo>
                <a:lnTo>
                  <a:pt x="13848" y="1148"/>
                </a:lnTo>
                <a:lnTo>
                  <a:pt x="13433" y="928"/>
                </a:lnTo>
                <a:lnTo>
                  <a:pt x="13018" y="733"/>
                </a:lnTo>
                <a:lnTo>
                  <a:pt x="12603" y="586"/>
                </a:lnTo>
                <a:lnTo>
                  <a:pt x="12163" y="440"/>
                </a:lnTo>
                <a:lnTo>
                  <a:pt x="11724" y="293"/>
                </a:lnTo>
                <a:lnTo>
                  <a:pt x="11260" y="195"/>
                </a:lnTo>
                <a:lnTo>
                  <a:pt x="10796" y="122"/>
                </a:lnTo>
                <a:lnTo>
                  <a:pt x="10332" y="49"/>
                </a:lnTo>
                <a:lnTo>
                  <a:pt x="9868" y="24"/>
                </a:lnTo>
                <a:lnTo>
                  <a:pt x="9379"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23" name="Google Shape;1223;p48"/>
          <p:cNvGrpSpPr/>
          <p:nvPr/>
        </p:nvGrpSpPr>
        <p:grpSpPr>
          <a:xfrm>
            <a:off x="5433259" y="3207435"/>
            <a:ext cx="342008" cy="342029"/>
            <a:chOff x="6654650" y="3665275"/>
            <a:chExt cx="409100" cy="409125"/>
          </a:xfrm>
        </p:grpSpPr>
        <p:sp>
          <p:nvSpPr>
            <p:cNvPr id="1224" name="Google Shape;1224;p48"/>
            <p:cNvSpPr/>
            <p:nvPr/>
          </p:nvSpPr>
          <p:spPr>
            <a:xfrm>
              <a:off x="6808525" y="3819150"/>
              <a:ext cx="211875" cy="211900"/>
            </a:xfrm>
            <a:custGeom>
              <a:avLst/>
              <a:gdLst/>
              <a:ahLst/>
              <a:cxnLst/>
              <a:rect l="l" t="t" r="r" b="b"/>
              <a:pathLst>
                <a:path w="8475" h="8476" extrusionOk="0">
                  <a:moveTo>
                    <a:pt x="8157" y="0"/>
                  </a:moveTo>
                  <a:lnTo>
                    <a:pt x="7327" y="1075"/>
                  </a:lnTo>
                  <a:lnTo>
                    <a:pt x="6399" y="2150"/>
                  </a:lnTo>
                  <a:lnTo>
                    <a:pt x="5422" y="3249"/>
                  </a:lnTo>
                  <a:lnTo>
                    <a:pt x="4347" y="4348"/>
                  </a:lnTo>
                  <a:lnTo>
                    <a:pt x="3248" y="5422"/>
                  </a:lnTo>
                  <a:lnTo>
                    <a:pt x="2149" y="6399"/>
                  </a:lnTo>
                  <a:lnTo>
                    <a:pt x="1075" y="7327"/>
                  </a:lnTo>
                  <a:lnTo>
                    <a:pt x="0" y="8158"/>
                  </a:lnTo>
                  <a:lnTo>
                    <a:pt x="440" y="8280"/>
                  </a:lnTo>
                  <a:lnTo>
                    <a:pt x="855" y="8377"/>
                  </a:lnTo>
                  <a:lnTo>
                    <a:pt x="1294" y="8426"/>
                  </a:lnTo>
                  <a:lnTo>
                    <a:pt x="1734" y="8475"/>
                  </a:lnTo>
                  <a:lnTo>
                    <a:pt x="2174" y="8475"/>
                  </a:lnTo>
                  <a:lnTo>
                    <a:pt x="2613" y="8451"/>
                  </a:lnTo>
                  <a:lnTo>
                    <a:pt x="3028" y="8402"/>
                  </a:lnTo>
                  <a:lnTo>
                    <a:pt x="3468" y="8304"/>
                  </a:lnTo>
                  <a:lnTo>
                    <a:pt x="3883" y="8207"/>
                  </a:lnTo>
                  <a:lnTo>
                    <a:pt x="4323" y="8060"/>
                  </a:lnTo>
                  <a:lnTo>
                    <a:pt x="4714" y="7889"/>
                  </a:lnTo>
                  <a:lnTo>
                    <a:pt x="5129" y="7694"/>
                  </a:lnTo>
                  <a:lnTo>
                    <a:pt x="5520" y="7449"/>
                  </a:lnTo>
                  <a:lnTo>
                    <a:pt x="5886" y="7205"/>
                  </a:lnTo>
                  <a:lnTo>
                    <a:pt x="6252" y="6912"/>
                  </a:lnTo>
                  <a:lnTo>
                    <a:pt x="6594" y="6595"/>
                  </a:lnTo>
                  <a:lnTo>
                    <a:pt x="6912" y="6253"/>
                  </a:lnTo>
                  <a:lnTo>
                    <a:pt x="7205" y="5886"/>
                  </a:lnTo>
                  <a:lnTo>
                    <a:pt x="7449" y="5520"/>
                  </a:lnTo>
                  <a:lnTo>
                    <a:pt x="7693" y="5129"/>
                  </a:lnTo>
                  <a:lnTo>
                    <a:pt x="7889" y="4714"/>
                  </a:lnTo>
                  <a:lnTo>
                    <a:pt x="8060" y="4323"/>
                  </a:lnTo>
                  <a:lnTo>
                    <a:pt x="8206" y="3884"/>
                  </a:lnTo>
                  <a:lnTo>
                    <a:pt x="8304" y="3468"/>
                  </a:lnTo>
                  <a:lnTo>
                    <a:pt x="8402" y="3029"/>
                  </a:lnTo>
                  <a:lnTo>
                    <a:pt x="8450" y="2614"/>
                  </a:lnTo>
                  <a:lnTo>
                    <a:pt x="8475" y="2174"/>
                  </a:lnTo>
                  <a:lnTo>
                    <a:pt x="8475" y="1734"/>
                  </a:lnTo>
                  <a:lnTo>
                    <a:pt x="8426" y="1295"/>
                  </a:lnTo>
                  <a:lnTo>
                    <a:pt x="8377" y="855"/>
                  </a:lnTo>
                  <a:lnTo>
                    <a:pt x="8279" y="440"/>
                  </a:lnTo>
                  <a:lnTo>
                    <a:pt x="8157"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48"/>
            <p:cNvSpPr/>
            <p:nvPr/>
          </p:nvSpPr>
          <p:spPr>
            <a:xfrm>
              <a:off x="6654650" y="3665275"/>
              <a:ext cx="409100" cy="409125"/>
            </a:xfrm>
            <a:custGeom>
              <a:avLst/>
              <a:gdLst/>
              <a:ahLst/>
              <a:cxnLst/>
              <a:rect l="l" t="t" r="r" b="b"/>
              <a:pathLst>
                <a:path w="16364" h="16365" extrusionOk="0">
                  <a:moveTo>
                    <a:pt x="13580" y="1686"/>
                  </a:moveTo>
                  <a:lnTo>
                    <a:pt x="13677" y="1735"/>
                  </a:lnTo>
                  <a:lnTo>
                    <a:pt x="13775" y="1759"/>
                  </a:lnTo>
                  <a:lnTo>
                    <a:pt x="13848" y="1832"/>
                  </a:lnTo>
                  <a:lnTo>
                    <a:pt x="13897" y="1906"/>
                  </a:lnTo>
                  <a:lnTo>
                    <a:pt x="13946" y="1979"/>
                  </a:lnTo>
                  <a:lnTo>
                    <a:pt x="13970" y="2077"/>
                  </a:lnTo>
                  <a:lnTo>
                    <a:pt x="13995" y="2174"/>
                  </a:lnTo>
                  <a:lnTo>
                    <a:pt x="13995" y="2419"/>
                  </a:lnTo>
                  <a:lnTo>
                    <a:pt x="13922" y="2687"/>
                  </a:lnTo>
                  <a:lnTo>
                    <a:pt x="13824" y="3029"/>
                  </a:lnTo>
                  <a:lnTo>
                    <a:pt x="13677" y="3371"/>
                  </a:lnTo>
                  <a:lnTo>
                    <a:pt x="13482" y="3762"/>
                  </a:lnTo>
                  <a:lnTo>
                    <a:pt x="13238" y="4177"/>
                  </a:lnTo>
                  <a:lnTo>
                    <a:pt x="12993" y="3908"/>
                  </a:lnTo>
                  <a:lnTo>
                    <a:pt x="12749" y="3615"/>
                  </a:lnTo>
                  <a:lnTo>
                    <a:pt x="12407" y="3298"/>
                  </a:lnTo>
                  <a:lnTo>
                    <a:pt x="12041" y="3029"/>
                  </a:lnTo>
                  <a:lnTo>
                    <a:pt x="11675" y="2761"/>
                  </a:lnTo>
                  <a:lnTo>
                    <a:pt x="11308" y="2541"/>
                  </a:lnTo>
                  <a:lnTo>
                    <a:pt x="11748" y="2272"/>
                  </a:lnTo>
                  <a:lnTo>
                    <a:pt x="12187" y="2052"/>
                  </a:lnTo>
                  <a:lnTo>
                    <a:pt x="12554" y="1881"/>
                  </a:lnTo>
                  <a:lnTo>
                    <a:pt x="12920" y="1759"/>
                  </a:lnTo>
                  <a:lnTo>
                    <a:pt x="13213" y="1686"/>
                  </a:lnTo>
                  <a:close/>
                  <a:moveTo>
                    <a:pt x="9721" y="3591"/>
                  </a:moveTo>
                  <a:lnTo>
                    <a:pt x="9794" y="3615"/>
                  </a:lnTo>
                  <a:lnTo>
                    <a:pt x="9916" y="3713"/>
                  </a:lnTo>
                  <a:lnTo>
                    <a:pt x="10014" y="3835"/>
                  </a:lnTo>
                  <a:lnTo>
                    <a:pt x="10038" y="3908"/>
                  </a:lnTo>
                  <a:lnTo>
                    <a:pt x="10038" y="3982"/>
                  </a:lnTo>
                  <a:lnTo>
                    <a:pt x="10038" y="4055"/>
                  </a:lnTo>
                  <a:lnTo>
                    <a:pt x="10014" y="4128"/>
                  </a:lnTo>
                  <a:lnTo>
                    <a:pt x="9916" y="4250"/>
                  </a:lnTo>
                  <a:lnTo>
                    <a:pt x="9794" y="4348"/>
                  </a:lnTo>
                  <a:lnTo>
                    <a:pt x="9721" y="4372"/>
                  </a:lnTo>
                  <a:lnTo>
                    <a:pt x="9574" y="4372"/>
                  </a:lnTo>
                  <a:lnTo>
                    <a:pt x="9501" y="4348"/>
                  </a:lnTo>
                  <a:lnTo>
                    <a:pt x="9379" y="4250"/>
                  </a:lnTo>
                  <a:lnTo>
                    <a:pt x="9281" y="4128"/>
                  </a:lnTo>
                  <a:lnTo>
                    <a:pt x="9257" y="4055"/>
                  </a:lnTo>
                  <a:lnTo>
                    <a:pt x="9257" y="3982"/>
                  </a:lnTo>
                  <a:lnTo>
                    <a:pt x="9257" y="3908"/>
                  </a:lnTo>
                  <a:lnTo>
                    <a:pt x="9281" y="3835"/>
                  </a:lnTo>
                  <a:lnTo>
                    <a:pt x="9379" y="3713"/>
                  </a:lnTo>
                  <a:lnTo>
                    <a:pt x="9501" y="3615"/>
                  </a:lnTo>
                  <a:lnTo>
                    <a:pt x="9574" y="3591"/>
                  </a:lnTo>
                  <a:close/>
                  <a:moveTo>
                    <a:pt x="8182" y="3322"/>
                  </a:moveTo>
                  <a:lnTo>
                    <a:pt x="8304" y="3347"/>
                  </a:lnTo>
                  <a:lnTo>
                    <a:pt x="8402" y="3371"/>
                  </a:lnTo>
                  <a:lnTo>
                    <a:pt x="8500" y="3420"/>
                  </a:lnTo>
                  <a:lnTo>
                    <a:pt x="8597" y="3493"/>
                  </a:lnTo>
                  <a:lnTo>
                    <a:pt x="8671" y="3591"/>
                  </a:lnTo>
                  <a:lnTo>
                    <a:pt x="8719" y="3689"/>
                  </a:lnTo>
                  <a:lnTo>
                    <a:pt x="8768" y="3786"/>
                  </a:lnTo>
                  <a:lnTo>
                    <a:pt x="8768" y="3908"/>
                  </a:lnTo>
                  <a:lnTo>
                    <a:pt x="8768" y="4031"/>
                  </a:lnTo>
                  <a:lnTo>
                    <a:pt x="8719" y="4153"/>
                  </a:lnTo>
                  <a:lnTo>
                    <a:pt x="8671" y="4250"/>
                  </a:lnTo>
                  <a:lnTo>
                    <a:pt x="8597" y="4324"/>
                  </a:lnTo>
                  <a:lnTo>
                    <a:pt x="8500" y="4397"/>
                  </a:lnTo>
                  <a:lnTo>
                    <a:pt x="8402" y="4446"/>
                  </a:lnTo>
                  <a:lnTo>
                    <a:pt x="8304" y="4495"/>
                  </a:lnTo>
                  <a:lnTo>
                    <a:pt x="8060" y="4495"/>
                  </a:lnTo>
                  <a:lnTo>
                    <a:pt x="7962" y="4446"/>
                  </a:lnTo>
                  <a:lnTo>
                    <a:pt x="7865" y="4397"/>
                  </a:lnTo>
                  <a:lnTo>
                    <a:pt x="7767" y="4324"/>
                  </a:lnTo>
                  <a:lnTo>
                    <a:pt x="7694" y="4250"/>
                  </a:lnTo>
                  <a:lnTo>
                    <a:pt x="7645" y="4153"/>
                  </a:lnTo>
                  <a:lnTo>
                    <a:pt x="7596" y="4031"/>
                  </a:lnTo>
                  <a:lnTo>
                    <a:pt x="7596" y="3908"/>
                  </a:lnTo>
                  <a:lnTo>
                    <a:pt x="7596" y="3786"/>
                  </a:lnTo>
                  <a:lnTo>
                    <a:pt x="7645" y="3689"/>
                  </a:lnTo>
                  <a:lnTo>
                    <a:pt x="7694" y="3591"/>
                  </a:lnTo>
                  <a:lnTo>
                    <a:pt x="7767" y="3493"/>
                  </a:lnTo>
                  <a:lnTo>
                    <a:pt x="7865" y="3420"/>
                  </a:lnTo>
                  <a:lnTo>
                    <a:pt x="7962" y="3371"/>
                  </a:lnTo>
                  <a:lnTo>
                    <a:pt x="8060" y="3347"/>
                  </a:lnTo>
                  <a:lnTo>
                    <a:pt x="8182" y="3322"/>
                  </a:lnTo>
                  <a:close/>
                  <a:moveTo>
                    <a:pt x="9086" y="4763"/>
                  </a:moveTo>
                  <a:lnTo>
                    <a:pt x="9159" y="4788"/>
                  </a:lnTo>
                  <a:lnTo>
                    <a:pt x="9281" y="4885"/>
                  </a:lnTo>
                  <a:lnTo>
                    <a:pt x="9354" y="5007"/>
                  </a:lnTo>
                  <a:lnTo>
                    <a:pt x="9379" y="5081"/>
                  </a:lnTo>
                  <a:lnTo>
                    <a:pt x="9379" y="5154"/>
                  </a:lnTo>
                  <a:lnTo>
                    <a:pt x="9379" y="5227"/>
                  </a:lnTo>
                  <a:lnTo>
                    <a:pt x="9354" y="5301"/>
                  </a:lnTo>
                  <a:lnTo>
                    <a:pt x="9281" y="5423"/>
                  </a:lnTo>
                  <a:lnTo>
                    <a:pt x="9159" y="5520"/>
                  </a:lnTo>
                  <a:lnTo>
                    <a:pt x="9086" y="5545"/>
                  </a:lnTo>
                  <a:lnTo>
                    <a:pt x="8915" y="5545"/>
                  </a:lnTo>
                  <a:lnTo>
                    <a:pt x="8842" y="5520"/>
                  </a:lnTo>
                  <a:lnTo>
                    <a:pt x="8719" y="5423"/>
                  </a:lnTo>
                  <a:lnTo>
                    <a:pt x="8646" y="5301"/>
                  </a:lnTo>
                  <a:lnTo>
                    <a:pt x="8622" y="5227"/>
                  </a:lnTo>
                  <a:lnTo>
                    <a:pt x="8597" y="5154"/>
                  </a:lnTo>
                  <a:lnTo>
                    <a:pt x="8622" y="5081"/>
                  </a:lnTo>
                  <a:lnTo>
                    <a:pt x="8646" y="5007"/>
                  </a:lnTo>
                  <a:lnTo>
                    <a:pt x="8719" y="4885"/>
                  </a:lnTo>
                  <a:lnTo>
                    <a:pt x="8842" y="4788"/>
                  </a:lnTo>
                  <a:lnTo>
                    <a:pt x="8915" y="4763"/>
                  </a:lnTo>
                  <a:close/>
                  <a:moveTo>
                    <a:pt x="2540" y="11309"/>
                  </a:moveTo>
                  <a:lnTo>
                    <a:pt x="2760" y="11675"/>
                  </a:lnTo>
                  <a:lnTo>
                    <a:pt x="3029" y="12041"/>
                  </a:lnTo>
                  <a:lnTo>
                    <a:pt x="3298" y="12408"/>
                  </a:lnTo>
                  <a:lnTo>
                    <a:pt x="3615" y="12750"/>
                  </a:lnTo>
                  <a:lnTo>
                    <a:pt x="3908" y="12994"/>
                  </a:lnTo>
                  <a:lnTo>
                    <a:pt x="4177" y="13238"/>
                  </a:lnTo>
                  <a:lnTo>
                    <a:pt x="3762" y="13482"/>
                  </a:lnTo>
                  <a:lnTo>
                    <a:pt x="3371" y="13678"/>
                  </a:lnTo>
                  <a:lnTo>
                    <a:pt x="3029" y="13824"/>
                  </a:lnTo>
                  <a:lnTo>
                    <a:pt x="2687" y="13922"/>
                  </a:lnTo>
                  <a:lnTo>
                    <a:pt x="2418" y="13995"/>
                  </a:lnTo>
                  <a:lnTo>
                    <a:pt x="2174" y="13995"/>
                  </a:lnTo>
                  <a:lnTo>
                    <a:pt x="2076" y="13971"/>
                  </a:lnTo>
                  <a:lnTo>
                    <a:pt x="1979" y="13946"/>
                  </a:lnTo>
                  <a:lnTo>
                    <a:pt x="1905" y="13897"/>
                  </a:lnTo>
                  <a:lnTo>
                    <a:pt x="1832" y="13849"/>
                  </a:lnTo>
                  <a:lnTo>
                    <a:pt x="1759" y="13775"/>
                  </a:lnTo>
                  <a:lnTo>
                    <a:pt x="1734" y="13678"/>
                  </a:lnTo>
                  <a:lnTo>
                    <a:pt x="1686" y="13580"/>
                  </a:lnTo>
                  <a:lnTo>
                    <a:pt x="1686" y="13482"/>
                  </a:lnTo>
                  <a:lnTo>
                    <a:pt x="1686" y="13214"/>
                  </a:lnTo>
                  <a:lnTo>
                    <a:pt x="1759" y="12921"/>
                  </a:lnTo>
                  <a:lnTo>
                    <a:pt x="1881" y="12554"/>
                  </a:lnTo>
                  <a:lnTo>
                    <a:pt x="2052" y="12188"/>
                  </a:lnTo>
                  <a:lnTo>
                    <a:pt x="2272" y="11748"/>
                  </a:lnTo>
                  <a:lnTo>
                    <a:pt x="2540" y="11309"/>
                  </a:lnTo>
                  <a:close/>
                  <a:moveTo>
                    <a:pt x="15362" y="1"/>
                  </a:moveTo>
                  <a:lnTo>
                    <a:pt x="15094" y="25"/>
                  </a:lnTo>
                  <a:lnTo>
                    <a:pt x="14801" y="74"/>
                  </a:lnTo>
                  <a:lnTo>
                    <a:pt x="14483" y="172"/>
                  </a:lnTo>
                  <a:lnTo>
                    <a:pt x="14141" y="294"/>
                  </a:lnTo>
                  <a:lnTo>
                    <a:pt x="13775" y="440"/>
                  </a:lnTo>
                  <a:lnTo>
                    <a:pt x="13384" y="611"/>
                  </a:lnTo>
                  <a:lnTo>
                    <a:pt x="12993" y="831"/>
                  </a:lnTo>
                  <a:lnTo>
                    <a:pt x="12578" y="1051"/>
                  </a:lnTo>
                  <a:lnTo>
                    <a:pt x="11699" y="1613"/>
                  </a:lnTo>
                  <a:lnTo>
                    <a:pt x="10747" y="2272"/>
                  </a:lnTo>
                  <a:lnTo>
                    <a:pt x="10307" y="2101"/>
                  </a:lnTo>
                  <a:lnTo>
                    <a:pt x="9843" y="1955"/>
                  </a:lnTo>
                  <a:lnTo>
                    <a:pt x="9379" y="1857"/>
                  </a:lnTo>
                  <a:lnTo>
                    <a:pt x="8915" y="1784"/>
                  </a:lnTo>
                  <a:lnTo>
                    <a:pt x="8451" y="1735"/>
                  </a:lnTo>
                  <a:lnTo>
                    <a:pt x="7962" y="1735"/>
                  </a:lnTo>
                  <a:lnTo>
                    <a:pt x="7498" y="1784"/>
                  </a:lnTo>
                  <a:lnTo>
                    <a:pt x="7034" y="1832"/>
                  </a:lnTo>
                  <a:lnTo>
                    <a:pt x="6570" y="1930"/>
                  </a:lnTo>
                  <a:lnTo>
                    <a:pt x="6106" y="2077"/>
                  </a:lnTo>
                  <a:lnTo>
                    <a:pt x="5667" y="2248"/>
                  </a:lnTo>
                  <a:lnTo>
                    <a:pt x="5227" y="2443"/>
                  </a:lnTo>
                  <a:lnTo>
                    <a:pt x="4787" y="2687"/>
                  </a:lnTo>
                  <a:lnTo>
                    <a:pt x="4397" y="2980"/>
                  </a:lnTo>
                  <a:lnTo>
                    <a:pt x="4006" y="3273"/>
                  </a:lnTo>
                  <a:lnTo>
                    <a:pt x="3615" y="3615"/>
                  </a:lnTo>
                  <a:lnTo>
                    <a:pt x="3273" y="4006"/>
                  </a:lnTo>
                  <a:lnTo>
                    <a:pt x="2980" y="4397"/>
                  </a:lnTo>
                  <a:lnTo>
                    <a:pt x="2687" y="4788"/>
                  </a:lnTo>
                  <a:lnTo>
                    <a:pt x="2443" y="5227"/>
                  </a:lnTo>
                  <a:lnTo>
                    <a:pt x="2247" y="5667"/>
                  </a:lnTo>
                  <a:lnTo>
                    <a:pt x="2076" y="6107"/>
                  </a:lnTo>
                  <a:lnTo>
                    <a:pt x="1930" y="6571"/>
                  </a:lnTo>
                  <a:lnTo>
                    <a:pt x="1832" y="7035"/>
                  </a:lnTo>
                  <a:lnTo>
                    <a:pt x="1783" y="7499"/>
                  </a:lnTo>
                  <a:lnTo>
                    <a:pt x="1734" y="7963"/>
                  </a:lnTo>
                  <a:lnTo>
                    <a:pt x="1734" y="8451"/>
                  </a:lnTo>
                  <a:lnTo>
                    <a:pt x="1783" y="8915"/>
                  </a:lnTo>
                  <a:lnTo>
                    <a:pt x="1857" y="9379"/>
                  </a:lnTo>
                  <a:lnTo>
                    <a:pt x="1954" y="9843"/>
                  </a:lnTo>
                  <a:lnTo>
                    <a:pt x="2101" y="10307"/>
                  </a:lnTo>
                  <a:lnTo>
                    <a:pt x="2272" y="10747"/>
                  </a:lnTo>
                  <a:lnTo>
                    <a:pt x="1612" y="11699"/>
                  </a:lnTo>
                  <a:lnTo>
                    <a:pt x="1051" y="12579"/>
                  </a:lnTo>
                  <a:lnTo>
                    <a:pt x="831" y="12994"/>
                  </a:lnTo>
                  <a:lnTo>
                    <a:pt x="611" y="13385"/>
                  </a:lnTo>
                  <a:lnTo>
                    <a:pt x="440" y="13775"/>
                  </a:lnTo>
                  <a:lnTo>
                    <a:pt x="293" y="14142"/>
                  </a:lnTo>
                  <a:lnTo>
                    <a:pt x="171" y="14484"/>
                  </a:lnTo>
                  <a:lnTo>
                    <a:pt x="74" y="14801"/>
                  </a:lnTo>
                  <a:lnTo>
                    <a:pt x="25" y="15094"/>
                  </a:lnTo>
                  <a:lnTo>
                    <a:pt x="0" y="15363"/>
                  </a:lnTo>
                  <a:lnTo>
                    <a:pt x="0" y="15583"/>
                  </a:lnTo>
                  <a:lnTo>
                    <a:pt x="49" y="15802"/>
                  </a:lnTo>
                  <a:lnTo>
                    <a:pt x="123" y="15973"/>
                  </a:lnTo>
                  <a:lnTo>
                    <a:pt x="245" y="16120"/>
                  </a:lnTo>
                  <a:lnTo>
                    <a:pt x="342" y="16218"/>
                  </a:lnTo>
                  <a:lnTo>
                    <a:pt x="489" y="16291"/>
                  </a:lnTo>
                  <a:lnTo>
                    <a:pt x="635" y="16340"/>
                  </a:lnTo>
                  <a:lnTo>
                    <a:pt x="806" y="16364"/>
                  </a:lnTo>
                  <a:lnTo>
                    <a:pt x="1173" y="16364"/>
                  </a:lnTo>
                  <a:lnTo>
                    <a:pt x="1393" y="16315"/>
                  </a:lnTo>
                  <a:lnTo>
                    <a:pt x="1637" y="16267"/>
                  </a:lnTo>
                  <a:lnTo>
                    <a:pt x="2150" y="16120"/>
                  </a:lnTo>
                  <a:lnTo>
                    <a:pt x="2711" y="15876"/>
                  </a:lnTo>
                  <a:lnTo>
                    <a:pt x="3322" y="15583"/>
                  </a:lnTo>
                  <a:lnTo>
                    <a:pt x="3957" y="15192"/>
                  </a:lnTo>
                  <a:lnTo>
                    <a:pt x="4665" y="14752"/>
                  </a:lnTo>
                  <a:lnTo>
                    <a:pt x="5373" y="14264"/>
                  </a:lnTo>
                  <a:lnTo>
                    <a:pt x="6131" y="13702"/>
                  </a:lnTo>
                  <a:lnTo>
                    <a:pt x="6912" y="13092"/>
                  </a:lnTo>
                  <a:lnTo>
                    <a:pt x="7718" y="12432"/>
                  </a:lnTo>
                  <a:lnTo>
                    <a:pt x="8524" y="11724"/>
                  </a:lnTo>
                  <a:lnTo>
                    <a:pt x="9330" y="10967"/>
                  </a:lnTo>
                  <a:lnTo>
                    <a:pt x="10160" y="10161"/>
                  </a:lnTo>
                  <a:lnTo>
                    <a:pt x="10966" y="9330"/>
                  </a:lnTo>
                  <a:lnTo>
                    <a:pt x="11723" y="8524"/>
                  </a:lnTo>
                  <a:lnTo>
                    <a:pt x="12432" y="7718"/>
                  </a:lnTo>
                  <a:lnTo>
                    <a:pt x="13091" y="6912"/>
                  </a:lnTo>
                  <a:lnTo>
                    <a:pt x="13702" y="6131"/>
                  </a:lnTo>
                  <a:lnTo>
                    <a:pt x="14263" y="5374"/>
                  </a:lnTo>
                  <a:lnTo>
                    <a:pt x="14752" y="4666"/>
                  </a:lnTo>
                  <a:lnTo>
                    <a:pt x="15192" y="3957"/>
                  </a:lnTo>
                  <a:lnTo>
                    <a:pt x="15582" y="3322"/>
                  </a:lnTo>
                  <a:lnTo>
                    <a:pt x="15875" y="2712"/>
                  </a:lnTo>
                  <a:lnTo>
                    <a:pt x="16120" y="2150"/>
                  </a:lnTo>
                  <a:lnTo>
                    <a:pt x="16266" y="1637"/>
                  </a:lnTo>
                  <a:lnTo>
                    <a:pt x="16315" y="1393"/>
                  </a:lnTo>
                  <a:lnTo>
                    <a:pt x="16364" y="1173"/>
                  </a:lnTo>
                  <a:lnTo>
                    <a:pt x="16364" y="978"/>
                  </a:lnTo>
                  <a:lnTo>
                    <a:pt x="16364" y="807"/>
                  </a:lnTo>
                  <a:lnTo>
                    <a:pt x="16339" y="636"/>
                  </a:lnTo>
                  <a:lnTo>
                    <a:pt x="16291" y="489"/>
                  </a:lnTo>
                  <a:lnTo>
                    <a:pt x="16217" y="343"/>
                  </a:lnTo>
                  <a:lnTo>
                    <a:pt x="16120" y="245"/>
                  </a:lnTo>
                  <a:lnTo>
                    <a:pt x="15973" y="123"/>
                  </a:lnTo>
                  <a:lnTo>
                    <a:pt x="15802" y="50"/>
                  </a:lnTo>
                  <a:lnTo>
                    <a:pt x="15582"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6" name="Google Shape;1226;p48"/>
          <p:cNvGrpSpPr/>
          <p:nvPr/>
        </p:nvGrpSpPr>
        <p:grpSpPr>
          <a:xfrm>
            <a:off x="347223" y="3756667"/>
            <a:ext cx="370599" cy="370620"/>
            <a:chOff x="570875" y="4322250"/>
            <a:chExt cx="443300" cy="443325"/>
          </a:xfrm>
        </p:grpSpPr>
        <p:sp>
          <p:nvSpPr>
            <p:cNvPr id="1227" name="Google Shape;1227;p48"/>
            <p:cNvSpPr/>
            <p:nvPr/>
          </p:nvSpPr>
          <p:spPr>
            <a:xfrm>
              <a:off x="570875" y="4322250"/>
              <a:ext cx="443300" cy="443325"/>
            </a:xfrm>
            <a:custGeom>
              <a:avLst/>
              <a:gdLst/>
              <a:ahLst/>
              <a:cxnLst/>
              <a:rect l="l" t="t" r="r" b="b"/>
              <a:pathLst>
                <a:path w="17732" h="17733" extrusionOk="0">
                  <a:moveTo>
                    <a:pt x="13091" y="2712"/>
                  </a:moveTo>
                  <a:lnTo>
                    <a:pt x="13286" y="2736"/>
                  </a:lnTo>
                  <a:lnTo>
                    <a:pt x="13506" y="2785"/>
                  </a:lnTo>
                  <a:lnTo>
                    <a:pt x="13702" y="2858"/>
                  </a:lnTo>
                  <a:lnTo>
                    <a:pt x="13873" y="2956"/>
                  </a:lnTo>
                  <a:lnTo>
                    <a:pt x="14068" y="3054"/>
                  </a:lnTo>
                  <a:lnTo>
                    <a:pt x="14239" y="3176"/>
                  </a:lnTo>
                  <a:lnTo>
                    <a:pt x="14410" y="3323"/>
                  </a:lnTo>
                  <a:lnTo>
                    <a:pt x="14556" y="3493"/>
                  </a:lnTo>
                  <a:lnTo>
                    <a:pt x="14679" y="3664"/>
                  </a:lnTo>
                  <a:lnTo>
                    <a:pt x="14776" y="3860"/>
                  </a:lnTo>
                  <a:lnTo>
                    <a:pt x="14874" y="4031"/>
                  </a:lnTo>
                  <a:lnTo>
                    <a:pt x="14947" y="4226"/>
                  </a:lnTo>
                  <a:lnTo>
                    <a:pt x="14996" y="4446"/>
                  </a:lnTo>
                  <a:lnTo>
                    <a:pt x="15021" y="4641"/>
                  </a:lnTo>
                  <a:lnTo>
                    <a:pt x="15021" y="4861"/>
                  </a:lnTo>
                  <a:lnTo>
                    <a:pt x="15021" y="5057"/>
                  </a:lnTo>
                  <a:lnTo>
                    <a:pt x="14996" y="5252"/>
                  </a:lnTo>
                  <a:lnTo>
                    <a:pt x="14947" y="5472"/>
                  </a:lnTo>
                  <a:lnTo>
                    <a:pt x="14874" y="5667"/>
                  </a:lnTo>
                  <a:lnTo>
                    <a:pt x="14776" y="5838"/>
                  </a:lnTo>
                  <a:lnTo>
                    <a:pt x="14679" y="6033"/>
                  </a:lnTo>
                  <a:lnTo>
                    <a:pt x="14556" y="6204"/>
                  </a:lnTo>
                  <a:lnTo>
                    <a:pt x="14410" y="6375"/>
                  </a:lnTo>
                  <a:lnTo>
                    <a:pt x="13433" y="7328"/>
                  </a:lnTo>
                  <a:lnTo>
                    <a:pt x="13311" y="7426"/>
                  </a:lnTo>
                  <a:lnTo>
                    <a:pt x="13189" y="7499"/>
                  </a:lnTo>
                  <a:lnTo>
                    <a:pt x="13042" y="7548"/>
                  </a:lnTo>
                  <a:lnTo>
                    <a:pt x="12871" y="7572"/>
                  </a:lnTo>
                  <a:lnTo>
                    <a:pt x="12725" y="7548"/>
                  </a:lnTo>
                  <a:lnTo>
                    <a:pt x="12578" y="7499"/>
                  </a:lnTo>
                  <a:lnTo>
                    <a:pt x="12456" y="7426"/>
                  </a:lnTo>
                  <a:lnTo>
                    <a:pt x="12334" y="7328"/>
                  </a:lnTo>
                  <a:lnTo>
                    <a:pt x="10405" y="5398"/>
                  </a:lnTo>
                  <a:lnTo>
                    <a:pt x="10307" y="5276"/>
                  </a:lnTo>
                  <a:lnTo>
                    <a:pt x="10234" y="5154"/>
                  </a:lnTo>
                  <a:lnTo>
                    <a:pt x="10185" y="5008"/>
                  </a:lnTo>
                  <a:lnTo>
                    <a:pt x="10160" y="4861"/>
                  </a:lnTo>
                  <a:lnTo>
                    <a:pt x="10185" y="4690"/>
                  </a:lnTo>
                  <a:lnTo>
                    <a:pt x="10234" y="4544"/>
                  </a:lnTo>
                  <a:lnTo>
                    <a:pt x="10307" y="4422"/>
                  </a:lnTo>
                  <a:lnTo>
                    <a:pt x="10405" y="4299"/>
                  </a:lnTo>
                  <a:lnTo>
                    <a:pt x="11357" y="3323"/>
                  </a:lnTo>
                  <a:lnTo>
                    <a:pt x="11528" y="3176"/>
                  </a:lnTo>
                  <a:lnTo>
                    <a:pt x="11699" y="3054"/>
                  </a:lnTo>
                  <a:lnTo>
                    <a:pt x="11894" y="2956"/>
                  </a:lnTo>
                  <a:lnTo>
                    <a:pt x="12065" y="2858"/>
                  </a:lnTo>
                  <a:lnTo>
                    <a:pt x="12261" y="2785"/>
                  </a:lnTo>
                  <a:lnTo>
                    <a:pt x="12481" y="2736"/>
                  </a:lnTo>
                  <a:lnTo>
                    <a:pt x="12676" y="2712"/>
                  </a:lnTo>
                  <a:close/>
                  <a:moveTo>
                    <a:pt x="8377" y="8867"/>
                  </a:moveTo>
                  <a:lnTo>
                    <a:pt x="8475" y="8891"/>
                  </a:lnTo>
                  <a:lnTo>
                    <a:pt x="8548" y="8915"/>
                  </a:lnTo>
                  <a:lnTo>
                    <a:pt x="8646" y="8964"/>
                  </a:lnTo>
                  <a:lnTo>
                    <a:pt x="8719" y="9013"/>
                  </a:lnTo>
                  <a:lnTo>
                    <a:pt x="8768" y="9086"/>
                  </a:lnTo>
                  <a:lnTo>
                    <a:pt x="8817" y="9184"/>
                  </a:lnTo>
                  <a:lnTo>
                    <a:pt x="8841" y="9257"/>
                  </a:lnTo>
                  <a:lnTo>
                    <a:pt x="8866" y="9355"/>
                  </a:lnTo>
                  <a:lnTo>
                    <a:pt x="8841" y="9453"/>
                  </a:lnTo>
                  <a:lnTo>
                    <a:pt x="8817" y="9550"/>
                  </a:lnTo>
                  <a:lnTo>
                    <a:pt x="8768" y="9624"/>
                  </a:lnTo>
                  <a:lnTo>
                    <a:pt x="8719" y="9697"/>
                  </a:lnTo>
                  <a:lnTo>
                    <a:pt x="6179" y="12237"/>
                  </a:lnTo>
                  <a:lnTo>
                    <a:pt x="6106" y="12310"/>
                  </a:lnTo>
                  <a:lnTo>
                    <a:pt x="6033" y="12359"/>
                  </a:lnTo>
                  <a:lnTo>
                    <a:pt x="5935" y="12383"/>
                  </a:lnTo>
                  <a:lnTo>
                    <a:pt x="5740" y="12383"/>
                  </a:lnTo>
                  <a:lnTo>
                    <a:pt x="5642" y="12359"/>
                  </a:lnTo>
                  <a:lnTo>
                    <a:pt x="5569" y="12310"/>
                  </a:lnTo>
                  <a:lnTo>
                    <a:pt x="5496" y="12237"/>
                  </a:lnTo>
                  <a:lnTo>
                    <a:pt x="5422" y="12164"/>
                  </a:lnTo>
                  <a:lnTo>
                    <a:pt x="5373" y="12090"/>
                  </a:lnTo>
                  <a:lnTo>
                    <a:pt x="5349" y="11993"/>
                  </a:lnTo>
                  <a:lnTo>
                    <a:pt x="5349" y="11895"/>
                  </a:lnTo>
                  <a:lnTo>
                    <a:pt x="5349" y="11797"/>
                  </a:lnTo>
                  <a:lnTo>
                    <a:pt x="5373" y="11700"/>
                  </a:lnTo>
                  <a:lnTo>
                    <a:pt x="5422" y="11626"/>
                  </a:lnTo>
                  <a:lnTo>
                    <a:pt x="5496" y="11553"/>
                  </a:lnTo>
                  <a:lnTo>
                    <a:pt x="8036" y="9013"/>
                  </a:lnTo>
                  <a:lnTo>
                    <a:pt x="8109" y="8964"/>
                  </a:lnTo>
                  <a:lnTo>
                    <a:pt x="8182" y="8915"/>
                  </a:lnTo>
                  <a:lnTo>
                    <a:pt x="8280" y="8891"/>
                  </a:lnTo>
                  <a:lnTo>
                    <a:pt x="8377" y="8867"/>
                  </a:lnTo>
                  <a:close/>
                  <a:moveTo>
                    <a:pt x="14825" y="1"/>
                  </a:moveTo>
                  <a:lnTo>
                    <a:pt x="14288" y="25"/>
                  </a:lnTo>
                  <a:lnTo>
                    <a:pt x="13751" y="50"/>
                  </a:lnTo>
                  <a:lnTo>
                    <a:pt x="13213" y="123"/>
                  </a:lnTo>
                  <a:lnTo>
                    <a:pt x="12676" y="245"/>
                  </a:lnTo>
                  <a:lnTo>
                    <a:pt x="12163" y="367"/>
                  </a:lnTo>
                  <a:lnTo>
                    <a:pt x="11675" y="538"/>
                  </a:lnTo>
                  <a:lnTo>
                    <a:pt x="11235" y="758"/>
                  </a:lnTo>
                  <a:lnTo>
                    <a:pt x="11015" y="856"/>
                  </a:lnTo>
                  <a:lnTo>
                    <a:pt x="10844" y="1002"/>
                  </a:lnTo>
                  <a:lnTo>
                    <a:pt x="10649" y="1124"/>
                  </a:lnTo>
                  <a:lnTo>
                    <a:pt x="10502" y="1271"/>
                  </a:lnTo>
                  <a:lnTo>
                    <a:pt x="5544" y="6229"/>
                  </a:lnTo>
                  <a:lnTo>
                    <a:pt x="391" y="6229"/>
                  </a:lnTo>
                  <a:lnTo>
                    <a:pt x="245" y="6253"/>
                  </a:lnTo>
                  <a:lnTo>
                    <a:pt x="147" y="6278"/>
                  </a:lnTo>
                  <a:lnTo>
                    <a:pt x="49" y="6327"/>
                  </a:lnTo>
                  <a:lnTo>
                    <a:pt x="0" y="6400"/>
                  </a:lnTo>
                  <a:lnTo>
                    <a:pt x="0" y="6473"/>
                  </a:lnTo>
                  <a:lnTo>
                    <a:pt x="25" y="6571"/>
                  </a:lnTo>
                  <a:lnTo>
                    <a:pt x="74" y="6668"/>
                  </a:lnTo>
                  <a:lnTo>
                    <a:pt x="171" y="6791"/>
                  </a:lnTo>
                  <a:lnTo>
                    <a:pt x="2589" y="9184"/>
                  </a:lnTo>
                  <a:lnTo>
                    <a:pt x="2272" y="9502"/>
                  </a:lnTo>
                  <a:lnTo>
                    <a:pt x="953" y="9746"/>
                  </a:lnTo>
                  <a:lnTo>
                    <a:pt x="806" y="9795"/>
                  </a:lnTo>
                  <a:lnTo>
                    <a:pt x="684" y="9843"/>
                  </a:lnTo>
                  <a:lnTo>
                    <a:pt x="611" y="9941"/>
                  </a:lnTo>
                  <a:lnTo>
                    <a:pt x="562" y="10014"/>
                  </a:lnTo>
                  <a:lnTo>
                    <a:pt x="562" y="10112"/>
                  </a:lnTo>
                  <a:lnTo>
                    <a:pt x="586" y="10234"/>
                  </a:lnTo>
                  <a:lnTo>
                    <a:pt x="635" y="10332"/>
                  </a:lnTo>
                  <a:lnTo>
                    <a:pt x="733" y="10454"/>
                  </a:lnTo>
                  <a:lnTo>
                    <a:pt x="7278" y="16999"/>
                  </a:lnTo>
                  <a:lnTo>
                    <a:pt x="7401" y="17097"/>
                  </a:lnTo>
                  <a:lnTo>
                    <a:pt x="7498" y="17146"/>
                  </a:lnTo>
                  <a:lnTo>
                    <a:pt x="7620" y="17170"/>
                  </a:lnTo>
                  <a:lnTo>
                    <a:pt x="7718" y="17170"/>
                  </a:lnTo>
                  <a:lnTo>
                    <a:pt x="7791" y="17122"/>
                  </a:lnTo>
                  <a:lnTo>
                    <a:pt x="7889" y="17048"/>
                  </a:lnTo>
                  <a:lnTo>
                    <a:pt x="7938" y="16926"/>
                  </a:lnTo>
                  <a:lnTo>
                    <a:pt x="7987" y="16780"/>
                  </a:lnTo>
                  <a:lnTo>
                    <a:pt x="8231" y="15461"/>
                  </a:lnTo>
                  <a:lnTo>
                    <a:pt x="8548" y="15143"/>
                  </a:lnTo>
                  <a:lnTo>
                    <a:pt x="10942" y="17561"/>
                  </a:lnTo>
                  <a:lnTo>
                    <a:pt x="11064" y="17659"/>
                  </a:lnTo>
                  <a:lnTo>
                    <a:pt x="11162" y="17708"/>
                  </a:lnTo>
                  <a:lnTo>
                    <a:pt x="11259" y="17732"/>
                  </a:lnTo>
                  <a:lnTo>
                    <a:pt x="11333" y="17732"/>
                  </a:lnTo>
                  <a:lnTo>
                    <a:pt x="11406" y="17683"/>
                  </a:lnTo>
                  <a:lnTo>
                    <a:pt x="11455" y="17586"/>
                  </a:lnTo>
                  <a:lnTo>
                    <a:pt x="11479" y="17488"/>
                  </a:lnTo>
                  <a:lnTo>
                    <a:pt x="11504" y="17341"/>
                  </a:lnTo>
                  <a:lnTo>
                    <a:pt x="11504" y="12188"/>
                  </a:lnTo>
                  <a:lnTo>
                    <a:pt x="16461" y="7230"/>
                  </a:lnTo>
                  <a:lnTo>
                    <a:pt x="16608" y="7084"/>
                  </a:lnTo>
                  <a:lnTo>
                    <a:pt x="16730" y="6888"/>
                  </a:lnTo>
                  <a:lnTo>
                    <a:pt x="16877" y="6693"/>
                  </a:lnTo>
                  <a:lnTo>
                    <a:pt x="16974" y="6498"/>
                  </a:lnTo>
                  <a:lnTo>
                    <a:pt x="17194" y="6058"/>
                  </a:lnTo>
                  <a:lnTo>
                    <a:pt x="17365" y="5569"/>
                  </a:lnTo>
                  <a:lnTo>
                    <a:pt x="17487" y="5057"/>
                  </a:lnTo>
                  <a:lnTo>
                    <a:pt x="17609" y="4519"/>
                  </a:lnTo>
                  <a:lnTo>
                    <a:pt x="17683" y="3982"/>
                  </a:lnTo>
                  <a:lnTo>
                    <a:pt x="17707" y="3445"/>
                  </a:lnTo>
                  <a:lnTo>
                    <a:pt x="17731" y="2907"/>
                  </a:lnTo>
                  <a:lnTo>
                    <a:pt x="17731" y="2419"/>
                  </a:lnTo>
                  <a:lnTo>
                    <a:pt x="17707" y="1955"/>
                  </a:lnTo>
                  <a:lnTo>
                    <a:pt x="17658" y="1515"/>
                  </a:lnTo>
                  <a:lnTo>
                    <a:pt x="17585" y="1149"/>
                  </a:lnTo>
                  <a:lnTo>
                    <a:pt x="17512" y="831"/>
                  </a:lnTo>
                  <a:lnTo>
                    <a:pt x="17414" y="587"/>
                  </a:lnTo>
                  <a:lnTo>
                    <a:pt x="17341" y="489"/>
                  </a:lnTo>
                  <a:lnTo>
                    <a:pt x="17292" y="441"/>
                  </a:lnTo>
                  <a:lnTo>
                    <a:pt x="17243" y="392"/>
                  </a:lnTo>
                  <a:lnTo>
                    <a:pt x="17145" y="318"/>
                  </a:lnTo>
                  <a:lnTo>
                    <a:pt x="16901" y="221"/>
                  </a:lnTo>
                  <a:lnTo>
                    <a:pt x="16584" y="148"/>
                  </a:lnTo>
                  <a:lnTo>
                    <a:pt x="16217" y="74"/>
                  </a:lnTo>
                  <a:lnTo>
                    <a:pt x="15778" y="25"/>
                  </a:lnTo>
                  <a:lnTo>
                    <a:pt x="15314"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48"/>
            <p:cNvSpPr/>
            <p:nvPr/>
          </p:nvSpPr>
          <p:spPr>
            <a:xfrm>
              <a:off x="597725" y="4665400"/>
              <a:ext cx="73300" cy="73300"/>
            </a:xfrm>
            <a:custGeom>
              <a:avLst/>
              <a:gdLst/>
              <a:ahLst/>
              <a:cxnLst/>
              <a:rect l="l" t="t" r="r" b="b"/>
              <a:pathLst>
                <a:path w="2932" h="2932" extrusionOk="0">
                  <a:moveTo>
                    <a:pt x="2028" y="1"/>
                  </a:moveTo>
                  <a:lnTo>
                    <a:pt x="1857" y="25"/>
                  </a:lnTo>
                  <a:lnTo>
                    <a:pt x="1686" y="74"/>
                  </a:lnTo>
                  <a:lnTo>
                    <a:pt x="1515" y="147"/>
                  </a:lnTo>
                  <a:lnTo>
                    <a:pt x="1369" y="269"/>
                  </a:lnTo>
                  <a:lnTo>
                    <a:pt x="1222" y="489"/>
                  </a:lnTo>
                  <a:lnTo>
                    <a:pt x="1002" y="831"/>
                  </a:lnTo>
                  <a:lnTo>
                    <a:pt x="563" y="1735"/>
                  </a:lnTo>
                  <a:lnTo>
                    <a:pt x="172" y="2565"/>
                  </a:lnTo>
                  <a:lnTo>
                    <a:pt x="1" y="2932"/>
                  </a:lnTo>
                  <a:lnTo>
                    <a:pt x="1" y="2932"/>
                  </a:lnTo>
                  <a:lnTo>
                    <a:pt x="367" y="2761"/>
                  </a:lnTo>
                  <a:lnTo>
                    <a:pt x="1198" y="2370"/>
                  </a:lnTo>
                  <a:lnTo>
                    <a:pt x="2101" y="1930"/>
                  </a:lnTo>
                  <a:lnTo>
                    <a:pt x="2443" y="1710"/>
                  </a:lnTo>
                  <a:lnTo>
                    <a:pt x="2663" y="1564"/>
                  </a:lnTo>
                  <a:lnTo>
                    <a:pt x="2785" y="1417"/>
                  </a:lnTo>
                  <a:lnTo>
                    <a:pt x="2858" y="1246"/>
                  </a:lnTo>
                  <a:lnTo>
                    <a:pt x="2907" y="1075"/>
                  </a:lnTo>
                  <a:lnTo>
                    <a:pt x="2932" y="904"/>
                  </a:lnTo>
                  <a:lnTo>
                    <a:pt x="2907" y="733"/>
                  </a:lnTo>
                  <a:lnTo>
                    <a:pt x="2858" y="562"/>
                  </a:lnTo>
                  <a:lnTo>
                    <a:pt x="2785" y="416"/>
                  </a:lnTo>
                  <a:lnTo>
                    <a:pt x="2663" y="269"/>
                  </a:lnTo>
                  <a:lnTo>
                    <a:pt x="2517" y="147"/>
                  </a:lnTo>
                  <a:lnTo>
                    <a:pt x="2370" y="74"/>
                  </a:lnTo>
                  <a:lnTo>
                    <a:pt x="2199" y="25"/>
                  </a:lnTo>
                  <a:lnTo>
                    <a:pt x="202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48"/>
            <p:cNvSpPr/>
            <p:nvPr/>
          </p:nvSpPr>
          <p:spPr>
            <a:xfrm>
              <a:off x="654525" y="4708150"/>
              <a:ext cx="47025" cy="47025"/>
            </a:xfrm>
            <a:custGeom>
              <a:avLst/>
              <a:gdLst/>
              <a:ahLst/>
              <a:cxnLst/>
              <a:rect l="l" t="t" r="r" b="b"/>
              <a:pathLst>
                <a:path w="1881" h="1881" extrusionOk="0">
                  <a:moveTo>
                    <a:pt x="1124" y="0"/>
                  </a:moveTo>
                  <a:lnTo>
                    <a:pt x="977" y="25"/>
                  </a:lnTo>
                  <a:lnTo>
                    <a:pt x="831" y="74"/>
                  </a:lnTo>
                  <a:lnTo>
                    <a:pt x="709" y="147"/>
                  </a:lnTo>
                  <a:lnTo>
                    <a:pt x="586" y="245"/>
                  </a:lnTo>
                  <a:lnTo>
                    <a:pt x="464" y="391"/>
                  </a:lnTo>
                  <a:lnTo>
                    <a:pt x="367" y="611"/>
                  </a:lnTo>
                  <a:lnTo>
                    <a:pt x="269" y="880"/>
                  </a:lnTo>
                  <a:lnTo>
                    <a:pt x="171" y="1173"/>
                  </a:lnTo>
                  <a:lnTo>
                    <a:pt x="49" y="1686"/>
                  </a:lnTo>
                  <a:lnTo>
                    <a:pt x="0" y="1881"/>
                  </a:lnTo>
                  <a:lnTo>
                    <a:pt x="0" y="1881"/>
                  </a:lnTo>
                  <a:lnTo>
                    <a:pt x="220" y="1857"/>
                  </a:lnTo>
                  <a:lnTo>
                    <a:pt x="733" y="1710"/>
                  </a:lnTo>
                  <a:lnTo>
                    <a:pt x="1002" y="1637"/>
                  </a:lnTo>
                  <a:lnTo>
                    <a:pt x="1270" y="1539"/>
                  </a:lnTo>
                  <a:lnTo>
                    <a:pt x="1515" y="1417"/>
                  </a:lnTo>
                  <a:lnTo>
                    <a:pt x="1661" y="1319"/>
                  </a:lnTo>
                  <a:lnTo>
                    <a:pt x="1759" y="1197"/>
                  </a:lnTo>
                  <a:lnTo>
                    <a:pt x="1832" y="1051"/>
                  </a:lnTo>
                  <a:lnTo>
                    <a:pt x="1881" y="928"/>
                  </a:lnTo>
                  <a:lnTo>
                    <a:pt x="1881" y="782"/>
                  </a:lnTo>
                  <a:lnTo>
                    <a:pt x="1881" y="635"/>
                  </a:lnTo>
                  <a:lnTo>
                    <a:pt x="1832" y="489"/>
                  </a:lnTo>
                  <a:lnTo>
                    <a:pt x="1759" y="367"/>
                  </a:lnTo>
                  <a:lnTo>
                    <a:pt x="1661" y="245"/>
                  </a:lnTo>
                  <a:lnTo>
                    <a:pt x="1539" y="147"/>
                  </a:lnTo>
                  <a:lnTo>
                    <a:pt x="1417" y="74"/>
                  </a:lnTo>
                  <a:lnTo>
                    <a:pt x="1270" y="25"/>
                  </a:lnTo>
                  <a:lnTo>
                    <a:pt x="1124"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48"/>
            <p:cNvSpPr/>
            <p:nvPr/>
          </p:nvSpPr>
          <p:spPr>
            <a:xfrm>
              <a:off x="581250" y="4634875"/>
              <a:ext cx="47050" cy="47050"/>
            </a:xfrm>
            <a:custGeom>
              <a:avLst/>
              <a:gdLst/>
              <a:ahLst/>
              <a:cxnLst/>
              <a:rect l="l" t="t" r="r" b="b"/>
              <a:pathLst>
                <a:path w="1882" h="1882" extrusionOk="0">
                  <a:moveTo>
                    <a:pt x="953" y="1"/>
                  </a:moveTo>
                  <a:lnTo>
                    <a:pt x="831" y="49"/>
                  </a:lnTo>
                  <a:lnTo>
                    <a:pt x="684" y="123"/>
                  </a:lnTo>
                  <a:lnTo>
                    <a:pt x="562" y="220"/>
                  </a:lnTo>
                  <a:lnTo>
                    <a:pt x="465" y="367"/>
                  </a:lnTo>
                  <a:lnTo>
                    <a:pt x="342" y="611"/>
                  </a:lnTo>
                  <a:lnTo>
                    <a:pt x="245" y="880"/>
                  </a:lnTo>
                  <a:lnTo>
                    <a:pt x="171" y="1148"/>
                  </a:lnTo>
                  <a:lnTo>
                    <a:pt x="25" y="1661"/>
                  </a:lnTo>
                  <a:lnTo>
                    <a:pt x="1" y="1881"/>
                  </a:lnTo>
                  <a:lnTo>
                    <a:pt x="196" y="1832"/>
                  </a:lnTo>
                  <a:lnTo>
                    <a:pt x="709" y="1710"/>
                  </a:lnTo>
                  <a:lnTo>
                    <a:pt x="1002" y="1613"/>
                  </a:lnTo>
                  <a:lnTo>
                    <a:pt x="1271" y="1515"/>
                  </a:lnTo>
                  <a:lnTo>
                    <a:pt x="1490" y="1417"/>
                  </a:lnTo>
                  <a:lnTo>
                    <a:pt x="1637" y="1295"/>
                  </a:lnTo>
                  <a:lnTo>
                    <a:pt x="1735" y="1173"/>
                  </a:lnTo>
                  <a:lnTo>
                    <a:pt x="1808" y="1051"/>
                  </a:lnTo>
                  <a:lnTo>
                    <a:pt x="1857" y="904"/>
                  </a:lnTo>
                  <a:lnTo>
                    <a:pt x="1881" y="758"/>
                  </a:lnTo>
                  <a:lnTo>
                    <a:pt x="1857" y="611"/>
                  </a:lnTo>
                  <a:lnTo>
                    <a:pt x="1808" y="465"/>
                  </a:lnTo>
                  <a:lnTo>
                    <a:pt x="1735" y="343"/>
                  </a:lnTo>
                  <a:lnTo>
                    <a:pt x="1637" y="220"/>
                  </a:lnTo>
                  <a:lnTo>
                    <a:pt x="1515" y="123"/>
                  </a:lnTo>
                  <a:lnTo>
                    <a:pt x="1393" y="49"/>
                  </a:lnTo>
                  <a:lnTo>
                    <a:pt x="1246"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31" name="Google Shape;1231;p48"/>
          <p:cNvSpPr/>
          <p:nvPr/>
        </p:nvSpPr>
        <p:spPr>
          <a:xfrm>
            <a:off x="895469" y="3828789"/>
            <a:ext cx="401238" cy="226661"/>
          </a:xfrm>
          <a:custGeom>
            <a:avLst/>
            <a:gdLst/>
            <a:ahLst/>
            <a:cxnLst/>
            <a:rect l="l" t="t" r="r" b="b"/>
            <a:pathLst>
              <a:path w="19198" h="10845" extrusionOk="0">
                <a:moveTo>
                  <a:pt x="7572" y="1"/>
                </a:moveTo>
                <a:lnTo>
                  <a:pt x="7108" y="25"/>
                </a:lnTo>
                <a:lnTo>
                  <a:pt x="6668" y="98"/>
                </a:lnTo>
                <a:lnTo>
                  <a:pt x="6229" y="196"/>
                </a:lnTo>
                <a:lnTo>
                  <a:pt x="5813" y="343"/>
                </a:lnTo>
                <a:lnTo>
                  <a:pt x="5423" y="538"/>
                </a:lnTo>
                <a:lnTo>
                  <a:pt x="5056" y="758"/>
                </a:lnTo>
                <a:lnTo>
                  <a:pt x="4714" y="1026"/>
                </a:lnTo>
                <a:lnTo>
                  <a:pt x="4397" y="1319"/>
                </a:lnTo>
                <a:lnTo>
                  <a:pt x="4104" y="1637"/>
                </a:lnTo>
                <a:lnTo>
                  <a:pt x="3835" y="1979"/>
                </a:lnTo>
                <a:lnTo>
                  <a:pt x="3615" y="2345"/>
                </a:lnTo>
                <a:lnTo>
                  <a:pt x="3420" y="2736"/>
                </a:lnTo>
                <a:lnTo>
                  <a:pt x="3273" y="3151"/>
                </a:lnTo>
                <a:lnTo>
                  <a:pt x="3151" y="3591"/>
                </a:lnTo>
                <a:lnTo>
                  <a:pt x="3102" y="4030"/>
                </a:lnTo>
                <a:lnTo>
                  <a:pt x="3078" y="4494"/>
                </a:lnTo>
                <a:lnTo>
                  <a:pt x="3078" y="4788"/>
                </a:lnTo>
                <a:lnTo>
                  <a:pt x="2712" y="4788"/>
                </a:lnTo>
                <a:lnTo>
                  <a:pt x="2419" y="4836"/>
                </a:lnTo>
                <a:lnTo>
                  <a:pt x="2125" y="4910"/>
                </a:lnTo>
                <a:lnTo>
                  <a:pt x="1832" y="5032"/>
                </a:lnTo>
                <a:lnTo>
                  <a:pt x="1588" y="5154"/>
                </a:lnTo>
                <a:lnTo>
                  <a:pt x="1320" y="5300"/>
                </a:lnTo>
                <a:lnTo>
                  <a:pt x="1100" y="5471"/>
                </a:lnTo>
                <a:lnTo>
                  <a:pt x="880" y="5667"/>
                </a:lnTo>
                <a:lnTo>
                  <a:pt x="685" y="5887"/>
                </a:lnTo>
                <a:lnTo>
                  <a:pt x="514" y="6131"/>
                </a:lnTo>
                <a:lnTo>
                  <a:pt x="367" y="6375"/>
                </a:lnTo>
                <a:lnTo>
                  <a:pt x="220" y="6644"/>
                </a:lnTo>
                <a:lnTo>
                  <a:pt x="123" y="6912"/>
                </a:lnTo>
                <a:lnTo>
                  <a:pt x="50" y="7205"/>
                </a:lnTo>
                <a:lnTo>
                  <a:pt x="1" y="7499"/>
                </a:lnTo>
                <a:lnTo>
                  <a:pt x="1" y="7816"/>
                </a:lnTo>
                <a:lnTo>
                  <a:pt x="1" y="8134"/>
                </a:lnTo>
                <a:lnTo>
                  <a:pt x="50" y="8427"/>
                </a:lnTo>
                <a:lnTo>
                  <a:pt x="123" y="8720"/>
                </a:lnTo>
                <a:lnTo>
                  <a:pt x="220" y="8988"/>
                </a:lnTo>
                <a:lnTo>
                  <a:pt x="367" y="9257"/>
                </a:lnTo>
                <a:lnTo>
                  <a:pt x="514" y="9501"/>
                </a:lnTo>
                <a:lnTo>
                  <a:pt x="685" y="9745"/>
                </a:lnTo>
                <a:lnTo>
                  <a:pt x="880" y="9965"/>
                </a:lnTo>
                <a:lnTo>
                  <a:pt x="1100" y="10161"/>
                </a:lnTo>
                <a:lnTo>
                  <a:pt x="1320" y="10332"/>
                </a:lnTo>
                <a:lnTo>
                  <a:pt x="1588" y="10478"/>
                </a:lnTo>
                <a:lnTo>
                  <a:pt x="1832" y="10600"/>
                </a:lnTo>
                <a:lnTo>
                  <a:pt x="2125" y="10722"/>
                </a:lnTo>
                <a:lnTo>
                  <a:pt x="2419" y="10796"/>
                </a:lnTo>
                <a:lnTo>
                  <a:pt x="2712" y="10844"/>
                </a:lnTo>
                <a:lnTo>
                  <a:pt x="16486" y="10844"/>
                </a:lnTo>
                <a:lnTo>
                  <a:pt x="16779" y="10796"/>
                </a:lnTo>
                <a:lnTo>
                  <a:pt x="17072" y="10722"/>
                </a:lnTo>
                <a:lnTo>
                  <a:pt x="17365" y="10600"/>
                </a:lnTo>
                <a:lnTo>
                  <a:pt x="17610" y="10478"/>
                </a:lnTo>
                <a:lnTo>
                  <a:pt x="17878" y="10332"/>
                </a:lnTo>
                <a:lnTo>
                  <a:pt x="18098" y="10161"/>
                </a:lnTo>
                <a:lnTo>
                  <a:pt x="18318" y="9965"/>
                </a:lnTo>
                <a:lnTo>
                  <a:pt x="18513" y="9745"/>
                </a:lnTo>
                <a:lnTo>
                  <a:pt x="18684" y="9501"/>
                </a:lnTo>
                <a:lnTo>
                  <a:pt x="18831" y="9257"/>
                </a:lnTo>
                <a:lnTo>
                  <a:pt x="18977" y="8988"/>
                </a:lnTo>
                <a:lnTo>
                  <a:pt x="19075" y="8720"/>
                </a:lnTo>
                <a:lnTo>
                  <a:pt x="19148" y="8427"/>
                </a:lnTo>
                <a:lnTo>
                  <a:pt x="19197" y="8134"/>
                </a:lnTo>
                <a:lnTo>
                  <a:pt x="19197" y="7816"/>
                </a:lnTo>
                <a:lnTo>
                  <a:pt x="19197" y="7499"/>
                </a:lnTo>
                <a:lnTo>
                  <a:pt x="19148" y="7205"/>
                </a:lnTo>
                <a:lnTo>
                  <a:pt x="19075" y="6912"/>
                </a:lnTo>
                <a:lnTo>
                  <a:pt x="18977" y="6644"/>
                </a:lnTo>
                <a:lnTo>
                  <a:pt x="18831" y="6375"/>
                </a:lnTo>
                <a:lnTo>
                  <a:pt x="18684" y="6131"/>
                </a:lnTo>
                <a:lnTo>
                  <a:pt x="18513" y="5887"/>
                </a:lnTo>
                <a:lnTo>
                  <a:pt x="18318" y="5667"/>
                </a:lnTo>
                <a:lnTo>
                  <a:pt x="18098" y="5471"/>
                </a:lnTo>
                <a:lnTo>
                  <a:pt x="17878" y="5300"/>
                </a:lnTo>
                <a:lnTo>
                  <a:pt x="17610" y="5154"/>
                </a:lnTo>
                <a:lnTo>
                  <a:pt x="17365" y="5032"/>
                </a:lnTo>
                <a:lnTo>
                  <a:pt x="17072" y="4910"/>
                </a:lnTo>
                <a:lnTo>
                  <a:pt x="16779" y="4836"/>
                </a:lnTo>
                <a:lnTo>
                  <a:pt x="16486" y="4788"/>
                </a:lnTo>
                <a:lnTo>
                  <a:pt x="15412" y="4788"/>
                </a:lnTo>
                <a:lnTo>
                  <a:pt x="15436" y="4494"/>
                </a:lnTo>
                <a:lnTo>
                  <a:pt x="15412" y="4201"/>
                </a:lnTo>
                <a:lnTo>
                  <a:pt x="15387" y="3933"/>
                </a:lnTo>
                <a:lnTo>
                  <a:pt x="15314" y="3664"/>
                </a:lnTo>
                <a:lnTo>
                  <a:pt x="15216" y="3420"/>
                </a:lnTo>
                <a:lnTo>
                  <a:pt x="15094" y="3176"/>
                </a:lnTo>
                <a:lnTo>
                  <a:pt x="14972" y="2956"/>
                </a:lnTo>
                <a:lnTo>
                  <a:pt x="14801" y="2736"/>
                </a:lnTo>
                <a:lnTo>
                  <a:pt x="14630" y="2541"/>
                </a:lnTo>
                <a:lnTo>
                  <a:pt x="14435" y="2370"/>
                </a:lnTo>
                <a:lnTo>
                  <a:pt x="14215" y="2199"/>
                </a:lnTo>
                <a:lnTo>
                  <a:pt x="13995" y="2077"/>
                </a:lnTo>
                <a:lnTo>
                  <a:pt x="13751" y="1954"/>
                </a:lnTo>
                <a:lnTo>
                  <a:pt x="13507" y="1857"/>
                </a:lnTo>
                <a:lnTo>
                  <a:pt x="13238" y="1784"/>
                </a:lnTo>
                <a:lnTo>
                  <a:pt x="12969" y="1759"/>
                </a:lnTo>
                <a:lnTo>
                  <a:pt x="12676" y="1735"/>
                </a:lnTo>
                <a:lnTo>
                  <a:pt x="12334" y="1759"/>
                </a:lnTo>
                <a:lnTo>
                  <a:pt x="11992" y="1832"/>
                </a:lnTo>
                <a:lnTo>
                  <a:pt x="11650" y="1930"/>
                </a:lnTo>
                <a:lnTo>
                  <a:pt x="11357" y="2077"/>
                </a:lnTo>
                <a:lnTo>
                  <a:pt x="11186" y="1857"/>
                </a:lnTo>
                <a:lnTo>
                  <a:pt x="11015" y="1637"/>
                </a:lnTo>
                <a:lnTo>
                  <a:pt x="10844" y="1417"/>
                </a:lnTo>
                <a:lnTo>
                  <a:pt x="10649" y="1222"/>
                </a:lnTo>
                <a:lnTo>
                  <a:pt x="10454" y="1051"/>
                </a:lnTo>
                <a:lnTo>
                  <a:pt x="10234" y="880"/>
                </a:lnTo>
                <a:lnTo>
                  <a:pt x="9990" y="709"/>
                </a:lnTo>
                <a:lnTo>
                  <a:pt x="9745" y="562"/>
                </a:lnTo>
                <a:lnTo>
                  <a:pt x="9501" y="440"/>
                </a:lnTo>
                <a:lnTo>
                  <a:pt x="9257" y="318"/>
                </a:lnTo>
                <a:lnTo>
                  <a:pt x="8988" y="220"/>
                </a:lnTo>
                <a:lnTo>
                  <a:pt x="8720" y="147"/>
                </a:lnTo>
                <a:lnTo>
                  <a:pt x="8427" y="74"/>
                </a:lnTo>
                <a:lnTo>
                  <a:pt x="8158" y="25"/>
                </a:lnTo>
                <a:lnTo>
                  <a:pt x="7865"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32" name="Google Shape;1232;p48"/>
          <p:cNvGrpSpPr/>
          <p:nvPr/>
        </p:nvGrpSpPr>
        <p:grpSpPr>
          <a:xfrm>
            <a:off x="1524812" y="3729120"/>
            <a:ext cx="269526" cy="425712"/>
            <a:chOff x="1979475" y="4289300"/>
            <a:chExt cx="322400" cy="509225"/>
          </a:xfrm>
        </p:grpSpPr>
        <p:sp>
          <p:nvSpPr>
            <p:cNvPr id="1233" name="Google Shape;1233;p48"/>
            <p:cNvSpPr/>
            <p:nvPr/>
          </p:nvSpPr>
          <p:spPr>
            <a:xfrm>
              <a:off x="2187075" y="4509100"/>
              <a:ext cx="114800" cy="114800"/>
            </a:xfrm>
            <a:custGeom>
              <a:avLst/>
              <a:gdLst/>
              <a:ahLst/>
              <a:cxnLst/>
              <a:rect l="l" t="t" r="r" b="b"/>
              <a:pathLst>
                <a:path w="4592" h="4592" extrusionOk="0">
                  <a:moveTo>
                    <a:pt x="4396" y="0"/>
                  </a:moveTo>
                  <a:lnTo>
                    <a:pt x="3981" y="49"/>
                  </a:lnTo>
                  <a:lnTo>
                    <a:pt x="3419" y="171"/>
                  </a:lnTo>
                  <a:lnTo>
                    <a:pt x="2784" y="367"/>
                  </a:lnTo>
                  <a:lnTo>
                    <a:pt x="2100" y="587"/>
                  </a:lnTo>
                  <a:lnTo>
                    <a:pt x="1465" y="831"/>
                  </a:lnTo>
                  <a:lnTo>
                    <a:pt x="1172" y="953"/>
                  </a:lnTo>
                  <a:lnTo>
                    <a:pt x="928" y="1099"/>
                  </a:lnTo>
                  <a:lnTo>
                    <a:pt x="708" y="1246"/>
                  </a:lnTo>
                  <a:lnTo>
                    <a:pt x="562" y="1368"/>
                  </a:lnTo>
                  <a:lnTo>
                    <a:pt x="440" y="1515"/>
                  </a:lnTo>
                  <a:lnTo>
                    <a:pt x="318" y="1637"/>
                  </a:lnTo>
                  <a:lnTo>
                    <a:pt x="244" y="1808"/>
                  </a:lnTo>
                  <a:lnTo>
                    <a:pt x="171" y="1954"/>
                  </a:lnTo>
                  <a:lnTo>
                    <a:pt x="98" y="2101"/>
                  </a:lnTo>
                  <a:lnTo>
                    <a:pt x="49" y="2272"/>
                  </a:lnTo>
                  <a:lnTo>
                    <a:pt x="25" y="2443"/>
                  </a:lnTo>
                  <a:lnTo>
                    <a:pt x="0" y="2589"/>
                  </a:lnTo>
                  <a:lnTo>
                    <a:pt x="0" y="2760"/>
                  </a:lnTo>
                  <a:lnTo>
                    <a:pt x="25" y="2931"/>
                  </a:lnTo>
                  <a:lnTo>
                    <a:pt x="49" y="3102"/>
                  </a:lnTo>
                  <a:lnTo>
                    <a:pt x="98" y="3273"/>
                  </a:lnTo>
                  <a:lnTo>
                    <a:pt x="147" y="3420"/>
                  </a:lnTo>
                  <a:lnTo>
                    <a:pt x="220" y="3566"/>
                  </a:lnTo>
                  <a:lnTo>
                    <a:pt x="318" y="3737"/>
                  </a:lnTo>
                  <a:lnTo>
                    <a:pt x="415" y="3859"/>
                  </a:lnTo>
                  <a:lnTo>
                    <a:pt x="2418" y="1857"/>
                  </a:lnTo>
                  <a:lnTo>
                    <a:pt x="2491" y="1808"/>
                  </a:lnTo>
                  <a:lnTo>
                    <a:pt x="2638" y="1808"/>
                  </a:lnTo>
                  <a:lnTo>
                    <a:pt x="2711" y="1857"/>
                  </a:lnTo>
                  <a:lnTo>
                    <a:pt x="2760" y="1930"/>
                  </a:lnTo>
                  <a:lnTo>
                    <a:pt x="2784" y="2028"/>
                  </a:lnTo>
                  <a:lnTo>
                    <a:pt x="2760" y="2101"/>
                  </a:lnTo>
                  <a:lnTo>
                    <a:pt x="2711" y="2174"/>
                  </a:lnTo>
                  <a:lnTo>
                    <a:pt x="708" y="4177"/>
                  </a:lnTo>
                  <a:lnTo>
                    <a:pt x="855" y="4274"/>
                  </a:lnTo>
                  <a:lnTo>
                    <a:pt x="1001" y="4372"/>
                  </a:lnTo>
                  <a:lnTo>
                    <a:pt x="1172" y="4445"/>
                  </a:lnTo>
                  <a:lnTo>
                    <a:pt x="1319" y="4494"/>
                  </a:lnTo>
                  <a:lnTo>
                    <a:pt x="1490" y="4543"/>
                  </a:lnTo>
                  <a:lnTo>
                    <a:pt x="1661" y="4568"/>
                  </a:lnTo>
                  <a:lnTo>
                    <a:pt x="1807" y="4592"/>
                  </a:lnTo>
                  <a:lnTo>
                    <a:pt x="1978" y="4568"/>
                  </a:lnTo>
                  <a:lnTo>
                    <a:pt x="2149" y="4568"/>
                  </a:lnTo>
                  <a:lnTo>
                    <a:pt x="2320" y="4543"/>
                  </a:lnTo>
                  <a:lnTo>
                    <a:pt x="2491" y="4494"/>
                  </a:lnTo>
                  <a:lnTo>
                    <a:pt x="2638" y="4421"/>
                  </a:lnTo>
                  <a:lnTo>
                    <a:pt x="2784" y="4348"/>
                  </a:lnTo>
                  <a:lnTo>
                    <a:pt x="2931" y="4250"/>
                  </a:lnTo>
                  <a:lnTo>
                    <a:pt x="3077" y="4152"/>
                  </a:lnTo>
                  <a:lnTo>
                    <a:pt x="3200" y="4030"/>
                  </a:lnTo>
                  <a:lnTo>
                    <a:pt x="3346" y="3859"/>
                  </a:lnTo>
                  <a:lnTo>
                    <a:pt x="3493" y="3664"/>
                  </a:lnTo>
                  <a:lnTo>
                    <a:pt x="3615" y="3395"/>
                  </a:lnTo>
                  <a:lnTo>
                    <a:pt x="3761" y="3127"/>
                  </a:lnTo>
                  <a:lnTo>
                    <a:pt x="4005" y="2467"/>
                  </a:lnTo>
                  <a:lnTo>
                    <a:pt x="4225" y="1808"/>
                  </a:lnTo>
                  <a:lnTo>
                    <a:pt x="4421" y="1148"/>
                  </a:lnTo>
                  <a:lnTo>
                    <a:pt x="4543" y="611"/>
                  </a:lnTo>
                  <a:lnTo>
                    <a:pt x="4592" y="196"/>
                  </a:lnTo>
                  <a:lnTo>
                    <a:pt x="4592" y="74"/>
                  </a:lnTo>
                  <a:lnTo>
                    <a:pt x="4567"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48"/>
            <p:cNvSpPr/>
            <p:nvPr/>
          </p:nvSpPr>
          <p:spPr>
            <a:xfrm>
              <a:off x="1979475" y="4542675"/>
              <a:ext cx="156925" cy="156950"/>
            </a:xfrm>
            <a:custGeom>
              <a:avLst/>
              <a:gdLst/>
              <a:ahLst/>
              <a:cxnLst/>
              <a:rect l="l" t="t" r="r" b="b"/>
              <a:pathLst>
                <a:path w="6277" h="6278" extrusionOk="0">
                  <a:moveTo>
                    <a:pt x="122" y="1"/>
                  </a:moveTo>
                  <a:lnTo>
                    <a:pt x="25" y="25"/>
                  </a:lnTo>
                  <a:lnTo>
                    <a:pt x="0" y="123"/>
                  </a:lnTo>
                  <a:lnTo>
                    <a:pt x="0" y="294"/>
                  </a:lnTo>
                  <a:lnTo>
                    <a:pt x="25" y="538"/>
                  </a:lnTo>
                  <a:lnTo>
                    <a:pt x="74" y="856"/>
                  </a:lnTo>
                  <a:lnTo>
                    <a:pt x="244" y="1613"/>
                  </a:lnTo>
                  <a:lnTo>
                    <a:pt x="489" y="2492"/>
                  </a:lnTo>
                  <a:lnTo>
                    <a:pt x="806" y="3420"/>
                  </a:lnTo>
                  <a:lnTo>
                    <a:pt x="977" y="3860"/>
                  </a:lnTo>
                  <a:lnTo>
                    <a:pt x="1148" y="4275"/>
                  </a:lnTo>
                  <a:lnTo>
                    <a:pt x="1319" y="4666"/>
                  </a:lnTo>
                  <a:lnTo>
                    <a:pt x="1514" y="5007"/>
                  </a:lnTo>
                  <a:lnTo>
                    <a:pt x="1710" y="5301"/>
                  </a:lnTo>
                  <a:lnTo>
                    <a:pt x="1905" y="5520"/>
                  </a:lnTo>
                  <a:lnTo>
                    <a:pt x="2076" y="5691"/>
                  </a:lnTo>
                  <a:lnTo>
                    <a:pt x="2272" y="5838"/>
                  </a:lnTo>
                  <a:lnTo>
                    <a:pt x="2467" y="5960"/>
                  </a:lnTo>
                  <a:lnTo>
                    <a:pt x="2687" y="6058"/>
                  </a:lnTo>
                  <a:lnTo>
                    <a:pt x="2907" y="6155"/>
                  </a:lnTo>
                  <a:lnTo>
                    <a:pt x="3126" y="6204"/>
                  </a:lnTo>
                  <a:lnTo>
                    <a:pt x="3371" y="6253"/>
                  </a:lnTo>
                  <a:lnTo>
                    <a:pt x="3590" y="6277"/>
                  </a:lnTo>
                  <a:lnTo>
                    <a:pt x="3835" y="6277"/>
                  </a:lnTo>
                  <a:lnTo>
                    <a:pt x="4054" y="6253"/>
                  </a:lnTo>
                  <a:lnTo>
                    <a:pt x="4299" y="6204"/>
                  </a:lnTo>
                  <a:lnTo>
                    <a:pt x="4519" y="6155"/>
                  </a:lnTo>
                  <a:lnTo>
                    <a:pt x="4738" y="6058"/>
                  </a:lnTo>
                  <a:lnTo>
                    <a:pt x="4958" y="5960"/>
                  </a:lnTo>
                  <a:lnTo>
                    <a:pt x="5154" y="5838"/>
                  </a:lnTo>
                  <a:lnTo>
                    <a:pt x="5349" y="5691"/>
                  </a:lnTo>
                  <a:lnTo>
                    <a:pt x="2003" y="2345"/>
                  </a:lnTo>
                  <a:lnTo>
                    <a:pt x="1954" y="2272"/>
                  </a:lnTo>
                  <a:lnTo>
                    <a:pt x="1954" y="2174"/>
                  </a:lnTo>
                  <a:lnTo>
                    <a:pt x="1954" y="2101"/>
                  </a:lnTo>
                  <a:lnTo>
                    <a:pt x="2003" y="2003"/>
                  </a:lnTo>
                  <a:lnTo>
                    <a:pt x="2101" y="1955"/>
                  </a:lnTo>
                  <a:lnTo>
                    <a:pt x="2272" y="1955"/>
                  </a:lnTo>
                  <a:lnTo>
                    <a:pt x="2345" y="2003"/>
                  </a:lnTo>
                  <a:lnTo>
                    <a:pt x="5691" y="5349"/>
                  </a:lnTo>
                  <a:lnTo>
                    <a:pt x="5837" y="5154"/>
                  </a:lnTo>
                  <a:lnTo>
                    <a:pt x="5959" y="4959"/>
                  </a:lnTo>
                  <a:lnTo>
                    <a:pt x="6057" y="4739"/>
                  </a:lnTo>
                  <a:lnTo>
                    <a:pt x="6155" y="4519"/>
                  </a:lnTo>
                  <a:lnTo>
                    <a:pt x="6204" y="4299"/>
                  </a:lnTo>
                  <a:lnTo>
                    <a:pt x="6253" y="4055"/>
                  </a:lnTo>
                  <a:lnTo>
                    <a:pt x="6277" y="3835"/>
                  </a:lnTo>
                  <a:lnTo>
                    <a:pt x="6277" y="3591"/>
                  </a:lnTo>
                  <a:lnTo>
                    <a:pt x="6253" y="3371"/>
                  </a:lnTo>
                  <a:lnTo>
                    <a:pt x="6204" y="3127"/>
                  </a:lnTo>
                  <a:lnTo>
                    <a:pt x="6155" y="2907"/>
                  </a:lnTo>
                  <a:lnTo>
                    <a:pt x="6057" y="2687"/>
                  </a:lnTo>
                  <a:lnTo>
                    <a:pt x="5959" y="2467"/>
                  </a:lnTo>
                  <a:lnTo>
                    <a:pt x="5837" y="2272"/>
                  </a:lnTo>
                  <a:lnTo>
                    <a:pt x="5691" y="2077"/>
                  </a:lnTo>
                  <a:lnTo>
                    <a:pt x="5520" y="1906"/>
                  </a:lnTo>
                  <a:lnTo>
                    <a:pt x="5300" y="1710"/>
                  </a:lnTo>
                  <a:lnTo>
                    <a:pt x="5007" y="1515"/>
                  </a:lnTo>
                  <a:lnTo>
                    <a:pt x="4665" y="1320"/>
                  </a:lnTo>
                  <a:lnTo>
                    <a:pt x="4274" y="1149"/>
                  </a:lnTo>
                  <a:lnTo>
                    <a:pt x="3859" y="978"/>
                  </a:lnTo>
                  <a:lnTo>
                    <a:pt x="3419" y="807"/>
                  </a:lnTo>
                  <a:lnTo>
                    <a:pt x="2491" y="489"/>
                  </a:lnTo>
                  <a:lnTo>
                    <a:pt x="1612" y="245"/>
                  </a:lnTo>
                  <a:lnTo>
                    <a:pt x="855" y="74"/>
                  </a:lnTo>
                  <a:lnTo>
                    <a:pt x="538" y="25"/>
                  </a:lnTo>
                  <a:lnTo>
                    <a:pt x="293"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48"/>
            <p:cNvSpPr/>
            <p:nvPr/>
          </p:nvSpPr>
          <p:spPr>
            <a:xfrm>
              <a:off x="2041125" y="4289300"/>
              <a:ext cx="240000" cy="509225"/>
            </a:xfrm>
            <a:custGeom>
              <a:avLst/>
              <a:gdLst/>
              <a:ahLst/>
              <a:cxnLst/>
              <a:rect l="l" t="t" r="r" b="b"/>
              <a:pathLst>
                <a:path w="9600" h="20369" extrusionOk="0">
                  <a:moveTo>
                    <a:pt x="4788" y="3664"/>
                  </a:moveTo>
                  <a:lnTo>
                    <a:pt x="5032" y="3688"/>
                  </a:lnTo>
                  <a:lnTo>
                    <a:pt x="5228" y="3761"/>
                  </a:lnTo>
                  <a:lnTo>
                    <a:pt x="5423" y="3859"/>
                  </a:lnTo>
                  <a:lnTo>
                    <a:pt x="5594" y="3981"/>
                  </a:lnTo>
                  <a:lnTo>
                    <a:pt x="5716" y="4152"/>
                  </a:lnTo>
                  <a:lnTo>
                    <a:pt x="5838" y="4347"/>
                  </a:lnTo>
                  <a:lnTo>
                    <a:pt x="5887" y="4567"/>
                  </a:lnTo>
                  <a:lnTo>
                    <a:pt x="5911" y="4787"/>
                  </a:lnTo>
                  <a:lnTo>
                    <a:pt x="5887" y="5007"/>
                  </a:lnTo>
                  <a:lnTo>
                    <a:pt x="5838" y="5227"/>
                  </a:lnTo>
                  <a:lnTo>
                    <a:pt x="5716" y="5422"/>
                  </a:lnTo>
                  <a:lnTo>
                    <a:pt x="5594" y="5569"/>
                  </a:lnTo>
                  <a:lnTo>
                    <a:pt x="5423" y="5715"/>
                  </a:lnTo>
                  <a:lnTo>
                    <a:pt x="5228" y="5813"/>
                  </a:lnTo>
                  <a:lnTo>
                    <a:pt x="5032" y="5886"/>
                  </a:lnTo>
                  <a:lnTo>
                    <a:pt x="4788" y="5911"/>
                  </a:lnTo>
                  <a:lnTo>
                    <a:pt x="4568" y="5886"/>
                  </a:lnTo>
                  <a:lnTo>
                    <a:pt x="4348" y="5813"/>
                  </a:lnTo>
                  <a:lnTo>
                    <a:pt x="4177" y="5715"/>
                  </a:lnTo>
                  <a:lnTo>
                    <a:pt x="4006" y="5569"/>
                  </a:lnTo>
                  <a:lnTo>
                    <a:pt x="3860" y="5422"/>
                  </a:lnTo>
                  <a:lnTo>
                    <a:pt x="3762" y="5227"/>
                  </a:lnTo>
                  <a:lnTo>
                    <a:pt x="3689" y="5007"/>
                  </a:lnTo>
                  <a:lnTo>
                    <a:pt x="3664" y="4787"/>
                  </a:lnTo>
                  <a:lnTo>
                    <a:pt x="3689" y="4567"/>
                  </a:lnTo>
                  <a:lnTo>
                    <a:pt x="3762" y="4347"/>
                  </a:lnTo>
                  <a:lnTo>
                    <a:pt x="3860" y="4152"/>
                  </a:lnTo>
                  <a:lnTo>
                    <a:pt x="4006" y="3981"/>
                  </a:lnTo>
                  <a:lnTo>
                    <a:pt x="4177" y="3859"/>
                  </a:lnTo>
                  <a:lnTo>
                    <a:pt x="4348" y="3761"/>
                  </a:lnTo>
                  <a:lnTo>
                    <a:pt x="4568" y="3688"/>
                  </a:lnTo>
                  <a:lnTo>
                    <a:pt x="4788" y="3664"/>
                  </a:lnTo>
                  <a:close/>
                  <a:moveTo>
                    <a:pt x="4568" y="0"/>
                  </a:moveTo>
                  <a:lnTo>
                    <a:pt x="4348" y="49"/>
                  </a:lnTo>
                  <a:lnTo>
                    <a:pt x="4153" y="122"/>
                  </a:lnTo>
                  <a:lnTo>
                    <a:pt x="3933" y="220"/>
                  </a:lnTo>
                  <a:lnTo>
                    <a:pt x="3738" y="342"/>
                  </a:lnTo>
                  <a:lnTo>
                    <a:pt x="3542" y="489"/>
                  </a:lnTo>
                  <a:lnTo>
                    <a:pt x="3347" y="684"/>
                  </a:lnTo>
                  <a:lnTo>
                    <a:pt x="3176" y="904"/>
                  </a:lnTo>
                  <a:lnTo>
                    <a:pt x="2907" y="855"/>
                  </a:lnTo>
                  <a:lnTo>
                    <a:pt x="2663" y="855"/>
                  </a:lnTo>
                  <a:lnTo>
                    <a:pt x="2394" y="904"/>
                  </a:lnTo>
                  <a:lnTo>
                    <a:pt x="2175" y="953"/>
                  </a:lnTo>
                  <a:lnTo>
                    <a:pt x="1955" y="1026"/>
                  </a:lnTo>
                  <a:lnTo>
                    <a:pt x="1759" y="1124"/>
                  </a:lnTo>
                  <a:lnTo>
                    <a:pt x="1564" y="1246"/>
                  </a:lnTo>
                  <a:lnTo>
                    <a:pt x="1393" y="1392"/>
                  </a:lnTo>
                  <a:lnTo>
                    <a:pt x="1271" y="1563"/>
                  </a:lnTo>
                  <a:lnTo>
                    <a:pt x="1124" y="1734"/>
                  </a:lnTo>
                  <a:lnTo>
                    <a:pt x="1027" y="1930"/>
                  </a:lnTo>
                  <a:lnTo>
                    <a:pt x="953" y="2149"/>
                  </a:lnTo>
                  <a:lnTo>
                    <a:pt x="905" y="2394"/>
                  </a:lnTo>
                  <a:lnTo>
                    <a:pt x="880" y="2638"/>
                  </a:lnTo>
                  <a:lnTo>
                    <a:pt x="880" y="2906"/>
                  </a:lnTo>
                  <a:lnTo>
                    <a:pt x="905" y="3175"/>
                  </a:lnTo>
                  <a:lnTo>
                    <a:pt x="685" y="3346"/>
                  </a:lnTo>
                  <a:lnTo>
                    <a:pt x="514" y="3517"/>
                  </a:lnTo>
                  <a:lnTo>
                    <a:pt x="343" y="3712"/>
                  </a:lnTo>
                  <a:lnTo>
                    <a:pt x="221" y="3932"/>
                  </a:lnTo>
                  <a:lnTo>
                    <a:pt x="123" y="4128"/>
                  </a:lnTo>
                  <a:lnTo>
                    <a:pt x="50" y="4347"/>
                  </a:lnTo>
                  <a:lnTo>
                    <a:pt x="25" y="4567"/>
                  </a:lnTo>
                  <a:lnTo>
                    <a:pt x="1" y="4787"/>
                  </a:lnTo>
                  <a:lnTo>
                    <a:pt x="25" y="5007"/>
                  </a:lnTo>
                  <a:lnTo>
                    <a:pt x="50" y="5227"/>
                  </a:lnTo>
                  <a:lnTo>
                    <a:pt x="123" y="5422"/>
                  </a:lnTo>
                  <a:lnTo>
                    <a:pt x="221" y="5642"/>
                  </a:lnTo>
                  <a:lnTo>
                    <a:pt x="343" y="5837"/>
                  </a:lnTo>
                  <a:lnTo>
                    <a:pt x="514" y="6033"/>
                  </a:lnTo>
                  <a:lnTo>
                    <a:pt x="685" y="6228"/>
                  </a:lnTo>
                  <a:lnTo>
                    <a:pt x="905" y="6399"/>
                  </a:lnTo>
                  <a:lnTo>
                    <a:pt x="880" y="6668"/>
                  </a:lnTo>
                  <a:lnTo>
                    <a:pt x="880" y="6936"/>
                  </a:lnTo>
                  <a:lnTo>
                    <a:pt x="905" y="7181"/>
                  </a:lnTo>
                  <a:lnTo>
                    <a:pt x="953" y="7400"/>
                  </a:lnTo>
                  <a:lnTo>
                    <a:pt x="1027" y="7620"/>
                  </a:lnTo>
                  <a:lnTo>
                    <a:pt x="1124" y="7816"/>
                  </a:lnTo>
                  <a:lnTo>
                    <a:pt x="1271" y="8011"/>
                  </a:lnTo>
                  <a:lnTo>
                    <a:pt x="1393" y="8182"/>
                  </a:lnTo>
                  <a:lnTo>
                    <a:pt x="1564" y="8328"/>
                  </a:lnTo>
                  <a:lnTo>
                    <a:pt x="1759" y="8451"/>
                  </a:lnTo>
                  <a:lnTo>
                    <a:pt x="1955" y="8548"/>
                  </a:lnTo>
                  <a:lnTo>
                    <a:pt x="2175" y="8621"/>
                  </a:lnTo>
                  <a:lnTo>
                    <a:pt x="2394" y="8670"/>
                  </a:lnTo>
                  <a:lnTo>
                    <a:pt x="2663" y="8695"/>
                  </a:lnTo>
                  <a:lnTo>
                    <a:pt x="2907" y="8695"/>
                  </a:lnTo>
                  <a:lnTo>
                    <a:pt x="3176" y="8670"/>
                  </a:lnTo>
                  <a:lnTo>
                    <a:pt x="3420" y="8939"/>
                  </a:lnTo>
                  <a:lnTo>
                    <a:pt x="3664" y="9159"/>
                  </a:lnTo>
                  <a:lnTo>
                    <a:pt x="3933" y="9354"/>
                  </a:lnTo>
                  <a:lnTo>
                    <a:pt x="4202" y="9476"/>
                  </a:lnTo>
                  <a:lnTo>
                    <a:pt x="4202" y="19783"/>
                  </a:lnTo>
                  <a:lnTo>
                    <a:pt x="4226" y="19905"/>
                  </a:lnTo>
                  <a:lnTo>
                    <a:pt x="4251" y="20027"/>
                  </a:lnTo>
                  <a:lnTo>
                    <a:pt x="4299" y="20125"/>
                  </a:lnTo>
                  <a:lnTo>
                    <a:pt x="4373" y="20198"/>
                  </a:lnTo>
                  <a:lnTo>
                    <a:pt x="4470" y="20271"/>
                  </a:lnTo>
                  <a:lnTo>
                    <a:pt x="4568" y="20345"/>
                  </a:lnTo>
                  <a:lnTo>
                    <a:pt x="4666" y="20369"/>
                  </a:lnTo>
                  <a:lnTo>
                    <a:pt x="4910" y="20369"/>
                  </a:lnTo>
                  <a:lnTo>
                    <a:pt x="5032" y="20345"/>
                  </a:lnTo>
                  <a:lnTo>
                    <a:pt x="5130" y="20271"/>
                  </a:lnTo>
                  <a:lnTo>
                    <a:pt x="5203" y="20198"/>
                  </a:lnTo>
                  <a:lnTo>
                    <a:pt x="5276" y="20125"/>
                  </a:lnTo>
                  <a:lnTo>
                    <a:pt x="5350" y="20027"/>
                  </a:lnTo>
                  <a:lnTo>
                    <a:pt x="5374" y="19905"/>
                  </a:lnTo>
                  <a:lnTo>
                    <a:pt x="5374" y="19783"/>
                  </a:lnTo>
                  <a:lnTo>
                    <a:pt x="5374" y="9476"/>
                  </a:lnTo>
                  <a:lnTo>
                    <a:pt x="5667" y="9354"/>
                  </a:lnTo>
                  <a:lnTo>
                    <a:pt x="5936" y="9159"/>
                  </a:lnTo>
                  <a:lnTo>
                    <a:pt x="6180" y="8939"/>
                  </a:lnTo>
                  <a:lnTo>
                    <a:pt x="6400" y="8670"/>
                  </a:lnTo>
                  <a:lnTo>
                    <a:pt x="6668" y="8695"/>
                  </a:lnTo>
                  <a:lnTo>
                    <a:pt x="6937" y="8695"/>
                  </a:lnTo>
                  <a:lnTo>
                    <a:pt x="7181" y="8670"/>
                  </a:lnTo>
                  <a:lnTo>
                    <a:pt x="7426" y="8621"/>
                  </a:lnTo>
                  <a:lnTo>
                    <a:pt x="7645" y="8548"/>
                  </a:lnTo>
                  <a:lnTo>
                    <a:pt x="7841" y="8451"/>
                  </a:lnTo>
                  <a:lnTo>
                    <a:pt x="8012" y="8328"/>
                  </a:lnTo>
                  <a:lnTo>
                    <a:pt x="8183" y="8182"/>
                  </a:lnTo>
                  <a:lnTo>
                    <a:pt x="8329" y="8011"/>
                  </a:lnTo>
                  <a:lnTo>
                    <a:pt x="8451" y="7816"/>
                  </a:lnTo>
                  <a:lnTo>
                    <a:pt x="8549" y="7620"/>
                  </a:lnTo>
                  <a:lnTo>
                    <a:pt x="8622" y="7400"/>
                  </a:lnTo>
                  <a:lnTo>
                    <a:pt x="8696" y="7181"/>
                  </a:lnTo>
                  <a:lnTo>
                    <a:pt x="8720" y="6936"/>
                  </a:lnTo>
                  <a:lnTo>
                    <a:pt x="8720" y="6668"/>
                  </a:lnTo>
                  <a:lnTo>
                    <a:pt x="8696" y="6399"/>
                  </a:lnTo>
                  <a:lnTo>
                    <a:pt x="8891" y="6228"/>
                  </a:lnTo>
                  <a:lnTo>
                    <a:pt x="9086" y="6033"/>
                  </a:lnTo>
                  <a:lnTo>
                    <a:pt x="9233" y="5837"/>
                  </a:lnTo>
                  <a:lnTo>
                    <a:pt x="9355" y="5642"/>
                  </a:lnTo>
                  <a:lnTo>
                    <a:pt x="9453" y="5422"/>
                  </a:lnTo>
                  <a:lnTo>
                    <a:pt x="9526" y="5227"/>
                  </a:lnTo>
                  <a:lnTo>
                    <a:pt x="9575" y="5007"/>
                  </a:lnTo>
                  <a:lnTo>
                    <a:pt x="9599" y="4787"/>
                  </a:lnTo>
                  <a:lnTo>
                    <a:pt x="9575" y="4567"/>
                  </a:lnTo>
                  <a:lnTo>
                    <a:pt x="9526" y="4347"/>
                  </a:lnTo>
                  <a:lnTo>
                    <a:pt x="9453" y="4128"/>
                  </a:lnTo>
                  <a:lnTo>
                    <a:pt x="9355" y="3932"/>
                  </a:lnTo>
                  <a:lnTo>
                    <a:pt x="9233" y="3712"/>
                  </a:lnTo>
                  <a:lnTo>
                    <a:pt x="9086" y="3517"/>
                  </a:lnTo>
                  <a:lnTo>
                    <a:pt x="8891" y="3346"/>
                  </a:lnTo>
                  <a:lnTo>
                    <a:pt x="8696" y="3175"/>
                  </a:lnTo>
                  <a:lnTo>
                    <a:pt x="8720" y="2906"/>
                  </a:lnTo>
                  <a:lnTo>
                    <a:pt x="8720" y="2638"/>
                  </a:lnTo>
                  <a:lnTo>
                    <a:pt x="8696" y="2394"/>
                  </a:lnTo>
                  <a:lnTo>
                    <a:pt x="8622" y="2149"/>
                  </a:lnTo>
                  <a:lnTo>
                    <a:pt x="8549" y="1930"/>
                  </a:lnTo>
                  <a:lnTo>
                    <a:pt x="8451" y="1734"/>
                  </a:lnTo>
                  <a:lnTo>
                    <a:pt x="8329" y="1563"/>
                  </a:lnTo>
                  <a:lnTo>
                    <a:pt x="8183" y="1392"/>
                  </a:lnTo>
                  <a:lnTo>
                    <a:pt x="8012" y="1246"/>
                  </a:lnTo>
                  <a:lnTo>
                    <a:pt x="7841" y="1124"/>
                  </a:lnTo>
                  <a:lnTo>
                    <a:pt x="7645" y="1026"/>
                  </a:lnTo>
                  <a:lnTo>
                    <a:pt x="7426" y="953"/>
                  </a:lnTo>
                  <a:lnTo>
                    <a:pt x="7181" y="904"/>
                  </a:lnTo>
                  <a:lnTo>
                    <a:pt x="6937" y="855"/>
                  </a:lnTo>
                  <a:lnTo>
                    <a:pt x="6668" y="855"/>
                  </a:lnTo>
                  <a:lnTo>
                    <a:pt x="6400" y="904"/>
                  </a:lnTo>
                  <a:lnTo>
                    <a:pt x="6229" y="684"/>
                  </a:lnTo>
                  <a:lnTo>
                    <a:pt x="6058" y="489"/>
                  </a:lnTo>
                  <a:lnTo>
                    <a:pt x="5863" y="342"/>
                  </a:lnTo>
                  <a:lnTo>
                    <a:pt x="5643" y="220"/>
                  </a:lnTo>
                  <a:lnTo>
                    <a:pt x="5447" y="122"/>
                  </a:lnTo>
                  <a:lnTo>
                    <a:pt x="5228" y="49"/>
                  </a:lnTo>
                  <a:lnTo>
                    <a:pt x="5008"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6" name="Google Shape;1236;p48"/>
          <p:cNvGrpSpPr/>
          <p:nvPr/>
        </p:nvGrpSpPr>
        <p:grpSpPr>
          <a:xfrm>
            <a:off x="2064346" y="3734722"/>
            <a:ext cx="318014" cy="414510"/>
            <a:chOff x="2624850" y="4296000"/>
            <a:chExt cx="380400" cy="495825"/>
          </a:xfrm>
        </p:grpSpPr>
        <p:sp>
          <p:nvSpPr>
            <p:cNvPr id="1237" name="Google Shape;1237;p48"/>
            <p:cNvSpPr/>
            <p:nvPr/>
          </p:nvSpPr>
          <p:spPr>
            <a:xfrm>
              <a:off x="2845875" y="4296000"/>
              <a:ext cx="126425" cy="125800"/>
            </a:xfrm>
            <a:custGeom>
              <a:avLst/>
              <a:gdLst/>
              <a:ahLst/>
              <a:cxnLst/>
              <a:rect l="l" t="t" r="r" b="b"/>
              <a:pathLst>
                <a:path w="5057" h="5032" extrusionOk="0">
                  <a:moveTo>
                    <a:pt x="4812" y="1"/>
                  </a:moveTo>
                  <a:lnTo>
                    <a:pt x="4372" y="74"/>
                  </a:lnTo>
                  <a:lnTo>
                    <a:pt x="3762" y="196"/>
                  </a:lnTo>
                  <a:lnTo>
                    <a:pt x="3053" y="392"/>
                  </a:lnTo>
                  <a:lnTo>
                    <a:pt x="2321" y="636"/>
                  </a:lnTo>
                  <a:lnTo>
                    <a:pt x="1612" y="929"/>
                  </a:lnTo>
                  <a:lnTo>
                    <a:pt x="1295" y="1075"/>
                  </a:lnTo>
                  <a:lnTo>
                    <a:pt x="1026" y="1222"/>
                  </a:lnTo>
                  <a:lnTo>
                    <a:pt x="782" y="1368"/>
                  </a:lnTo>
                  <a:lnTo>
                    <a:pt x="611" y="1515"/>
                  </a:lnTo>
                  <a:lnTo>
                    <a:pt x="489" y="1662"/>
                  </a:lnTo>
                  <a:lnTo>
                    <a:pt x="367" y="1808"/>
                  </a:lnTo>
                  <a:lnTo>
                    <a:pt x="269" y="1979"/>
                  </a:lnTo>
                  <a:lnTo>
                    <a:pt x="172" y="2150"/>
                  </a:lnTo>
                  <a:lnTo>
                    <a:pt x="123" y="2321"/>
                  </a:lnTo>
                  <a:lnTo>
                    <a:pt x="74" y="2492"/>
                  </a:lnTo>
                  <a:lnTo>
                    <a:pt x="25" y="2687"/>
                  </a:lnTo>
                  <a:lnTo>
                    <a:pt x="1" y="2858"/>
                  </a:lnTo>
                  <a:lnTo>
                    <a:pt x="1" y="3054"/>
                  </a:lnTo>
                  <a:lnTo>
                    <a:pt x="25" y="3225"/>
                  </a:lnTo>
                  <a:lnTo>
                    <a:pt x="49" y="3420"/>
                  </a:lnTo>
                  <a:lnTo>
                    <a:pt x="98" y="3591"/>
                  </a:lnTo>
                  <a:lnTo>
                    <a:pt x="172" y="3762"/>
                  </a:lnTo>
                  <a:lnTo>
                    <a:pt x="245" y="3933"/>
                  </a:lnTo>
                  <a:lnTo>
                    <a:pt x="342" y="4104"/>
                  </a:lnTo>
                  <a:lnTo>
                    <a:pt x="440" y="4250"/>
                  </a:lnTo>
                  <a:lnTo>
                    <a:pt x="2638" y="2052"/>
                  </a:lnTo>
                  <a:lnTo>
                    <a:pt x="2736" y="2003"/>
                  </a:lnTo>
                  <a:lnTo>
                    <a:pt x="2809" y="1979"/>
                  </a:lnTo>
                  <a:lnTo>
                    <a:pt x="2907" y="2003"/>
                  </a:lnTo>
                  <a:lnTo>
                    <a:pt x="2980" y="2052"/>
                  </a:lnTo>
                  <a:lnTo>
                    <a:pt x="3029" y="2126"/>
                  </a:lnTo>
                  <a:lnTo>
                    <a:pt x="3053" y="2223"/>
                  </a:lnTo>
                  <a:lnTo>
                    <a:pt x="3029" y="2321"/>
                  </a:lnTo>
                  <a:lnTo>
                    <a:pt x="2980" y="2394"/>
                  </a:lnTo>
                  <a:lnTo>
                    <a:pt x="782" y="4592"/>
                  </a:lnTo>
                  <a:lnTo>
                    <a:pt x="953" y="4690"/>
                  </a:lnTo>
                  <a:lnTo>
                    <a:pt x="1100" y="4788"/>
                  </a:lnTo>
                  <a:lnTo>
                    <a:pt x="1271" y="4885"/>
                  </a:lnTo>
                  <a:lnTo>
                    <a:pt x="1466" y="4934"/>
                  </a:lnTo>
                  <a:lnTo>
                    <a:pt x="1637" y="4983"/>
                  </a:lnTo>
                  <a:lnTo>
                    <a:pt x="1808" y="5008"/>
                  </a:lnTo>
                  <a:lnTo>
                    <a:pt x="2003" y="5032"/>
                  </a:lnTo>
                  <a:lnTo>
                    <a:pt x="2174" y="5032"/>
                  </a:lnTo>
                  <a:lnTo>
                    <a:pt x="2370" y="5008"/>
                  </a:lnTo>
                  <a:lnTo>
                    <a:pt x="2541" y="4983"/>
                  </a:lnTo>
                  <a:lnTo>
                    <a:pt x="2712" y="4934"/>
                  </a:lnTo>
                  <a:lnTo>
                    <a:pt x="2907" y="4861"/>
                  </a:lnTo>
                  <a:lnTo>
                    <a:pt x="3053" y="4788"/>
                  </a:lnTo>
                  <a:lnTo>
                    <a:pt x="3224" y="4690"/>
                  </a:lnTo>
                  <a:lnTo>
                    <a:pt x="3371" y="4568"/>
                  </a:lnTo>
                  <a:lnTo>
                    <a:pt x="3517" y="4421"/>
                  </a:lnTo>
                  <a:lnTo>
                    <a:pt x="3664" y="4250"/>
                  </a:lnTo>
                  <a:lnTo>
                    <a:pt x="3835" y="4006"/>
                  </a:lnTo>
                  <a:lnTo>
                    <a:pt x="3981" y="3738"/>
                  </a:lnTo>
                  <a:lnTo>
                    <a:pt x="4128" y="3420"/>
                  </a:lnTo>
                  <a:lnTo>
                    <a:pt x="4397" y="2736"/>
                  </a:lnTo>
                  <a:lnTo>
                    <a:pt x="4641" y="1979"/>
                  </a:lnTo>
                  <a:lnTo>
                    <a:pt x="4836" y="1271"/>
                  </a:lnTo>
                  <a:lnTo>
                    <a:pt x="4983" y="660"/>
                  </a:lnTo>
                  <a:lnTo>
                    <a:pt x="5032" y="221"/>
                  </a:lnTo>
                  <a:lnTo>
                    <a:pt x="5056" y="98"/>
                  </a:lnTo>
                  <a:lnTo>
                    <a:pt x="5032" y="25"/>
                  </a:lnTo>
                  <a:lnTo>
                    <a:pt x="495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48"/>
            <p:cNvSpPr/>
            <p:nvPr/>
          </p:nvSpPr>
          <p:spPr>
            <a:xfrm>
              <a:off x="2635850" y="4316150"/>
              <a:ext cx="369400" cy="475675"/>
            </a:xfrm>
            <a:custGeom>
              <a:avLst/>
              <a:gdLst/>
              <a:ahLst/>
              <a:cxnLst/>
              <a:rect l="l" t="t" r="r" b="b"/>
              <a:pathLst>
                <a:path w="14776" h="19027" extrusionOk="0">
                  <a:moveTo>
                    <a:pt x="7400" y="1"/>
                  </a:moveTo>
                  <a:lnTo>
                    <a:pt x="7254" y="25"/>
                  </a:lnTo>
                  <a:lnTo>
                    <a:pt x="7132" y="50"/>
                  </a:lnTo>
                  <a:lnTo>
                    <a:pt x="7034" y="123"/>
                  </a:lnTo>
                  <a:lnTo>
                    <a:pt x="6936" y="196"/>
                  </a:lnTo>
                  <a:lnTo>
                    <a:pt x="6863" y="294"/>
                  </a:lnTo>
                  <a:lnTo>
                    <a:pt x="6790" y="392"/>
                  </a:lnTo>
                  <a:lnTo>
                    <a:pt x="6765" y="514"/>
                  </a:lnTo>
                  <a:lnTo>
                    <a:pt x="6741" y="636"/>
                  </a:lnTo>
                  <a:lnTo>
                    <a:pt x="6741" y="4226"/>
                  </a:lnTo>
                  <a:lnTo>
                    <a:pt x="6887" y="4592"/>
                  </a:lnTo>
                  <a:lnTo>
                    <a:pt x="7009" y="4959"/>
                  </a:lnTo>
                  <a:lnTo>
                    <a:pt x="7058" y="5325"/>
                  </a:lnTo>
                  <a:lnTo>
                    <a:pt x="7083" y="5716"/>
                  </a:lnTo>
                  <a:lnTo>
                    <a:pt x="7058" y="6107"/>
                  </a:lnTo>
                  <a:lnTo>
                    <a:pt x="7009" y="6473"/>
                  </a:lnTo>
                  <a:lnTo>
                    <a:pt x="6887" y="6864"/>
                  </a:lnTo>
                  <a:lnTo>
                    <a:pt x="6741" y="7230"/>
                  </a:lnTo>
                  <a:lnTo>
                    <a:pt x="6741" y="13629"/>
                  </a:lnTo>
                  <a:lnTo>
                    <a:pt x="6203" y="13678"/>
                  </a:lnTo>
                  <a:lnTo>
                    <a:pt x="5666" y="13775"/>
                  </a:lnTo>
                  <a:lnTo>
                    <a:pt x="5153" y="13897"/>
                  </a:lnTo>
                  <a:lnTo>
                    <a:pt x="4640" y="14044"/>
                  </a:lnTo>
                  <a:lnTo>
                    <a:pt x="4152" y="14239"/>
                  </a:lnTo>
                  <a:lnTo>
                    <a:pt x="3688" y="14459"/>
                  </a:lnTo>
                  <a:lnTo>
                    <a:pt x="3224" y="14703"/>
                  </a:lnTo>
                  <a:lnTo>
                    <a:pt x="2784" y="14972"/>
                  </a:lnTo>
                  <a:lnTo>
                    <a:pt x="2369" y="15265"/>
                  </a:lnTo>
                  <a:lnTo>
                    <a:pt x="1954" y="15583"/>
                  </a:lnTo>
                  <a:lnTo>
                    <a:pt x="1588" y="15925"/>
                  </a:lnTo>
                  <a:lnTo>
                    <a:pt x="1221" y="16291"/>
                  </a:lnTo>
                  <a:lnTo>
                    <a:pt x="879" y="16682"/>
                  </a:lnTo>
                  <a:lnTo>
                    <a:pt x="562" y="17097"/>
                  </a:lnTo>
                  <a:lnTo>
                    <a:pt x="269" y="17512"/>
                  </a:lnTo>
                  <a:lnTo>
                    <a:pt x="0" y="17952"/>
                  </a:lnTo>
                  <a:lnTo>
                    <a:pt x="293" y="18074"/>
                  </a:lnTo>
                  <a:lnTo>
                    <a:pt x="611" y="18196"/>
                  </a:lnTo>
                  <a:lnTo>
                    <a:pt x="1319" y="18391"/>
                  </a:lnTo>
                  <a:lnTo>
                    <a:pt x="2125" y="18587"/>
                  </a:lnTo>
                  <a:lnTo>
                    <a:pt x="3053" y="18733"/>
                  </a:lnTo>
                  <a:lnTo>
                    <a:pt x="4030" y="18855"/>
                  </a:lnTo>
                  <a:lnTo>
                    <a:pt x="5104" y="18953"/>
                  </a:lnTo>
                  <a:lnTo>
                    <a:pt x="6228" y="19002"/>
                  </a:lnTo>
                  <a:lnTo>
                    <a:pt x="7376" y="19026"/>
                  </a:lnTo>
                  <a:lnTo>
                    <a:pt x="8548" y="19002"/>
                  </a:lnTo>
                  <a:lnTo>
                    <a:pt x="9672" y="18953"/>
                  </a:lnTo>
                  <a:lnTo>
                    <a:pt x="10746" y="18855"/>
                  </a:lnTo>
                  <a:lnTo>
                    <a:pt x="11723" y="18733"/>
                  </a:lnTo>
                  <a:lnTo>
                    <a:pt x="12651" y="18587"/>
                  </a:lnTo>
                  <a:lnTo>
                    <a:pt x="13457" y="18391"/>
                  </a:lnTo>
                  <a:lnTo>
                    <a:pt x="14165" y="18196"/>
                  </a:lnTo>
                  <a:lnTo>
                    <a:pt x="14483" y="18074"/>
                  </a:lnTo>
                  <a:lnTo>
                    <a:pt x="14776" y="17952"/>
                  </a:lnTo>
                  <a:lnTo>
                    <a:pt x="14507" y="17512"/>
                  </a:lnTo>
                  <a:lnTo>
                    <a:pt x="14214" y="17097"/>
                  </a:lnTo>
                  <a:lnTo>
                    <a:pt x="13897" y="16682"/>
                  </a:lnTo>
                  <a:lnTo>
                    <a:pt x="13555" y="16291"/>
                  </a:lnTo>
                  <a:lnTo>
                    <a:pt x="13188" y="15925"/>
                  </a:lnTo>
                  <a:lnTo>
                    <a:pt x="12822" y="15583"/>
                  </a:lnTo>
                  <a:lnTo>
                    <a:pt x="12407" y="15265"/>
                  </a:lnTo>
                  <a:lnTo>
                    <a:pt x="11992" y="14972"/>
                  </a:lnTo>
                  <a:lnTo>
                    <a:pt x="11552" y="14703"/>
                  </a:lnTo>
                  <a:lnTo>
                    <a:pt x="11088" y="14459"/>
                  </a:lnTo>
                  <a:lnTo>
                    <a:pt x="10624" y="14239"/>
                  </a:lnTo>
                  <a:lnTo>
                    <a:pt x="10136" y="14044"/>
                  </a:lnTo>
                  <a:lnTo>
                    <a:pt x="9623" y="13897"/>
                  </a:lnTo>
                  <a:lnTo>
                    <a:pt x="9110" y="13775"/>
                  </a:lnTo>
                  <a:lnTo>
                    <a:pt x="8573" y="13678"/>
                  </a:lnTo>
                  <a:lnTo>
                    <a:pt x="8035" y="13629"/>
                  </a:lnTo>
                  <a:lnTo>
                    <a:pt x="8035" y="3347"/>
                  </a:lnTo>
                  <a:lnTo>
                    <a:pt x="7913" y="3054"/>
                  </a:lnTo>
                  <a:lnTo>
                    <a:pt x="7840" y="2761"/>
                  </a:lnTo>
                  <a:lnTo>
                    <a:pt x="7791" y="2467"/>
                  </a:lnTo>
                  <a:lnTo>
                    <a:pt x="7767" y="2174"/>
                  </a:lnTo>
                  <a:lnTo>
                    <a:pt x="7791" y="1857"/>
                  </a:lnTo>
                  <a:lnTo>
                    <a:pt x="7840" y="1564"/>
                  </a:lnTo>
                  <a:lnTo>
                    <a:pt x="7913" y="1271"/>
                  </a:lnTo>
                  <a:lnTo>
                    <a:pt x="8035" y="978"/>
                  </a:lnTo>
                  <a:lnTo>
                    <a:pt x="8035" y="636"/>
                  </a:lnTo>
                  <a:lnTo>
                    <a:pt x="8011" y="514"/>
                  </a:lnTo>
                  <a:lnTo>
                    <a:pt x="7986" y="392"/>
                  </a:lnTo>
                  <a:lnTo>
                    <a:pt x="7913" y="294"/>
                  </a:lnTo>
                  <a:lnTo>
                    <a:pt x="7840" y="196"/>
                  </a:lnTo>
                  <a:lnTo>
                    <a:pt x="7742" y="123"/>
                  </a:lnTo>
                  <a:lnTo>
                    <a:pt x="7644" y="50"/>
                  </a:lnTo>
                  <a:lnTo>
                    <a:pt x="7522" y="25"/>
                  </a:lnTo>
                  <a:lnTo>
                    <a:pt x="7400"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48"/>
            <p:cNvSpPr/>
            <p:nvPr/>
          </p:nvSpPr>
          <p:spPr>
            <a:xfrm>
              <a:off x="2624850" y="4357675"/>
              <a:ext cx="171600" cy="171600"/>
            </a:xfrm>
            <a:custGeom>
              <a:avLst/>
              <a:gdLst/>
              <a:ahLst/>
              <a:cxnLst/>
              <a:rect l="l" t="t" r="r" b="b"/>
              <a:pathLst>
                <a:path w="6864" h="6864" extrusionOk="0">
                  <a:moveTo>
                    <a:pt x="74" y="1"/>
                  </a:moveTo>
                  <a:lnTo>
                    <a:pt x="25" y="25"/>
                  </a:lnTo>
                  <a:lnTo>
                    <a:pt x="0" y="74"/>
                  </a:lnTo>
                  <a:lnTo>
                    <a:pt x="0" y="123"/>
                  </a:lnTo>
                  <a:lnTo>
                    <a:pt x="0" y="318"/>
                  </a:lnTo>
                  <a:lnTo>
                    <a:pt x="25" y="587"/>
                  </a:lnTo>
                  <a:lnTo>
                    <a:pt x="74" y="929"/>
                  </a:lnTo>
                  <a:lnTo>
                    <a:pt x="269" y="1759"/>
                  </a:lnTo>
                  <a:lnTo>
                    <a:pt x="538" y="2736"/>
                  </a:lnTo>
                  <a:lnTo>
                    <a:pt x="880" y="3737"/>
                  </a:lnTo>
                  <a:lnTo>
                    <a:pt x="1051" y="4226"/>
                  </a:lnTo>
                  <a:lnTo>
                    <a:pt x="1246" y="4690"/>
                  </a:lnTo>
                  <a:lnTo>
                    <a:pt x="1441" y="5105"/>
                  </a:lnTo>
                  <a:lnTo>
                    <a:pt x="1661" y="5496"/>
                  </a:lnTo>
                  <a:lnTo>
                    <a:pt x="1857" y="5813"/>
                  </a:lnTo>
                  <a:lnTo>
                    <a:pt x="2076" y="6057"/>
                  </a:lnTo>
                  <a:lnTo>
                    <a:pt x="2272" y="6228"/>
                  </a:lnTo>
                  <a:lnTo>
                    <a:pt x="2492" y="6399"/>
                  </a:lnTo>
                  <a:lnTo>
                    <a:pt x="2711" y="6521"/>
                  </a:lnTo>
                  <a:lnTo>
                    <a:pt x="2956" y="6644"/>
                  </a:lnTo>
                  <a:lnTo>
                    <a:pt x="3200" y="6741"/>
                  </a:lnTo>
                  <a:lnTo>
                    <a:pt x="3444" y="6815"/>
                  </a:lnTo>
                  <a:lnTo>
                    <a:pt x="3688" y="6863"/>
                  </a:lnTo>
                  <a:lnTo>
                    <a:pt x="4201" y="6863"/>
                  </a:lnTo>
                  <a:lnTo>
                    <a:pt x="4445" y="6839"/>
                  </a:lnTo>
                  <a:lnTo>
                    <a:pt x="4690" y="6815"/>
                  </a:lnTo>
                  <a:lnTo>
                    <a:pt x="4958" y="6741"/>
                  </a:lnTo>
                  <a:lnTo>
                    <a:pt x="5178" y="6644"/>
                  </a:lnTo>
                  <a:lnTo>
                    <a:pt x="5422" y="6521"/>
                  </a:lnTo>
                  <a:lnTo>
                    <a:pt x="5642" y="6399"/>
                  </a:lnTo>
                  <a:lnTo>
                    <a:pt x="5862" y="6228"/>
                  </a:lnTo>
                  <a:lnTo>
                    <a:pt x="2198" y="2565"/>
                  </a:lnTo>
                  <a:lnTo>
                    <a:pt x="2150" y="2492"/>
                  </a:lnTo>
                  <a:lnTo>
                    <a:pt x="2125" y="2394"/>
                  </a:lnTo>
                  <a:lnTo>
                    <a:pt x="2150" y="2296"/>
                  </a:lnTo>
                  <a:lnTo>
                    <a:pt x="2198" y="2199"/>
                  </a:lnTo>
                  <a:lnTo>
                    <a:pt x="2296" y="2150"/>
                  </a:lnTo>
                  <a:lnTo>
                    <a:pt x="2394" y="2125"/>
                  </a:lnTo>
                  <a:lnTo>
                    <a:pt x="2492" y="2150"/>
                  </a:lnTo>
                  <a:lnTo>
                    <a:pt x="2565" y="2199"/>
                  </a:lnTo>
                  <a:lnTo>
                    <a:pt x="6228" y="5862"/>
                  </a:lnTo>
                  <a:lnTo>
                    <a:pt x="6375" y="5642"/>
                  </a:lnTo>
                  <a:lnTo>
                    <a:pt x="6521" y="5422"/>
                  </a:lnTo>
                  <a:lnTo>
                    <a:pt x="6643" y="5203"/>
                  </a:lnTo>
                  <a:lnTo>
                    <a:pt x="6741" y="4958"/>
                  </a:lnTo>
                  <a:lnTo>
                    <a:pt x="6814" y="4714"/>
                  </a:lnTo>
                  <a:lnTo>
                    <a:pt x="6839" y="4446"/>
                  </a:lnTo>
                  <a:lnTo>
                    <a:pt x="6863" y="4201"/>
                  </a:lnTo>
                  <a:lnTo>
                    <a:pt x="6863" y="3933"/>
                  </a:lnTo>
                  <a:lnTo>
                    <a:pt x="6839" y="3688"/>
                  </a:lnTo>
                  <a:lnTo>
                    <a:pt x="6814" y="3444"/>
                  </a:lnTo>
                  <a:lnTo>
                    <a:pt x="6741" y="3200"/>
                  </a:lnTo>
                  <a:lnTo>
                    <a:pt x="6643" y="2956"/>
                  </a:lnTo>
                  <a:lnTo>
                    <a:pt x="6521" y="2711"/>
                  </a:lnTo>
                  <a:lnTo>
                    <a:pt x="6399" y="2492"/>
                  </a:lnTo>
                  <a:lnTo>
                    <a:pt x="6228" y="2272"/>
                  </a:lnTo>
                  <a:lnTo>
                    <a:pt x="6057" y="2076"/>
                  </a:lnTo>
                  <a:lnTo>
                    <a:pt x="5813" y="1857"/>
                  </a:lnTo>
                  <a:lnTo>
                    <a:pt x="5496" y="1661"/>
                  </a:lnTo>
                  <a:lnTo>
                    <a:pt x="5105" y="1466"/>
                  </a:lnTo>
                  <a:lnTo>
                    <a:pt x="4690" y="1246"/>
                  </a:lnTo>
                  <a:lnTo>
                    <a:pt x="4226" y="1051"/>
                  </a:lnTo>
                  <a:lnTo>
                    <a:pt x="3737" y="880"/>
                  </a:lnTo>
                  <a:lnTo>
                    <a:pt x="2736" y="538"/>
                  </a:lnTo>
                  <a:lnTo>
                    <a:pt x="1759" y="269"/>
                  </a:lnTo>
                  <a:lnTo>
                    <a:pt x="928" y="74"/>
                  </a:lnTo>
                  <a:lnTo>
                    <a:pt x="587" y="25"/>
                  </a:lnTo>
                  <a:lnTo>
                    <a:pt x="31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0" name="Google Shape;1240;p48"/>
          <p:cNvSpPr/>
          <p:nvPr/>
        </p:nvSpPr>
        <p:spPr>
          <a:xfrm>
            <a:off x="3180303" y="3772127"/>
            <a:ext cx="339959" cy="339980"/>
          </a:xfrm>
          <a:custGeom>
            <a:avLst/>
            <a:gdLst/>
            <a:ahLst/>
            <a:cxnLst/>
            <a:rect l="l" t="t" r="r" b="b"/>
            <a:pathLst>
              <a:path w="16266" h="16267" extrusionOk="0">
                <a:moveTo>
                  <a:pt x="11503" y="5349"/>
                </a:moveTo>
                <a:lnTo>
                  <a:pt x="11650" y="5398"/>
                </a:lnTo>
                <a:lnTo>
                  <a:pt x="11796" y="5447"/>
                </a:lnTo>
                <a:lnTo>
                  <a:pt x="11919" y="5545"/>
                </a:lnTo>
                <a:lnTo>
                  <a:pt x="12065" y="5691"/>
                </a:lnTo>
                <a:lnTo>
                  <a:pt x="12163" y="5838"/>
                </a:lnTo>
                <a:lnTo>
                  <a:pt x="12212" y="6033"/>
                </a:lnTo>
                <a:lnTo>
                  <a:pt x="12236" y="6229"/>
                </a:lnTo>
                <a:lnTo>
                  <a:pt x="12236" y="6375"/>
                </a:lnTo>
                <a:lnTo>
                  <a:pt x="12187" y="6522"/>
                </a:lnTo>
                <a:lnTo>
                  <a:pt x="12138" y="6644"/>
                </a:lnTo>
                <a:lnTo>
                  <a:pt x="12041" y="6766"/>
                </a:lnTo>
                <a:lnTo>
                  <a:pt x="7938" y="10893"/>
                </a:lnTo>
                <a:lnTo>
                  <a:pt x="7816" y="11015"/>
                </a:lnTo>
                <a:lnTo>
                  <a:pt x="7645" y="11113"/>
                </a:lnTo>
                <a:lnTo>
                  <a:pt x="7474" y="11186"/>
                </a:lnTo>
                <a:lnTo>
                  <a:pt x="7303" y="11211"/>
                </a:lnTo>
                <a:lnTo>
                  <a:pt x="7083" y="11211"/>
                </a:lnTo>
                <a:lnTo>
                  <a:pt x="6912" y="11162"/>
                </a:lnTo>
                <a:lnTo>
                  <a:pt x="6765" y="11064"/>
                </a:lnTo>
                <a:lnTo>
                  <a:pt x="6619" y="10967"/>
                </a:lnTo>
                <a:lnTo>
                  <a:pt x="4567" y="8915"/>
                </a:lnTo>
                <a:lnTo>
                  <a:pt x="4470" y="8769"/>
                </a:lnTo>
                <a:lnTo>
                  <a:pt x="4372" y="8622"/>
                </a:lnTo>
                <a:lnTo>
                  <a:pt x="4323" y="8451"/>
                </a:lnTo>
                <a:lnTo>
                  <a:pt x="4323" y="8280"/>
                </a:lnTo>
                <a:lnTo>
                  <a:pt x="4323" y="8109"/>
                </a:lnTo>
                <a:lnTo>
                  <a:pt x="4372" y="7938"/>
                </a:lnTo>
                <a:lnTo>
                  <a:pt x="4470" y="7792"/>
                </a:lnTo>
                <a:lnTo>
                  <a:pt x="4567" y="7670"/>
                </a:lnTo>
                <a:lnTo>
                  <a:pt x="4714" y="7547"/>
                </a:lnTo>
                <a:lnTo>
                  <a:pt x="4860" y="7474"/>
                </a:lnTo>
                <a:lnTo>
                  <a:pt x="5031" y="7425"/>
                </a:lnTo>
                <a:lnTo>
                  <a:pt x="5202" y="7401"/>
                </a:lnTo>
                <a:lnTo>
                  <a:pt x="5373" y="7425"/>
                </a:lnTo>
                <a:lnTo>
                  <a:pt x="5520" y="7474"/>
                </a:lnTo>
                <a:lnTo>
                  <a:pt x="5691" y="7547"/>
                </a:lnTo>
                <a:lnTo>
                  <a:pt x="5813" y="7670"/>
                </a:lnTo>
                <a:lnTo>
                  <a:pt x="7181" y="9013"/>
                </a:lnTo>
                <a:lnTo>
                  <a:pt x="10673" y="5667"/>
                </a:lnTo>
                <a:lnTo>
                  <a:pt x="10820" y="5520"/>
                </a:lnTo>
                <a:lnTo>
                  <a:pt x="10991" y="5423"/>
                </a:lnTo>
                <a:lnTo>
                  <a:pt x="11161" y="5374"/>
                </a:lnTo>
                <a:lnTo>
                  <a:pt x="11357" y="5349"/>
                </a:lnTo>
                <a:close/>
                <a:moveTo>
                  <a:pt x="7718" y="1"/>
                </a:moveTo>
                <a:lnTo>
                  <a:pt x="7303" y="50"/>
                </a:lnTo>
                <a:lnTo>
                  <a:pt x="6887" y="98"/>
                </a:lnTo>
                <a:lnTo>
                  <a:pt x="6497" y="172"/>
                </a:lnTo>
                <a:lnTo>
                  <a:pt x="6106" y="245"/>
                </a:lnTo>
                <a:lnTo>
                  <a:pt x="5715" y="367"/>
                </a:lnTo>
                <a:lnTo>
                  <a:pt x="5349" y="489"/>
                </a:lnTo>
                <a:lnTo>
                  <a:pt x="4958" y="636"/>
                </a:lnTo>
                <a:lnTo>
                  <a:pt x="4616" y="807"/>
                </a:lnTo>
                <a:lnTo>
                  <a:pt x="4250" y="978"/>
                </a:lnTo>
                <a:lnTo>
                  <a:pt x="3908" y="1173"/>
                </a:lnTo>
                <a:lnTo>
                  <a:pt x="3590" y="1393"/>
                </a:lnTo>
                <a:lnTo>
                  <a:pt x="3273" y="1613"/>
                </a:lnTo>
                <a:lnTo>
                  <a:pt x="2955" y="1857"/>
                </a:lnTo>
                <a:lnTo>
                  <a:pt x="2662" y="2125"/>
                </a:lnTo>
                <a:lnTo>
                  <a:pt x="2394" y="2394"/>
                </a:lnTo>
                <a:lnTo>
                  <a:pt x="2125" y="2663"/>
                </a:lnTo>
                <a:lnTo>
                  <a:pt x="1856" y="2956"/>
                </a:lnTo>
                <a:lnTo>
                  <a:pt x="1612" y="3273"/>
                </a:lnTo>
                <a:lnTo>
                  <a:pt x="1392" y="3591"/>
                </a:lnTo>
                <a:lnTo>
                  <a:pt x="1172" y="3908"/>
                </a:lnTo>
                <a:lnTo>
                  <a:pt x="977" y="4250"/>
                </a:lnTo>
                <a:lnTo>
                  <a:pt x="806" y="4617"/>
                </a:lnTo>
                <a:lnTo>
                  <a:pt x="635" y="4959"/>
                </a:lnTo>
                <a:lnTo>
                  <a:pt x="489" y="5349"/>
                </a:lnTo>
                <a:lnTo>
                  <a:pt x="366" y="5716"/>
                </a:lnTo>
                <a:lnTo>
                  <a:pt x="244" y="6106"/>
                </a:lnTo>
                <a:lnTo>
                  <a:pt x="171" y="6497"/>
                </a:lnTo>
                <a:lnTo>
                  <a:pt x="98" y="6888"/>
                </a:lnTo>
                <a:lnTo>
                  <a:pt x="49" y="7303"/>
                </a:lnTo>
                <a:lnTo>
                  <a:pt x="0" y="7718"/>
                </a:lnTo>
                <a:lnTo>
                  <a:pt x="0" y="8134"/>
                </a:lnTo>
                <a:lnTo>
                  <a:pt x="0" y="8549"/>
                </a:lnTo>
                <a:lnTo>
                  <a:pt x="49" y="8964"/>
                </a:lnTo>
                <a:lnTo>
                  <a:pt x="98" y="9379"/>
                </a:lnTo>
                <a:lnTo>
                  <a:pt x="171" y="9770"/>
                </a:lnTo>
                <a:lnTo>
                  <a:pt x="244" y="10161"/>
                </a:lnTo>
                <a:lnTo>
                  <a:pt x="366" y="10551"/>
                </a:lnTo>
                <a:lnTo>
                  <a:pt x="489" y="10918"/>
                </a:lnTo>
                <a:lnTo>
                  <a:pt x="635" y="11309"/>
                </a:lnTo>
                <a:lnTo>
                  <a:pt x="806" y="11650"/>
                </a:lnTo>
                <a:lnTo>
                  <a:pt x="977" y="12017"/>
                </a:lnTo>
                <a:lnTo>
                  <a:pt x="1172" y="12359"/>
                </a:lnTo>
                <a:lnTo>
                  <a:pt x="1392" y="12676"/>
                </a:lnTo>
                <a:lnTo>
                  <a:pt x="1612" y="12994"/>
                </a:lnTo>
                <a:lnTo>
                  <a:pt x="1856" y="13311"/>
                </a:lnTo>
                <a:lnTo>
                  <a:pt x="2125" y="13604"/>
                </a:lnTo>
                <a:lnTo>
                  <a:pt x="2394" y="13873"/>
                </a:lnTo>
                <a:lnTo>
                  <a:pt x="2662" y="14142"/>
                </a:lnTo>
                <a:lnTo>
                  <a:pt x="2955" y="14410"/>
                </a:lnTo>
                <a:lnTo>
                  <a:pt x="3273" y="14655"/>
                </a:lnTo>
                <a:lnTo>
                  <a:pt x="3590" y="14874"/>
                </a:lnTo>
                <a:lnTo>
                  <a:pt x="3908" y="15094"/>
                </a:lnTo>
                <a:lnTo>
                  <a:pt x="4250" y="15290"/>
                </a:lnTo>
                <a:lnTo>
                  <a:pt x="4616" y="15460"/>
                </a:lnTo>
                <a:lnTo>
                  <a:pt x="4958" y="15631"/>
                </a:lnTo>
                <a:lnTo>
                  <a:pt x="5349" y="15778"/>
                </a:lnTo>
                <a:lnTo>
                  <a:pt x="5715" y="15900"/>
                </a:lnTo>
                <a:lnTo>
                  <a:pt x="6106" y="16022"/>
                </a:lnTo>
                <a:lnTo>
                  <a:pt x="6497" y="16095"/>
                </a:lnTo>
                <a:lnTo>
                  <a:pt x="6887" y="16169"/>
                </a:lnTo>
                <a:lnTo>
                  <a:pt x="7303" y="16218"/>
                </a:lnTo>
                <a:lnTo>
                  <a:pt x="7718" y="16266"/>
                </a:lnTo>
                <a:lnTo>
                  <a:pt x="8548" y="16266"/>
                </a:lnTo>
                <a:lnTo>
                  <a:pt x="8963" y="16218"/>
                </a:lnTo>
                <a:lnTo>
                  <a:pt x="9379" y="16169"/>
                </a:lnTo>
                <a:lnTo>
                  <a:pt x="9769" y="16095"/>
                </a:lnTo>
                <a:lnTo>
                  <a:pt x="10160" y="16022"/>
                </a:lnTo>
                <a:lnTo>
                  <a:pt x="10551" y="15900"/>
                </a:lnTo>
                <a:lnTo>
                  <a:pt x="10942" y="15778"/>
                </a:lnTo>
                <a:lnTo>
                  <a:pt x="11308" y="15631"/>
                </a:lnTo>
                <a:lnTo>
                  <a:pt x="11650" y="15460"/>
                </a:lnTo>
                <a:lnTo>
                  <a:pt x="12016" y="15290"/>
                </a:lnTo>
                <a:lnTo>
                  <a:pt x="12358" y="15094"/>
                </a:lnTo>
                <a:lnTo>
                  <a:pt x="12676" y="14874"/>
                </a:lnTo>
                <a:lnTo>
                  <a:pt x="12993" y="14655"/>
                </a:lnTo>
                <a:lnTo>
                  <a:pt x="13311" y="14410"/>
                </a:lnTo>
                <a:lnTo>
                  <a:pt x="13604" y="14142"/>
                </a:lnTo>
                <a:lnTo>
                  <a:pt x="13872" y="13873"/>
                </a:lnTo>
                <a:lnTo>
                  <a:pt x="14166" y="13604"/>
                </a:lnTo>
                <a:lnTo>
                  <a:pt x="14410" y="13311"/>
                </a:lnTo>
                <a:lnTo>
                  <a:pt x="14654" y="12994"/>
                </a:lnTo>
                <a:lnTo>
                  <a:pt x="14874" y="12676"/>
                </a:lnTo>
                <a:lnTo>
                  <a:pt x="15094" y="12359"/>
                </a:lnTo>
                <a:lnTo>
                  <a:pt x="15289" y="12017"/>
                </a:lnTo>
                <a:lnTo>
                  <a:pt x="15460" y="11650"/>
                </a:lnTo>
                <a:lnTo>
                  <a:pt x="15631" y="11309"/>
                </a:lnTo>
                <a:lnTo>
                  <a:pt x="15777" y="10918"/>
                </a:lnTo>
                <a:lnTo>
                  <a:pt x="15900" y="10551"/>
                </a:lnTo>
                <a:lnTo>
                  <a:pt x="16022" y="10161"/>
                </a:lnTo>
                <a:lnTo>
                  <a:pt x="16095" y="9770"/>
                </a:lnTo>
                <a:lnTo>
                  <a:pt x="16168" y="9379"/>
                </a:lnTo>
                <a:lnTo>
                  <a:pt x="16217" y="8964"/>
                </a:lnTo>
                <a:lnTo>
                  <a:pt x="16266" y="8549"/>
                </a:lnTo>
                <a:lnTo>
                  <a:pt x="16266" y="8134"/>
                </a:lnTo>
                <a:lnTo>
                  <a:pt x="16266" y="7718"/>
                </a:lnTo>
                <a:lnTo>
                  <a:pt x="16217" y="7303"/>
                </a:lnTo>
                <a:lnTo>
                  <a:pt x="16168" y="6888"/>
                </a:lnTo>
                <a:lnTo>
                  <a:pt x="16095" y="6497"/>
                </a:lnTo>
                <a:lnTo>
                  <a:pt x="16022" y="6106"/>
                </a:lnTo>
                <a:lnTo>
                  <a:pt x="15900" y="5716"/>
                </a:lnTo>
                <a:lnTo>
                  <a:pt x="15777" y="5349"/>
                </a:lnTo>
                <a:lnTo>
                  <a:pt x="15631" y="4959"/>
                </a:lnTo>
                <a:lnTo>
                  <a:pt x="15460" y="4617"/>
                </a:lnTo>
                <a:lnTo>
                  <a:pt x="15289" y="4250"/>
                </a:lnTo>
                <a:lnTo>
                  <a:pt x="15094" y="3908"/>
                </a:lnTo>
                <a:lnTo>
                  <a:pt x="14874" y="3591"/>
                </a:lnTo>
                <a:lnTo>
                  <a:pt x="14654" y="3273"/>
                </a:lnTo>
                <a:lnTo>
                  <a:pt x="14410" y="2956"/>
                </a:lnTo>
                <a:lnTo>
                  <a:pt x="14166" y="2663"/>
                </a:lnTo>
                <a:lnTo>
                  <a:pt x="13872" y="2394"/>
                </a:lnTo>
                <a:lnTo>
                  <a:pt x="13604" y="2125"/>
                </a:lnTo>
                <a:lnTo>
                  <a:pt x="13311" y="1857"/>
                </a:lnTo>
                <a:lnTo>
                  <a:pt x="12993" y="1613"/>
                </a:lnTo>
                <a:lnTo>
                  <a:pt x="12676" y="1393"/>
                </a:lnTo>
                <a:lnTo>
                  <a:pt x="12358" y="1173"/>
                </a:lnTo>
                <a:lnTo>
                  <a:pt x="12016" y="978"/>
                </a:lnTo>
                <a:lnTo>
                  <a:pt x="11650" y="807"/>
                </a:lnTo>
                <a:lnTo>
                  <a:pt x="11308" y="636"/>
                </a:lnTo>
                <a:lnTo>
                  <a:pt x="10942" y="489"/>
                </a:lnTo>
                <a:lnTo>
                  <a:pt x="10551" y="367"/>
                </a:lnTo>
                <a:lnTo>
                  <a:pt x="10160" y="245"/>
                </a:lnTo>
                <a:lnTo>
                  <a:pt x="9769" y="172"/>
                </a:lnTo>
                <a:lnTo>
                  <a:pt x="9379" y="98"/>
                </a:lnTo>
                <a:lnTo>
                  <a:pt x="8963" y="50"/>
                </a:lnTo>
                <a:lnTo>
                  <a:pt x="854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48"/>
          <p:cNvSpPr/>
          <p:nvPr/>
        </p:nvSpPr>
        <p:spPr>
          <a:xfrm>
            <a:off x="2616754" y="3793571"/>
            <a:ext cx="339959" cy="297094"/>
          </a:xfrm>
          <a:custGeom>
            <a:avLst/>
            <a:gdLst/>
            <a:ahLst/>
            <a:cxnLst/>
            <a:rect l="l" t="t" r="r" b="b"/>
            <a:pathLst>
              <a:path w="16266" h="14215" extrusionOk="0">
                <a:moveTo>
                  <a:pt x="8597" y="4397"/>
                </a:moveTo>
                <a:lnTo>
                  <a:pt x="8719" y="4421"/>
                </a:lnTo>
                <a:lnTo>
                  <a:pt x="8866" y="4445"/>
                </a:lnTo>
                <a:lnTo>
                  <a:pt x="8988" y="4519"/>
                </a:lnTo>
                <a:lnTo>
                  <a:pt x="9085" y="4616"/>
                </a:lnTo>
                <a:lnTo>
                  <a:pt x="9159" y="4714"/>
                </a:lnTo>
                <a:lnTo>
                  <a:pt x="9208" y="4836"/>
                </a:lnTo>
                <a:lnTo>
                  <a:pt x="9232" y="4958"/>
                </a:lnTo>
                <a:lnTo>
                  <a:pt x="9256" y="5105"/>
                </a:lnTo>
                <a:lnTo>
                  <a:pt x="8963" y="8939"/>
                </a:lnTo>
                <a:lnTo>
                  <a:pt x="8939" y="9086"/>
                </a:lnTo>
                <a:lnTo>
                  <a:pt x="8890" y="9232"/>
                </a:lnTo>
                <a:lnTo>
                  <a:pt x="8817" y="9330"/>
                </a:lnTo>
                <a:lnTo>
                  <a:pt x="8719" y="9452"/>
                </a:lnTo>
                <a:lnTo>
                  <a:pt x="8597" y="9525"/>
                </a:lnTo>
                <a:lnTo>
                  <a:pt x="8475" y="9599"/>
                </a:lnTo>
                <a:lnTo>
                  <a:pt x="8353" y="9648"/>
                </a:lnTo>
                <a:lnTo>
                  <a:pt x="7913" y="9648"/>
                </a:lnTo>
                <a:lnTo>
                  <a:pt x="7791" y="9599"/>
                </a:lnTo>
                <a:lnTo>
                  <a:pt x="7669" y="9525"/>
                </a:lnTo>
                <a:lnTo>
                  <a:pt x="7547" y="9452"/>
                </a:lnTo>
                <a:lnTo>
                  <a:pt x="7449" y="9330"/>
                </a:lnTo>
                <a:lnTo>
                  <a:pt x="7376" y="9232"/>
                </a:lnTo>
                <a:lnTo>
                  <a:pt x="7327" y="9086"/>
                </a:lnTo>
                <a:lnTo>
                  <a:pt x="7303" y="8939"/>
                </a:lnTo>
                <a:lnTo>
                  <a:pt x="7010" y="5105"/>
                </a:lnTo>
                <a:lnTo>
                  <a:pt x="7034" y="4958"/>
                </a:lnTo>
                <a:lnTo>
                  <a:pt x="7058" y="4836"/>
                </a:lnTo>
                <a:lnTo>
                  <a:pt x="7107" y="4714"/>
                </a:lnTo>
                <a:lnTo>
                  <a:pt x="7180" y="4616"/>
                </a:lnTo>
                <a:lnTo>
                  <a:pt x="7278" y="4519"/>
                </a:lnTo>
                <a:lnTo>
                  <a:pt x="7400" y="4445"/>
                </a:lnTo>
                <a:lnTo>
                  <a:pt x="7547" y="4421"/>
                </a:lnTo>
                <a:lnTo>
                  <a:pt x="7669" y="4397"/>
                </a:lnTo>
                <a:close/>
                <a:moveTo>
                  <a:pt x="8133" y="10429"/>
                </a:moveTo>
                <a:lnTo>
                  <a:pt x="8328" y="10454"/>
                </a:lnTo>
                <a:lnTo>
                  <a:pt x="8499" y="10502"/>
                </a:lnTo>
                <a:lnTo>
                  <a:pt x="8670" y="10600"/>
                </a:lnTo>
                <a:lnTo>
                  <a:pt x="8817" y="10722"/>
                </a:lnTo>
                <a:lnTo>
                  <a:pt x="8939" y="10869"/>
                </a:lnTo>
                <a:lnTo>
                  <a:pt x="9037" y="11040"/>
                </a:lnTo>
                <a:lnTo>
                  <a:pt x="9085" y="11211"/>
                </a:lnTo>
                <a:lnTo>
                  <a:pt x="9110" y="11406"/>
                </a:lnTo>
                <a:lnTo>
                  <a:pt x="9085" y="11601"/>
                </a:lnTo>
                <a:lnTo>
                  <a:pt x="9037" y="11797"/>
                </a:lnTo>
                <a:lnTo>
                  <a:pt x="8939" y="11943"/>
                </a:lnTo>
                <a:lnTo>
                  <a:pt x="8817" y="12090"/>
                </a:lnTo>
                <a:lnTo>
                  <a:pt x="8670" y="12212"/>
                </a:lnTo>
                <a:lnTo>
                  <a:pt x="8499" y="12310"/>
                </a:lnTo>
                <a:lnTo>
                  <a:pt x="8328" y="12359"/>
                </a:lnTo>
                <a:lnTo>
                  <a:pt x="8133" y="12383"/>
                </a:lnTo>
                <a:lnTo>
                  <a:pt x="7938" y="12359"/>
                </a:lnTo>
                <a:lnTo>
                  <a:pt x="7742" y="12310"/>
                </a:lnTo>
                <a:lnTo>
                  <a:pt x="7596" y="12212"/>
                </a:lnTo>
                <a:lnTo>
                  <a:pt x="7449" y="12090"/>
                </a:lnTo>
                <a:lnTo>
                  <a:pt x="7327" y="11943"/>
                </a:lnTo>
                <a:lnTo>
                  <a:pt x="7229" y="11797"/>
                </a:lnTo>
                <a:lnTo>
                  <a:pt x="7180" y="11601"/>
                </a:lnTo>
                <a:lnTo>
                  <a:pt x="7156" y="11406"/>
                </a:lnTo>
                <a:lnTo>
                  <a:pt x="7180" y="11211"/>
                </a:lnTo>
                <a:lnTo>
                  <a:pt x="7229" y="11040"/>
                </a:lnTo>
                <a:lnTo>
                  <a:pt x="7327" y="10869"/>
                </a:lnTo>
                <a:lnTo>
                  <a:pt x="7449" y="10722"/>
                </a:lnTo>
                <a:lnTo>
                  <a:pt x="7596" y="10600"/>
                </a:lnTo>
                <a:lnTo>
                  <a:pt x="7742" y="10502"/>
                </a:lnTo>
                <a:lnTo>
                  <a:pt x="7938" y="10454"/>
                </a:lnTo>
                <a:lnTo>
                  <a:pt x="8133" y="10429"/>
                </a:lnTo>
                <a:close/>
                <a:moveTo>
                  <a:pt x="7986" y="0"/>
                </a:moveTo>
                <a:lnTo>
                  <a:pt x="7864" y="25"/>
                </a:lnTo>
                <a:lnTo>
                  <a:pt x="7742" y="74"/>
                </a:lnTo>
                <a:lnTo>
                  <a:pt x="7620" y="123"/>
                </a:lnTo>
                <a:lnTo>
                  <a:pt x="7522" y="196"/>
                </a:lnTo>
                <a:lnTo>
                  <a:pt x="7425" y="294"/>
                </a:lnTo>
                <a:lnTo>
                  <a:pt x="7327" y="391"/>
                </a:lnTo>
                <a:lnTo>
                  <a:pt x="7254" y="489"/>
                </a:lnTo>
                <a:lnTo>
                  <a:pt x="147" y="12700"/>
                </a:lnTo>
                <a:lnTo>
                  <a:pt x="73" y="12823"/>
                </a:lnTo>
                <a:lnTo>
                  <a:pt x="25" y="12945"/>
                </a:lnTo>
                <a:lnTo>
                  <a:pt x="0" y="13067"/>
                </a:lnTo>
                <a:lnTo>
                  <a:pt x="0" y="13213"/>
                </a:lnTo>
                <a:lnTo>
                  <a:pt x="0" y="13335"/>
                </a:lnTo>
                <a:lnTo>
                  <a:pt x="25" y="13458"/>
                </a:lnTo>
                <a:lnTo>
                  <a:pt x="73" y="13604"/>
                </a:lnTo>
                <a:lnTo>
                  <a:pt x="147" y="13726"/>
                </a:lnTo>
                <a:lnTo>
                  <a:pt x="220" y="13824"/>
                </a:lnTo>
                <a:lnTo>
                  <a:pt x="293" y="13922"/>
                </a:lnTo>
                <a:lnTo>
                  <a:pt x="391" y="14019"/>
                </a:lnTo>
                <a:lnTo>
                  <a:pt x="513" y="14093"/>
                </a:lnTo>
                <a:lnTo>
                  <a:pt x="635" y="14141"/>
                </a:lnTo>
                <a:lnTo>
                  <a:pt x="757" y="14190"/>
                </a:lnTo>
                <a:lnTo>
                  <a:pt x="879" y="14215"/>
                </a:lnTo>
                <a:lnTo>
                  <a:pt x="15387" y="14215"/>
                </a:lnTo>
                <a:lnTo>
                  <a:pt x="15509" y="14190"/>
                </a:lnTo>
                <a:lnTo>
                  <a:pt x="15631" y="14141"/>
                </a:lnTo>
                <a:lnTo>
                  <a:pt x="15753" y="14093"/>
                </a:lnTo>
                <a:lnTo>
                  <a:pt x="15875" y="14019"/>
                </a:lnTo>
                <a:lnTo>
                  <a:pt x="15973" y="13922"/>
                </a:lnTo>
                <a:lnTo>
                  <a:pt x="16046" y="13824"/>
                </a:lnTo>
                <a:lnTo>
                  <a:pt x="16119" y="13726"/>
                </a:lnTo>
                <a:lnTo>
                  <a:pt x="16193" y="13604"/>
                </a:lnTo>
                <a:lnTo>
                  <a:pt x="16241" y="13458"/>
                </a:lnTo>
                <a:lnTo>
                  <a:pt x="16266" y="13335"/>
                </a:lnTo>
                <a:lnTo>
                  <a:pt x="16266" y="13213"/>
                </a:lnTo>
                <a:lnTo>
                  <a:pt x="16266" y="13067"/>
                </a:lnTo>
                <a:lnTo>
                  <a:pt x="16241" y="12945"/>
                </a:lnTo>
                <a:lnTo>
                  <a:pt x="16193" y="12823"/>
                </a:lnTo>
                <a:lnTo>
                  <a:pt x="16119" y="12700"/>
                </a:lnTo>
                <a:lnTo>
                  <a:pt x="9012" y="489"/>
                </a:lnTo>
                <a:lnTo>
                  <a:pt x="8939" y="391"/>
                </a:lnTo>
                <a:lnTo>
                  <a:pt x="8841" y="294"/>
                </a:lnTo>
                <a:lnTo>
                  <a:pt x="8744" y="196"/>
                </a:lnTo>
                <a:lnTo>
                  <a:pt x="8646" y="123"/>
                </a:lnTo>
                <a:lnTo>
                  <a:pt x="8524" y="74"/>
                </a:lnTo>
                <a:lnTo>
                  <a:pt x="8402" y="25"/>
                </a:lnTo>
                <a:lnTo>
                  <a:pt x="8255"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48"/>
          <p:cNvSpPr/>
          <p:nvPr/>
        </p:nvSpPr>
        <p:spPr>
          <a:xfrm>
            <a:off x="3742304" y="3770601"/>
            <a:ext cx="343053" cy="343032"/>
          </a:xfrm>
          <a:custGeom>
            <a:avLst/>
            <a:gdLst/>
            <a:ahLst/>
            <a:cxnLst/>
            <a:rect l="l" t="t" r="r" b="b"/>
            <a:pathLst>
              <a:path w="16414" h="16413" extrusionOk="0">
                <a:moveTo>
                  <a:pt x="10088" y="5080"/>
                </a:moveTo>
                <a:lnTo>
                  <a:pt x="10234" y="5105"/>
                </a:lnTo>
                <a:lnTo>
                  <a:pt x="10307" y="5129"/>
                </a:lnTo>
                <a:lnTo>
                  <a:pt x="10356" y="5178"/>
                </a:lnTo>
                <a:lnTo>
                  <a:pt x="11235" y="6057"/>
                </a:lnTo>
                <a:lnTo>
                  <a:pt x="11284" y="6106"/>
                </a:lnTo>
                <a:lnTo>
                  <a:pt x="11309" y="6179"/>
                </a:lnTo>
                <a:lnTo>
                  <a:pt x="11333" y="6326"/>
                </a:lnTo>
                <a:lnTo>
                  <a:pt x="11309" y="6473"/>
                </a:lnTo>
                <a:lnTo>
                  <a:pt x="11284" y="6546"/>
                </a:lnTo>
                <a:lnTo>
                  <a:pt x="11235" y="6595"/>
                </a:lnTo>
                <a:lnTo>
                  <a:pt x="9892" y="7938"/>
                </a:lnTo>
                <a:lnTo>
                  <a:pt x="9843" y="7987"/>
                </a:lnTo>
                <a:lnTo>
                  <a:pt x="9819" y="8060"/>
                </a:lnTo>
                <a:lnTo>
                  <a:pt x="9795" y="8207"/>
                </a:lnTo>
                <a:lnTo>
                  <a:pt x="9819" y="8353"/>
                </a:lnTo>
                <a:lnTo>
                  <a:pt x="9843" y="8426"/>
                </a:lnTo>
                <a:lnTo>
                  <a:pt x="9892" y="8475"/>
                </a:lnTo>
                <a:lnTo>
                  <a:pt x="11235" y="9818"/>
                </a:lnTo>
                <a:lnTo>
                  <a:pt x="11284" y="9867"/>
                </a:lnTo>
                <a:lnTo>
                  <a:pt x="11309" y="9941"/>
                </a:lnTo>
                <a:lnTo>
                  <a:pt x="11333" y="10087"/>
                </a:lnTo>
                <a:lnTo>
                  <a:pt x="11309" y="10234"/>
                </a:lnTo>
                <a:lnTo>
                  <a:pt x="11284" y="10307"/>
                </a:lnTo>
                <a:lnTo>
                  <a:pt x="11235" y="10356"/>
                </a:lnTo>
                <a:lnTo>
                  <a:pt x="10356" y="11235"/>
                </a:lnTo>
                <a:lnTo>
                  <a:pt x="10307" y="11284"/>
                </a:lnTo>
                <a:lnTo>
                  <a:pt x="10234" y="11308"/>
                </a:lnTo>
                <a:lnTo>
                  <a:pt x="10088" y="11333"/>
                </a:lnTo>
                <a:lnTo>
                  <a:pt x="9941" y="11308"/>
                </a:lnTo>
                <a:lnTo>
                  <a:pt x="9868" y="11284"/>
                </a:lnTo>
                <a:lnTo>
                  <a:pt x="9819" y="11235"/>
                </a:lnTo>
                <a:lnTo>
                  <a:pt x="8476" y="9892"/>
                </a:lnTo>
                <a:lnTo>
                  <a:pt x="8427" y="9843"/>
                </a:lnTo>
                <a:lnTo>
                  <a:pt x="8354" y="9818"/>
                </a:lnTo>
                <a:lnTo>
                  <a:pt x="8207" y="9794"/>
                </a:lnTo>
                <a:lnTo>
                  <a:pt x="8061" y="9818"/>
                </a:lnTo>
                <a:lnTo>
                  <a:pt x="7987" y="9843"/>
                </a:lnTo>
                <a:lnTo>
                  <a:pt x="7938" y="9892"/>
                </a:lnTo>
                <a:lnTo>
                  <a:pt x="6595" y="11235"/>
                </a:lnTo>
                <a:lnTo>
                  <a:pt x="6546" y="11284"/>
                </a:lnTo>
                <a:lnTo>
                  <a:pt x="6473" y="11308"/>
                </a:lnTo>
                <a:lnTo>
                  <a:pt x="6326" y="11333"/>
                </a:lnTo>
                <a:lnTo>
                  <a:pt x="6180" y="11308"/>
                </a:lnTo>
                <a:lnTo>
                  <a:pt x="6107" y="11284"/>
                </a:lnTo>
                <a:lnTo>
                  <a:pt x="6058" y="11235"/>
                </a:lnTo>
                <a:lnTo>
                  <a:pt x="5179" y="10356"/>
                </a:lnTo>
                <a:lnTo>
                  <a:pt x="5130" y="10307"/>
                </a:lnTo>
                <a:lnTo>
                  <a:pt x="5105" y="10234"/>
                </a:lnTo>
                <a:lnTo>
                  <a:pt x="5081" y="10087"/>
                </a:lnTo>
                <a:lnTo>
                  <a:pt x="5105" y="9941"/>
                </a:lnTo>
                <a:lnTo>
                  <a:pt x="5130" y="9867"/>
                </a:lnTo>
                <a:lnTo>
                  <a:pt x="5179" y="9818"/>
                </a:lnTo>
                <a:lnTo>
                  <a:pt x="6522" y="8475"/>
                </a:lnTo>
                <a:lnTo>
                  <a:pt x="6571" y="8426"/>
                </a:lnTo>
                <a:lnTo>
                  <a:pt x="6595" y="8353"/>
                </a:lnTo>
                <a:lnTo>
                  <a:pt x="6620" y="8207"/>
                </a:lnTo>
                <a:lnTo>
                  <a:pt x="6595" y="8060"/>
                </a:lnTo>
                <a:lnTo>
                  <a:pt x="6571" y="7987"/>
                </a:lnTo>
                <a:lnTo>
                  <a:pt x="6522" y="7938"/>
                </a:lnTo>
                <a:lnTo>
                  <a:pt x="5179" y="6595"/>
                </a:lnTo>
                <a:lnTo>
                  <a:pt x="5130" y="6546"/>
                </a:lnTo>
                <a:lnTo>
                  <a:pt x="5105" y="6473"/>
                </a:lnTo>
                <a:lnTo>
                  <a:pt x="5081" y="6326"/>
                </a:lnTo>
                <a:lnTo>
                  <a:pt x="5105" y="6179"/>
                </a:lnTo>
                <a:lnTo>
                  <a:pt x="5130" y="6106"/>
                </a:lnTo>
                <a:lnTo>
                  <a:pt x="5179" y="6057"/>
                </a:lnTo>
                <a:lnTo>
                  <a:pt x="6058" y="5178"/>
                </a:lnTo>
                <a:lnTo>
                  <a:pt x="6107" y="5129"/>
                </a:lnTo>
                <a:lnTo>
                  <a:pt x="6180" y="5105"/>
                </a:lnTo>
                <a:lnTo>
                  <a:pt x="6326" y="5080"/>
                </a:lnTo>
                <a:lnTo>
                  <a:pt x="6473" y="5105"/>
                </a:lnTo>
                <a:lnTo>
                  <a:pt x="6546" y="5129"/>
                </a:lnTo>
                <a:lnTo>
                  <a:pt x="6595" y="5178"/>
                </a:lnTo>
                <a:lnTo>
                  <a:pt x="7938" y="6521"/>
                </a:lnTo>
                <a:lnTo>
                  <a:pt x="7987" y="6570"/>
                </a:lnTo>
                <a:lnTo>
                  <a:pt x="8061" y="6595"/>
                </a:lnTo>
                <a:lnTo>
                  <a:pt x="8207" y="6619"/>
                </a:lnTo>
                <a:lnTo>
                  <a:pt x="8354" y="6595"/>
                </a:lnTo>
                <a:lnTo>
                  <a:pt x="8427" y="6570"/>
                </a:lnTo>
                <a:lnTo>
                  <a:pt x="8476" y="6521"/>
                </a:lnTo>
                <a:lnTo>
                  <a:pt x="9819" y="5178"/>
                </a:lnTo>
                <a:lnTo>
                  <a:pt x="9868" y="5129"/>
                </a:lnTo>
                <a:lnTo>
                  <a:pt x="9941" y="5105"/>
                </a:lnTo>
                <a:lnTo>
                  <a:pt x="10088" y="5080"/>
                </a:lnTo>
                <a:close/>
                <a:moveTo>
                  <a:pt x="5130" y="0"/>
                </a:moveTo>
                <a:lnTo>
                  <a:pt x="4934" y="25"/>
                </a:lnTo>
                <a:lnTo>
                  <a:pt x="4739" y="74"/>
                </a:lnTo>
                <a:lnTo>
                  <a:pt x="4568" y="171"/>
                </a:lnTo>
                <a:lnTo>
                  <a:pt x="4397" y="293"/>
                </a:lnTo>
                <a:lnTo>
                  <a:pt x="294" y="4397"/>
                </a:lnTo>
                <a:lnTo>
                  <a:pt x="172" y="4568"/>
                </a:lnTo>
                <a:lnTo>
                  <a:pt x="74" y="4738"/>
                </a:lnTo>
                <a:lnTo>
                  <a:pt x="25" y="4934"/>
                </a:lnTo>
                <a:lnTo>
                  <a:pt x="1" y="5129"/>
                </a:lnTo>
                <a:lnTo>
                  <a:pt x="1" y="11284"/>
                </a:lnTo>
                <a:lnTo>
                  <a:pt x="25" y="11479"/>
                </a:lnTo>
                <a:lnTo>
                  <a:pt x="74" y="11675"/>
                </a:lnTo>
                <a:lnTo>
                  <a:pt x="172" y="11846"/>
                </a:lnTo>
                <a:lnTo>
                  <a:pt x="294" y="12017"/>
                </a:lnTo>
                <a:lnTo>
                  <a:pt x="4397" y="16120"/>
                </a:lnTo>
                <a:lnTo>
                  <a:pt x="4568" y="16242"/>
                </a:lnTo>
                <a:lnTo>
                  <a:pt x="4739" y="16339"/>
                </a:lnTo>
                <a:lnTo>
                  <a:pt x="4934" y="16388"/>
                </a:lnTo>
                <a:lnTo>
                  <a:pt x="5130" y="16413"/>
                </a:lnTo>
                <a:lnTo>
                  <a:pt x="11284" y="16413"/>
                </a:lnTo>
                <a:lnTo>
                  <a:pt x="11480" y="16388"/>
                </a:lnTo>
                <a:lnTo>
                  <a:pt x="11675" y="16339"/>
                </a:lnTo>
                <a:lnTo>
                  <a:pt x="11846" y="16242"/>
                </a:lnTo>
                <a:lnTo>
                  <a:pt x="12017" y="16120"/>
                </a:lnTo>
                <a:lnTo>
                  <a:pt x="16120" y="12017"/>
                </a:lnTo>
                <a:lnTo>
                  <a:pt x="16242" y="11846"/>
                </a:lnTo>
                <a:lnTo>
                  <a:pt x="16340" y="11675"/>
                </a:lnTo>
                <a:lnTo>
                  <a:pt x="16389" y="11479"/>
                </a:lnTo>
                <a:lnTo>
                  <a:pt x="16413" y="11284"/>
                </a:lnTo>
                <a:lnTo>
                  <a:pt x="16413" y="5129"/>
                </a:lnTo>
                <a:lnTo>
                  <a:pt x="16389" y="4934"/>
                </a:lnTo>
                <a:lnTo>
                  <a:pt x="16340" y="4738"/>
                </a:lnTo>
                <a:lnTo>
                  <a:pt x="16242" y="4568"/>
                </a:lnTo>
                <a:lnTo>
                  <a:pt x="16120" y="4397"/>
                </a:lnTo>
                <a:lnTo>
                  <a:pt x="12017" y="293"/>
                </a:lnTo>
                <a:lnTo>
                  <a:pt x="11846" y="171"/>
                </a:lnTo>
                <a:lnTo>
                  <a:pt x="11675" y="74"/>
                </a:lnTo>
                <a:lnTo>
                  <a:pt x="11480" y="25"/>
                </a:lnTo>
                <a:lnTo>
                  <a:pt x="11284"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43" name="Google Shape;1243;p48"/>
          <p:cNvGrpSpPr/>
          <p:nvPr/>
        </p:nvGrpSpPr>
        <p:grpSpPr>
          <a:xfrm>
            <a:off x="4280686" y="3775560"/>
            <a:ext cx="393045" cy="332833"/>
            <a:chOff x="5275975" y="4344850"/>
            <a:chExt cx="470150" cy="398125"/>
          </a:xfrm>
        </p:grpSpPr>
        <p:sp>
          <p:nvSpPr>
            <p:cNvPr id="1244" name="Google Shape;1244;p48"/>
            <p:cNvSpPr/>
            <p:nvPr/>
          </p:nvSpPr>
          <p:spPr>
            <a:xfrm>
              <a:off x="5661250" y="4690450"/>
              <a:ext cx="65950" cy="52525"/>
            </a:xfrm>
            <a:custGeom>
              <a:avLst/>
              <a:gdLst/>
              <a:ahLst/>
              <a:cxnLst/>
              <a:rect l="l" t="t" r="r" b="b"/>
              <a:pathLst>
                <a:path w="2638" h="2101" extrusionOk="0">
                  <a:moveTo>
                    <a:pt x="0" y="0"/>
                  </a:moveTo>
                  <a:lnTo>
                    <a:pt x="0" y="782"/>
                  </a:lnTo>
                  <a:lnTo>
                    <a:pt x="25" y="1050"/>
                  </a:lnTo>
                  <a:lnTo>
                    <a:pt x="122" y="1295"/>
                  </a:lnTo>
                  <a:lnTo>
                    <a:pt x="244" y="1514"/>
                  </a:lnTo>
                  <a:lnTo>
                    <a:pt x="391" y="1710"/>
                  </a:lnTo>
                  <a:lnTo>
                    <a:pt x="586" y="1856"/>
                  </a:lnTo>
                  <a:lnTo>
                    <a:pt x="806" y="1978"/>
                  </a:lnTo>
                  <a:lnTo>
                    <a:pt x="1050" y="2076"/>
                  </a:lnTo>
                  <a:lnTo>
                    <a:pt x="1319" y="2100"/>
                  </a:lnTo>
                  <a:lnTo>
                    <a:pt x="1588" y="2076"/>
                  </a:lnTo>
                  <a:lnTo>
                    <a:pt x="1832" y="1978"/>
                  </a:lnTo>
                  <a:lnTo>
                    <a:pt x="2052" y="1856"/>
                  </a:lnTo>
                  <a:lnTo>
                    <a:pt x="2247" y="1710"/>
                  </a:lnTo>
                  <a:lnTo>
                    <a:pt x="2418" y="1514"/>
                  </a:lnTo>
                  <a:lnTo>
                    <a:pt x="2540" y="1295"/>
                  </a:lnTo>
                  <a:lnTo>
                    <a:pt x="2613" y="1050"/>
                  </a:lnTo>
                  <a:lnTo>
                    <a:pt x="2638" y="782"/>
                  </a:lnTo>
                  <a:lnTo>
                    <a:pt x="2638"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48"/>
            <p:cNvSpPr/>
            <p:nvPr/>
          </p:nvSpPr>
          <p:spPr>
            <a:xfrm>
              <a:off x="5294900" y="4690450"/>
              <a:ext cx="65950" cy="52525"/>
            </a:xfrm>
            <a:custGeom>
              <a:avLst/>
              <a:gdLst/>
              <a:ahLst/>
              <a:cxnLst/>
              <a:rect l="l" t="t" r="r" b="b"/>
              <a:pathLst>
                <a:path w="2638" h="2101" extrusionOk="0">
                  <a:moveTo>
                    <a:pt x="0" y="0"/>
                  </a:moveTo>
                  <a:lnTo>
                    <a:pt x="0" y="782"/>
                  </a:lnTo>
                  <a:lnTo>
                    <a:pt x="25" y="1050"/>
                  </a:lnTo>
                  <a:lnTo>
                    <a:pt x="98" y="1295"/>
                  </a:lnTo>
                  <a:lnTo>
                    <a:pt x="220" y="1514"/>
                  </a:lnTo>
                  <a:lnTo>
                    <a:pt x="391" y="1710"/>
                  </a:lnTo>
                  <a:lnTo>
                    <a:pt x="586" y="1856"/>
                  </a:lnTo>
                  <a:lnTo>
                    <a:pt x="806" y="1978"/>
                  </a:lnTo>
                  <a:lnTo>
                    <a:pt x="1050" y="2076"/>
                  </a:lnTo>
                  <a:lnTo>
                    <a:pt x="1319" y="2100"/>
                  </a:lnTo>
                  <a:lnTo>
                    <a:pt x="1588" y="2076"/>
                  </a:lnTo>
                  <a:lnTo>
                    <a:pt x="1832" y="1978"/>
                  </a:lnTo>
                  <a:lnTo>
                    <a:pt x="2052" y="1856"/>
                  </a:lnTo>
                  <a:lnTo>
                    <a:pt x="2247" y="1710"/>
                  </a:lnTo>
                  <a:lnTo>
                    <a:pt x="2394" y="1514"/>
                  </a:lnTo>
                  <a:lnTo>
                    <a:pt x="2516" y="1295"/>
                  </a:lnTo>
                  <a:lnTo>
                    <a:pt x="2614" y="1050"/>
                  </a:lnTo>
                  <a:lnTo>
                    <a:pt x="2638" y="782"/>
                  </a:lnTo>
                  <a:lnTo>
                    <a:pt x="2638"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48"/>
            <p:cNvSpPr/>
            <p:nvPr/>
          </p:nvSpPr>
          <p:spPr>
            <a:xfrm>
              <a:off x="5275975" y="4344850"/>
              <a:ext cx="470150" cy="334025"/>
            </a:xfrm>
            <a:custGeom>
              <a:avLst/>
              <a:gdLst/>
              <a:ahLst/>
              <a:cxnLst/>
              <a:rect l="l" t="t" r="r" b="b"/>
              <a:pathLst>
                <a:path w="18806" h="13361" extrusionOk="0">
                  <a:moveTo>
                    <a:pt x="10062" y="1344"/>
                  </a:moveTo>
                  <a:lnTo>
                    <a:pt x="10673" y="1368"/>
                  </a:lnTo>
                  <a:lnTo>
                    <a:pt x="11699" y="1442"/>
                  </a:lnTo>
                  <a:lnTo>
                    <a:pt x="12529" y="1564"/>
                  </a:lnTo>
                  <a:lnTo>
                    <a:pt x="13164" y="1686"/>
                  </a:lnTo>
                  <a:lnTo>
                    <a:pt x="13628" y="1808"/>
                  </a:lnTo>
                  <a:lnTo>
                    <a:pt x="13946" y="1906"/>
                  </a:lnTo>
                  <a:lnTo>
                    <a:pt x="14166" y="2003"/>
                  </a:lnTo>
                  <a:lnTo>
                    <a:pt x="14214" y="2052"/>
                  </a:lnTo>
                  <a:lnTo>
                    <a:pt x="14288" y="2174"/>
                  </a:lnTo>
                  <a:lnTo>
                    <a:pt x="14459" y="2638"/>
                  </a:lnTo>
                  <a:lnTo>
                    <a:pt x="14678" y="3273"/>
                  </a:lnTo>
                  <a:lnTo>
                    <a:pt x="14898" y="4006"/>
                  </a:lnTo>
                  <a:lnTo>
                    <a:pt x="15313" y="5374"/>
                  </a:lnTo>
                  <a:lnTo>
                    <a:pt x="15484" y="5984"/>
                  </a:lnTo>
                  <a:lnTo>
                    <a:pt x="15460" y="6033"/>
                  </a:lnTo>
                  <a:lnTo>
                    <a:pt x="15411" y="6106"/>
                  </a:lnTo>
                  <a:lnTo>
                    <a:pt x="15313" y="6180"/>
                  </a:lnTo>
                  <a:lnTo>
                    <a:pt x="15167" y="6277"/>
                  </a:lnTo>
                  <a:lnTo>
                    <a:pt x="14972" y="6399"/>
                  </a:lnTo>
                  <a:lnTo>
                    <a:pt x="14727" y="6522"/>
                  </a:lnTo>
                  <a:lnTo>
                    <a:pt x="14410" y="6619"/>
                  </a:lnTo>
                  <a:lnTo>
                    <a:pt x="14068" y="6741"/>
                  </a:lnTo>
                  <a:lnTo>
                    <a:pt x="13677" y="6864"/>
                  </a:lnTo>
                  <a:lnTo>
                    <a:pt x="13213" y="6986"/>
                  </a:lnTo>
                  <a:lnTo>
                    <a:pt x="12725" y="7083"/>
                  </a:lnTo>
                  <a:lnTo>
                    <a:pt x="12163" y="7181"/>
                  </a:lnTo>
                  <a:lnTo>
                    <a:pt x="11552" y="7254"/>
                  </a:lnTo>
                  <a:lnTo>
                    <a:pt x="10893" y="7303"/>
                  </a:lnTo>
                  <a:lnTo>
                    <a:pt x="10185" y="7352"/>
                  </a:lnTo>
                  <a:lnTo>
                    <a:pt x="8622" y="7352"/>
                  </a:lnTo>
                  <a:lnTo>
                    <a:pt x="7913" y="7303"/>
                  </a:lnTo>
                  <a:lnTo>
                    <a:pt x="7254" y="7254"/>
                  </a:lnTo>
                  <a:lnTo>
                    <a:pt x="6643" y="7181"/>
                  </a:lnTo>
                  <a:lnTo>
                    <a:pt x="6082" y="7083"/>
                  </a:lnTo>
                  <a:lnTo>
                    <a:pt x="5593" y="6986"/>
                  </a:lnTo>
                  <a:lnTo>
                    <a:pt x="5129" y="6864"/>
                  </a:lnTo>
                  <a:lnTo>
                    <a:pt x="4738" y="6741"/>
                  </a:lnTo>
                  <a:lnTo>
                    <a:pt x="4396" y="6619"/>
                  </a:lnTo>
                  <a:lnTo>
                    <a:pt x="4079" y="6522"/>
                  </a:lnTo>
                  <a:lnTo>
                    <a:pt x="3835" y="6399"/>
                  </a:lnTo>
                  <a:lnTo>
                    <a:pt x="3639" y="6277"/>
                  </a:lnTo>
                  <a:lnTo>
                    <a:pt x="3493" y="6180"/>
                  </a:lnTo>
                  <a:lnTo>
                    <a:pt x="3395" y="6106"/>
                  </a:lnTo>
                  <a:lnTo>
                    <a:pt x="3346" y="6033"/>
                  </a:lnTo>
                  <a:lnTo>
                    <a:pt x="3322" y="5984"/>
                  </a:lnTo>
                  <a:lnTo>
                    <a:pt x="3493" y="5374"/>
                  </a:lnTo>
                  <a:lnTo>
                    <a:pt x="3908" y="4006"/>
                  </a:lnTo>
                  <a:lnTo>
                    <a:pt x="4128" y="3273"/>
                  </a:lnTo>
                  <a:lnTo>
                    <a:pt x="4347" y="2638"/>
                  </a:lnTo>
                  <a:lnTo>
                    <a:pt x="4518" y="2174"/>
                  </a:lnTo>
                  <a:lnTo>
                    <a:pt x="4592" y="2052"/>
                  </a:lnTo>
                  <a:lnTo>
                    <a:pt x="4641" y="2003"/>
                  </a:lnTo>
                  <a:lnTo>
                    <a:pt x="4860" y="1906"/>
                  </a:lnTo>
                  <a:lnTo>
                    <a:pt x="5178" y="1808"/>
                  </a:lnTo>
                  <a:lnTo>
                    <a:pt x="5642" y="1686"/>
                  </a:lnTo>
                  <a:lnTo>
                    <a:pt x="6277" y="1564"/>
                  </a:lnTo>
                  <a:lnTo>
                    <a:pt x="7107" y="1442"/>
                  </a:lnTo>
                  <a:lnTo>
                    <a:pt x="8133" y="1368"/>
                  </a:lnTo>
                  <a:lnTo>
                    <a:pt x="8744" y="1344"/>
                  </a:lnTo>
                  <a:close/>
                  <a:moveTo>
                    <a:pt x="11919" y="9916"/>
                  </a:moveTo>
                  <a:lnTo>
                    <a:pt x="12016" y="9941"/>
                  </a:lnTo>
                  <a:lnTo>
                    <a:pt x="12090" y="9990"/>
                  </a:lnTo>
                  <a:lnTo>
                    <a:pt x="12138" y="10063"/>
                  </a:lnTo>
                  <a:lnTo>
                    <a:pt x="12163" y="10161"/>
                  </a:lnTo>
                  <a:lnTo>
                    <a:pt x="12138" y="10258"/>
                  </a:lnTo>
                  <a:lnTo>
                    <a:pt x="12090" y="10332"/>
                  </a:lnTo>
                  <a:lnTo>
                    <a:pt x="12016" y="10380"/>
                  </a:lnTo>
                  <a:lnTo>
                    <a:pt x="11919" y="10405"/>
                  </a:lnTo>
                  <a:lnTo>
                    <a:pt x="6887" y="10405"/>
                  </a:lnTo>
                  <a:lnTo>
                    <a:pt x="6790" y="10380"/>
                  </a:lnTo>
                  <a:lnTo>
                    <a:pt x="6717" y="10332"/>
                  </a:lnTo>
                  <a:lnTo>
                    <a:pt x="6668" y="10258"/>
                  </a:lnTo>
                  <a:lnTo>
                    <a:pt x="6643" y="10161"/>
                  </a:lnTo>
                  <a:lnTo>
                    <a:pt x="6668" y="10063"/>
                  </a:lnTo>
                  <a:lnTo>
                    <a:pt x="6717" y="9990"/>
                  </a:lnTo>
                  <a:lnTo>
                    <a:pt x="6790" y="9941"/>
                  </a:lnTo>
                  <a:lnTo>
                    <a:pt x="6887" y="9916"/>
                  </a:lnTo>
                  <a:close/>
                  <a:moveTo>
                    <a:pt x="11626" y="10991"/>
                  </a:moveTo>
                  <a:lnTo>
                    <a:pt x="11723" y="11015"/>
                  </a:lnTo>
                  <a:lnTo>
                    <a:pt x="11797" y="11064"/>
                  </a:lnTo>
                  <a:lnTo>
                    <a:pt x="11845" y="11138"/>
                  </a:lnTo>
                  <a:lnTo>
                    <a:pt x="11870" y="11235"/>
                  </a:lnTo>
                  <a:lnTo>
                    <a:pt x="11845" y="11333"/>
                  </a:lnTo>
                  <a:lnTo>
                    <a:pt x="11797" y="11406"/>
                  </a:lnTo>
                  <a:lnTo>
                    <a:pt x="11723" y="11455"/>
                  </a:lnTo>
                  <a:lnTo>
                    <a:pt x="11626" y="11479"/>
                  </a:lnTo>
                  <a:lnTo>
                    <a:pt x="7181" y="11479"/>
                  </a:lnTo>
                  <a:lnTo>
                    <a:pt x="7083" y="11455"/>
                  </a:lnTo>
                  <a:lnTo>
                    <a:pt x="7010" y="11406"/>
                  </a:lnTo>
                  <a:lnTo>
                    <a:pt x="6961" y="11333"/>
                  </a:lnTo>
                  <a:lnTo>
                    <a:pt x="6936" y="11235"/>
                  </a:lnTo>
                  <a:lnTo>
                    <a:pt x="6961" y="11138"/>
                  </a:lnTo>
                  <a:lnTo>
                    <a:pt x="7010" y="11064"/>
                  </a:lnTo>
                  <a:lnTo>
                    <a:pt x="7083" y="11015"/>
                  </a:lnTo>
                  <a:lnTo>
                    <a:pt x="7181" y="10991"/>
                  </a:lnTo>
                  <a:close/>
                  <a:moveTo>
                    <a:pt x="4152" y="9110"/>
                  </a:moveTo>
                  <a:lnTo>
                    <a:pt x="4299" y="9159"/>
                  </a:lnTo>
                  <a:lnTo>
                    <a:pt x="4470" y="9208"/>
                  </a:lnTo>
                  <a:lnTo>
                    <a:pt x="4616" y="9281"/>
                  </a:lnTo>
                  <a:lnTo>
                    <a:pt x="4763" y="9379"/>
                  </a:lnTo>
                  <a:lnTo>
                    <a:pt x="4885" y="9501"/>
                  </a:lnTo>
                  <a:lnTo>
                    <a:pt x="5129" y="9745"/>
                  </a:lnTo>
                  <a:lnTo>
                    <a:pt x="5324" y="10039"/>
                  </a:lnTo>
                  <a:lnTo>
                    <a:pt x="5471" y="10332"/>
                  </a:lnTo>
                  <a:lnTo>
                    <a:pt x="5569" y="10649"/>
                  </a:lnTo>
                  <a:lnTo>
                    <a:pt x="5593" y="10796"/>
                  </a:lnTo>
                  <a:lnTo>
                    <a:pt x="5593" y="10918"/>
                  </a:lnTo>
                  <a:lnTo>
                    <a:pt x="5593" y="11064"/>
                  </a:lnTo>
                  <a:lnTo>
                    <a:pt x="5569" y="11162"/>
                  </a:lnTo>
                  <a:lnTo>
                    <a:pt x="5520" y="11260"/>
                  </a:lnTo>
                  <a:lnTo>
                    <a:pt x="5471" y="11357"/>
                  </a:lnTo>
                  <a:lnTo>
                    <a:pt x="5398" y="11431"/>
                  </a:lnTo>
                  <a:lnTo>
                    <a:pt x="5324" y="11504"/>
                  </a:lnTo>
                  <a:lnTo>
                    <a:pt x="5129" y="11602"/>
                  </a:lnTo>
                  <a:lnTo>
                    <a:pt x="4885" y="11675"/>
                  </a:lnTo>
                  <a:lnTo>
                    <a:pt x="4616" y="11699"/>
                  </a:lnTo>
                  <a:lnTo>
                    <a:pt x="4299" y="11724"/>
                  </a:lnTo>
                  <a:lnTo>
                    <a:pt x="3981" y="11724"/>
                  </a:lnTo>
                  <a:lnTo>
                    <a:pt x="3639" y="11699"/>
                  </a:lnTo>
                  <a:lnTo>
                    <a:pt x="3346" y="11626"/>
                  </a:lnTo>
                  <a:lnTo>
                    <a:pt x="3077" y="11504"/>
                  </a:lnTo>
                  <a:lnTo>
                    <a:pt x="2833" y="11333"/>
                  </a:lnTo>
                  <a:lnTo>
                    <a:pt x="2638" y="11162"/>
                  </a:lnTo>
                  <a:lnTo>
                    <a:pt x="2467" y="10918"/>
                  </a:lnTo>
                  <a:lnTo>
                    <a:pt x="2418" y="10820"/>
                  </a:lnTo>
                  <a:lnTo>
                    <a:pt x="2394" y="10674"/>
                  </a:lnTo>
                  <a:lnTo>
                    <a:pt x="2369" y="10551"/>
                  </a:lnTo>
                  <a:lnTo>
                    <a:pt x="2345" y="10429"/>
                  </a:lnTo>
                  <a:lnTo>
                    <a:pt x="2369" y="10283"/>
                  </a:lnTo>
                  <a:lnTo>
                    <a:pt x="2394" y="10161"/>
                  </a:lnTo>
                  <a:lnTo>
                    <a:pt x="2418" y="10039"/>
                  </a:lnTo>
                  <a:lnTo>
                    <a:pt x="2467" y="9916"/>
                  </a:lnTo>
                  <a:lnTo>
                    <a:pt x="2638" y="9697"/>
                  </a:lnTo>
                  <a:lnTo>
                    <a:pt x="2833" y="9501"/>
                  </a:lnTo>
                  <a:lnTo>
                    <a:pt x="3077" y="9330"/>
                  </a:lnTo>
                  <a:lnTo>
                    <a:pt x="3346" y="9208"/>
                  </a:lnTo>
                  <a:lnTo>
                    <a:pt x="3639" y="9135"/>
                  </a:lnTo>
                  <a:lnTo>
                    <a:pt x="3981" y="9110"/>
                  </a:lnTo>
                  <a:close/>
                  <a:moveTo>
                    <a:pt x="14825" y="9110"/>
                  </a:moveTo>
                  <a:lnTo>
                    <a:pt x="15167" y="9135"/>
                  </a:lnTo>
                  <a:lnTo>
                    <a:pt x="15460" y="9208"/>
                  </a:lnTo>
                  <a:lnTo>
                    <a:pt x="15729" y="9330"/>
                  </a:lnTo>
                  <a:lnTo>
                    <a:pt x="15973" y="9501"/>
                  </a:lnTo>
                  <a:lnTo>
                    <a:pt x="16168" y="9697"/>
                  </a:lnTo>
                  <a:lnTo>
                    <a:pt x="16339" y="9916"/>
                  </a:lnTo>
                  <a:lnTo>
                    <a:pt x="16388" y="10039"/>
                  </a:lnTo>
                  <a:lnTo>
                    <a:pt x="16412" y="10161"/>
                  </a:lnTo>
                  <a:lnTo>
                    <a:pt x="16437" y="10283"/>
                  </a:lnTo>
                  <a:lnTo>
                    <a:pt x="16461" y="10429"/>
                  </a:lnTo>
                  <a:lnTo>
                    <a:pt x="16437" y="10551"/>
                  </a:lnTo>
                  <a:lnTo>
                    <a:pt x="16412" y="10674"/>
                  </a:lnTo>
                  <a:lnTo>
                    <a:pt x="16388" y="10820"/>
                  </a:lnTo>
                  <a:lnTo>
                    <a:pt x="16339" y="10918"/>
                  </a:lnTo>
                  <a:lnTo>
                    <a:pt x="16168" y="11162"/>
                  </a:lnTo>
                  <a:lnTo>
                    <a:pt x="15973" y="11333"/>
                  </a:lnTo>
                  <a:lnTo>
                    <a:pt x="15729" y="11504"/>
                  </a:lnTo>
                  <a:lnTo>
                    <a:pt x="15460" y="11626"/>
                  </a:lnTo>
                  <a:lnTo>
                    <a:pt x="15167" y="11699"/>
                  </a:lnTo>
                  <a:lnTo>
                    <a:pt x="14825" y="11724"/>
                  </a:lnTo>
                  <a:lnTo>
                    <a:pt x="14507" y="11724"/>
                  </a:lnTo>
                  <a:lnTo>
                    <a:pt x="14190" y="11699"/>
                  </a:lnTo>
                  <a:lnTo>
                    <a:pt x="13921" y="11675"/>
                  </a:lnTo>
                  <a:lnTo>
                    <a:pt x="13677" y="11602"/>
                  </a:lnTo>
                  <a:lnTo>
                    <a:pt x="13482" y="11504"/>
                  </a:lnTo>
                  <a:lnTo>
                    <a:pt x="13408" y="11431"/>
                  </a:lnTo>
                  <a:lnTo>
                    <a:pt x="13335" y="11357"/>
                  </a:lnTo>
                  <a:lnTo>
                    <a:pt x="13286" y="11260"/>
                  </a:lnTo>
                  <a:lnTo>
                    <a:pt x="13237" y="11162"/>
                  </a:lnTo>
                  <a:lnTo>
                    <a:pt x="13213" y="11064"/>
                  </a:lnTo>
                  <a:lnTo>
                    <a:pt x="13213" y="10918"/>
                  </a:lnTo>
                  <a:lnTo>
                    <a:pt x="13213" y="10796"/>
                  </a:lnTo>
                  <a:lnTo>
                    <a:pt x="13237" y="10649"/>
                  </a:lnTo>
                  <a:lnTo>
                    <a:pt x="13335" y="10332"/>
                  </a:lnTo>
                  <a:lnTo>
                    <a:pt x="13482" y="10039"/>
                  </a:lnTo>
                  <a:lnTo>
                    <a:pt x="13677" y="9745"/>
                  </a:lnTo>
                  <a:lnTo>
                    <a:pt x="13921" y="9501"/>
                  </a:lnTo>
                  <a:lnTo>
                    <a:pt x="14043" y="9379"/>
                  </a:lnTo>
                  <a:lnTo>
                    <a:pt x="14190" y="9281"/>
                  </a:lnTo>
                  <a:lnTo>
                    <a:pt x="14337" y="9208"/>
                  </a:lnTo>
                  <a:lnTo>
                    <a:pt x="14507" y="9159"/>
                  </a:lnTo>
                  <a:lnTo>
                    <a:pt x="14654" y="9110"/>
                  </a:lnTo>
                  <a:close/>
                  <a:moveTo>
                    <a:pt x="9403" y="1"/>
                  </a:moveTo>
                  <a:lnTo>
                    <a:pt x="8280" y="25"/>
                  </a:lnTo>
                  <a:lnTo>
                    <a:pt x="7303" y="74"/>
                  </a:lnTo>
                  <a:lnTo>
                    <a:pt x="6497" y="147"/>
                  </a:lnTo>
                  <a:lnTo>
                    <a:pt x="5837" y="220"/>
                  </a:lnTo>
                  <a:lnTo>
                    <a:pt x="5324" y="318"/>
                  </a:lnTo>
                  <a:lnTo>
                    <a:pt x="4958" y="391"/>
                  </a:lnTo>
                  <a:lnTo>
                    <a:pt x="4665" y="440"/>
                  </a:lnTo>
                  <a:lnTo>
                    <a:pt x="4421" y="538"/>
                  </a:lnTo>
                  <a:lnTo>
                    <a:pt x="4201" y="660"/>
                  </a:lnTo>
                  <a:lnTo>
                    <a:pt x="3981" y="807"/>
                  </a:lnTo>
                  <a:lnTo>
                    <a:pt x="3761" y="978"/>
                  </a:lnTo>
                  <a:lnTo>
                    <a:pt x="3590" y="1173"/>
                  </a:lnTo>
                  <a:lnTo>
                    <a:pt x="3419" y="1368"/>
                  </a:lnTo>
                  <a:lnTo>
                    <a:pt x="3273" y="1588"/>
                  </a:lnTo>
                  <a:lnTo>
                    <a:pt x="3175" y="1808"/>
                  </a:lnTo>
                  <a:lnTo>
                    <a:pt x="2272" y="4153"/>
                  </a:lnTo>
                  <a:lnTo>
                    <a:pt x="928" y="4153"/>
                  </a:lnTo>
                  <a:lnTo>
                    <a:pt x="831" y="4177"/>
                  </a:lnTo>
                  <a:lnTo>
                    <a:pt x="733" y="4226"/>
                  </a:lnTo>
                  <a:lnTo>
                    <a:pt x="635" y="4299"/>
                  </a:lnTo>
                  <a:lnTo>
                    <a:pt x="464" y="4446"/>
                  </a:lnTo>
                  <a:lnTo>
                    <a:pt x="293" y="4641"/>
                  </a:lnTo>
                  <a:lnTo>
                    <a:pt x="171" y="4861"/>
                  </a:lnTo>
                  <a:lnTo>
                    <a:pt x="73" y="5105"/>
                  </a:lnTo>
                  <a:lnTo>
                    <a:pt x="25" y="5349"/>
                  </a:lnTo>
                  <a:lnTo>
                    <a:pt x="0" y="5569"/>
                  </a:lnTo>
                  <a:lnTo>
                    <a:pt x="25" y="5764"/>
                  </a:lnTo>
                  <a:lnTo>
                    <a:pt x="73" y="5911"/>
                  </a:lnTo>
                  <a:lnTo>
                    <a:pt x="171" y="6033"/>
                  </a:lnTo>
                  <a:lnTo>
                    <a:pt x="293" y="6106"/>
                  </a:lnTo>
                  <a:lnTo>
                    <a:pt x="464" y="6155"/>
                  </a:lnTo>
                  <a:lnTo>
                    <a:pt x="635" y="6204"/>
                  </a:lnTo>
                  <a:lnTo>
                    <a:pt x="1466" y="6204"/>
                  </a:lnTo>
                  <a:lnTo>
                    <a:pt x="1148" y="7034"/>
                  </a:lnTo>
                  <a:lnTo>
                    <a:pt x="1002" y="7547"/>
                  </a:lnTo>
                  <a:lnTo>
                    <a:pt x="879" y="8109"/>
                  </a:lnTo>
                  <a:lnTo>
                    <a:pt x="782" y="8695"/>
                  </a:lnTo>
                  <a:lnTo>
                    <a:pt x="757" y="9233"/>
                  </a:lnTo>
                  <a:lnTo>
                    <a:pt x="757" y="13360"/>
                  </a:lnTo>
                  <a:lnTo>
                    <a:pt x="18049" y="13360"/>
                  </a:lnTo>
                  <a:lnTo>
                    <a:pt x="18049" y="9233"/>
                  </a:lnTo>
                  <a:lnTo>
                    <a:pt x="18024" y="8695"/>
                  </a:lnTo>
                  <a:lnTo>
                    <a:pt x="17927" y="8109"/>
                  </a:lnTo>
                  <a:lnTo>
                    <a:pt x="17805" y="7547"/>
                  </a:lnTo>
                  <a:lnTo>
                    <a:pt x="17658" y="7034"/>
                  </a:lnTo>
                  <a:lnTo>
                    <a:pt x="17341" y="6204"/>
                  </a:lnTo>
                  <a:lnTo>
                    <a:pt x="18171" y="6204"/>
                  </a:lnTo>
                  <a:lnTo>
                    <a:pt x="18342" y="6155"/>
                  </a:lnTo>
                  <a:lnTo>
                    <a:pt x="18513" y="6106"/>
                  </a:lnTo>
                  <a:lnTo>
                    <a:pt x="18635" y="6033"/>
                  </a:lnTo>
                  <a:lnTo>
                    <a:pt x="18733" y="5911"/>
                  </a:lnTo>
                  <a:lnTo>
                    <a:pt x="18782" y="5764"/>
                  </a:lnTo>
                  <a:lnTo>
                    <a:pt x="18806" y="5569"/>
                  </a:lnTo>
                  <a:lnTo>
                    <a:pt x="18782" y="5349"/>
                  </a:lnTo>
                  <a:lnTo>
                    <a:pt x="18733" y="5105"/>
                  </a:lnTo>
                  <a:lnTo>
                    <a:pt x="18635" y="4861"/>
                  </a:lnTo>
                  <a:lnTo>
                    <a:pt x="18513" y="4641"/>
                  </a:lnTo>
                  <a:lnTo>
                    <a:pt x="18342" y="4446"/>
                  </a:lnTo>
                  <a:lnTo>
                    <a:pt x="18171" y="4299"/>
                  </a:lnTo>
                  <a:lnTo>
                    <a:pt x="18073" y="4226"/>
                  </a:lnTo>
                  <a:lnTo>
                    <a:pt x="17976" y="4177"/>
                  </a:lnTo>
                  <a:lnTo>
                    <a:pt x="17878" y="4153"/>
                  </a:lnTo>
                  <a:lnTo>
                    <a:pt x="16535" y="4153"/>
                  </a:lnTo>
                  <a:lnTo>
                    <a:pt x="15631" y="1808"/>
                  </a:lnTo>
                  <a:lnTo>
                    <a:pt x="15533" y="1588"/>
                  </a:lnTo>
                  <a:lnTo>
                    <a:pt x="15387" y="1368"/>
                  </a:lnTo>
                  <a:lnTo>
                    <a:pt x="15216" y="1173"/>
                  </a:lnTo>
                  <a:lnTo>
                    <a:pt x="15045" y="978"/>
                  </a:lnTo>
                  <a:lnTo>
                    <a:pt x="14825" y="807"/>
                  </a:lnTo>
                  <a:lnTo>
                    <a:pt x="14605" y="660"/>
                  </a:lnTo>
                  <a:lnTo>
                    <a:pt x="14385" y="538"/>
                  </a:lnTo>
                  <a:lnTo>
                    <a:pt x="14141" y="440"/>
                  </a:lnTo>
                  <a:lnTo>
                    <a:pt x="13848" y="391"/>
                  </a:lnTo>
                  <a:lnTo>
                    <a:pt x="13482" y="318"/>
                  </a:lnTo>
                  <a:lnTo>
                    <a:pt x="12969" y="220"/>
                  </a:lnTo>
                  <a:lnTo>
                    <a:pt x="12309" y="147"/>
                  </a:lnTo>
                  <a:lnTo>
                    <a:pt x="11503" y="74"/>
                  </a:lnTo>
                  <a:lnTo>
                    <a:pt x="10527" y="25"/>
                  </a:lnTo>
                  <a:lnTo>
                    <a:pt x="9403"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7" name="Google Shape;1247;p48"/>
          <p:cNvSpPr/>
          <p:nvPr/>
        </p:nvSpPr>
        <p:spPr>
          <a:xfrm>
            <a:off x="4864301" y="3765502"/>
            <a:ext cx="353252" cy="353231"/>
          </a:xfrm>
          <a:custGeom>
            <a:avLst/>
            <a:gdLst/>
            <a:ahLst/>
            <a:cxnLst/>
            <a:rect l="l" t="t" r="r" b="b"/>
            <a:pathLst>
              <a:path w="16902" h="16901" extrusionOk="0">
                <a:moveTo>
                  <a:pt x="14386" y="757"/>
                </a:moveTo>
                <a:lnTo>
                  <a:pt x="14557" y="782"/>
                </a:lnTo>
                <a:lnTo>
                  <a:pt x="14728" y="806"/>
                </a:lnTo>
                <a:lnTo>
                  <a:pt x="14899" y="831"/>
                </a:lnTo>
                <a:lnTo>
                  <a:pt x="15070" y="904"/>
                </a:lnTo>
                <a:lnTo>
                  <a:pt x="15216" y="977"/>
                </a:lnTo>
                <a:lnTo>
                  <a:pt x="15363" y="1050"/>
                </a:lnTo>
                <a:lnTo>
                  <a:pt x="15509" y="1148"/>
                </a:lnTo>
                <a:lnTo>
                  <a:pt x="15631" y="1270"/>
                </a:lnTo>
                <a:lnTo>
                  <a:pt x="15729" y="1392"/>
                </a:lnTo>
                <a:lnTo>
                  <a:pt x="15827" y="1539"/>
                </a:lnTo>
                <a:lnTo>
                  <a:pt x="15925" y="1661"/>
                </a:lnTo>
                <a:lnTo>
                  <a:pt x="15998" y="1807"/>
                </a:lnTo>
                <a:lnTo>
                  <a:pt x="16047" y="1978"/>
                </a:lnTo>
                <a:lnTo>
                  <a:pt x="16095" y="2125"/>
                </a:lnTo>
                <a:lnTo>
                  <a:pt x="16120" y="2296"/>
                </a:lnTo>
                <a:lnTo>
                  <a:pt x="16144" y="2467"/>
                </a:lnTo>
                <a:lnTo>
                  <a:pt x="16120" y="2565"/>
                </a:lnTo>
                <a:lnTo>
                  <a:pt x="16071" y="2638"/>
                </a:lnTo>
                <a:lnTo>
                  <a:pt x="15998" y="2687"/>
                </a:lnTo>
                <a:lnTo>
                  <a:pt x="15900" y="2711"/>
                </a:lnTo>
                <a:lnTo>
                  <a:pt x="15802" y="2687"/>
                </a:lnTo>
                <a:lnTo>
                  <a:pt x="15729" y="2638"/>
                </a:lnTo>
                <a:lnTo>
                  <a:pt x="15680" y="2565"/>
                </a:lnTo>
                <a:lnTo>
                  <a:pt x="15656" y="2467"/>
                </a:lnTo>
                <a:lnTo>
                  <a:pt x="15631" y="2247"/>
                </a:lnTo>
                <a:lnTo>
                  <a:pt x="15558" y="2003"/>
                </a:lnTo>
                <a:lnTo>
                  <a:pt x="15436" y="1807"/>
                </a:lnTo>
                <a:lnTo>
                  <a:pt x="15290" y="1612"/>
                </a:lnTo>
                <a:lnTo>
                  <a:pt x="15094" y="1466"/>
                </a:lnTo>
                <a:lnTo>
                  <a:pt x="14874" y="1343"/>
                </a:lnTo>
                <a:lnTo>
                  <a:pt x="14630" y="1270"/>
                </a:lnTo>
                <a:lnTo>
                  <a:pt x="14386" y="1246"/>
                </a:lnTo>
                <a:lnTo>
                  <a:pt x="14288" y="1246"/>
                </a:lnTo>
                <a:lnTo>
                  <a:pt x="14215" y="1172"/>
                </a:lnTo>
                <a:lnTo>
                  <a:pt x="14166" y="1099"/>
                </a:lnTo>
                <a:lnTo>
                  <a:pt x="14142" y="1002"/>
                </a:lnTo>
                <a:lnTo>
                  <a:pt x="14166" y="904"/>
                </a:lnTo>
                <a:lnTo>
                  <a:pt x="14215" y="831"/>
                </a:lnTo>
                <a:lnTo>
                  <a:pt x="14288" y="782"/>
                </a:lnTo>
                <a:lnTo>
                  <a:pt x="14386" y="757"/>
                </a:lnTo>
                <a:close/>
                <a:moveTo>
                  <a:pt x="15460" y="0"/>
                </a:moveTo>
                <a:lnTo>
                  <a:pt x="15167" y="25"/>
                </a:lnTo>
                <a:lnTo>
                  <a:pt x="14850" y="49"/>
                </a:lnTo>
                <a:lnTo>
                  <a:pt x="14557" y="122"/>
                </a:lnTo>
                <a:lnTo>
                  <a:pt x="14117" y="244"/>
                </a:lnTo>
                <a:lnTo>
                  <a:pt x="13873" y="318"/>
                </a:lnTo>
                <a:lnTo>
                  <a:pt x="13653" y="415"/>
                </a:lnTo>
                <a:lnTo>
                  <a:pt x="13458" y="537"/>
                </a:lnTo>
                <a:lnTo>
                  <a:pt x="13287" y="660"/>
                </a:lnTo>
                <a:lnTo>
                  <a:pt x="10625" y="3346"/>
                </a:lnTo>
                <a:lnTo>
                  <a:pt x="2858" y="1221"/>
                </a:lnTo>
                <a:lnTo>
                  <a:pt x="2712" y="1197"/>
                </a:lnTo>
                <a:lnTo>
                  <a:pt x="2590" y="1221"/>
                </a:lnTo>
                <a:lnTo>
                  <a:pt x="2467" y="1270"/>
                </a:lnTo>
                <a:lnTo>
                  <a:pt x="2345" y="1343"/>
                </a:lnTo>
                <a:lnTo>
                  <a:pt x="1613" y="2101"/>
                </a:lnTo>
                <a:lnTo>
                  <a:pt x="1539" y="2198"/>
                </a:lnTo>
                <a:lnTo>
                  <a:pt x="1491" y="2296"/>
                </a:lnTo>
                <a:lnTo>
                  <a:pt x="1466" y="2418"/>
                </a:lnTo>
                <a:lnTo>
                  <a:pt x="1466" y="2516"/>
                </a:lnTo>
                <a:lnTo>
                  <a:pt x="1491" y="2613"/>
                </a:lnTo>
                <a:lnTo>
                  <a:pt x="1515" y="2687"/>
                </a:lnTo>
                <a:lnTo>
                  <a:pt x="1613" y="2833"/>
                </a:lnTo>
                <a:lnTo>
                  <a:pt x="1710" y="2907"/>
                </a:lnTo>
                <a:lnTo>
                  <a:pt x="7425" y="6619"/>
                </a:lnTo>
                <a:lnTo>
                  <a:pt x="4177" y="10893"/>
                </a:lnTo>
                <a:lnTo>
                  <a:pt x="929" y="10331"/>
                </a:lnTo>
                <a:lnTo>
                  <a:pt x="831" y="10331"/>
                </a:lnTo>
                <a:lnTo>
                  <a:pt x="709" y="10356"/>
                </a:lnTo>
                <a:lnTo>
                  <a:pt x="611" y="10404"/>
                </a:lnTo>
                <a:lnTo>
                  <a:pt x="514" y="10478"/>
                </a:lnTo>
                <a:lnTo>
                  <a:pt x="147" y="10844"/>
                </a:lnTo>
                <a:lnTo>
                  <a:pt x="74" y="10942"/>
                </a:lnTo>
                <a:lnTo>
                  <a:pt x="25" y="11064"/>
                </a:lnTo>
                <a:lnTo>
                  <a:pt x="1" y="11186"/>
                </a:lnTo>
                <a:lnTo>
                  <a:pt x="1" y="11308"/>
                </a:lnTo>
                <a:lnTo>
                  <a:pt x="50" y="11455"/>
                </a:lnTo>
                <a:lnTo>
                  <a:pt x="147" y="11601"/>
                </a:lnTo>
                <a:lnTo>
                  <a:pt x="245" y="11674"/>
                </a:lnTo>
                <a:lnTo>
                  <a:pt x="3444" y="13457"/>
                </a:lnTo>
                <a:lnTo>
                  <a:pt x="5227" y="16657"/>
                </a:lnTo>
                <a:lnTo>
                  <a:pt x="5301" y="16754"/>
                </a:lnTo>
                <a:lnTo>
                  <a:pt x="5447" y="16852"/>
                </a:lnTo>
                <a:lnTo>
                  <a:pt x="5594" y="16901"/>
                </a:lnTo>
                <a:lnTo>
                  <a:pt x="5716" y="16901"/>
                </a:lnTo>
                <a:lnTo>
                  <a:pt x="5838" y="16877"/>
                </a:lnTo>
                <a:lnTo>
                  <a:pt x="5960" y="16828"/>
                </a:lnTo>
                <a:lnTo>
                  <a:pt x="6058" y="16754"/>
                </a:lnTo>
                <a:lnTo>
                  <a:pt x="6424" y="16388"/>
                </a:lnTo>
                <a:lnTo>
                  <a:pt x="6497" y="16290"/>
                </a:lnTo>
                <a:lnTo>
                  <a:pt x="6546" y="16193"/>
                </a:lnTo>
                <a:lnTo>
                  <a:pt x="6571" y="16071"/>
                </a:lnTo>
                <a:lnTo>
                  <a:pt x="6571" y="15973"/>
                </a:lnTo>
                <a:lnTo>
                  <a:pt x="6009" y="12725"/>
                </a:lnTo>
                <a:lnTo>
                  <a:pt x="10283" y="9476"/>
                </a:lnTo>
                <a:lnTo>
                  <a:pt x="13995" y="15191"/>
                </a:lnTo>
                <a:lnTo>
                  <a:pt x="14068" y="15289"/>
                </a:lnTo>
                <a:lnTo>
                  <a:pt x="14215" y="15387"/>
                </a:lnTo>
                <a:lnTo>
                  <a:pt x="14288" y="15411"/>
                </a:lnTo>
                <a:lnTo>
                  <a:pt x="14386" y="15436"/>
                </a:lnTo>
                <a:lnTo>
                  <a:pt x="14484" y="15436"/>
                </a:lnTo>
                <a:lnTo>
                  <a:pt x="14606" y="15411"/>
                </a:lnTo>
                <a:lnTo>
                  <a:pt x="14703" y="15362"/>
                </a:lnTo>
                <a:lnTo>
                  <a:pt x="14801" y="15289"/>
                </a:lnTo>
                <a:lnTo>
                  <a:pt x="15558" y="14556"/>
                </a:lnTo>
                <a:lnTo>
                  <a:pt x="15631" y="14434"/>
                </a:lnTo>
                <a:lnTo>
                  <a:pt x="15680" y="14312"/>
                </a:lnTo>
                <a:lnTo>
                  <a:pt x="15705" y="14190"/>
                </a:lnTo>
                <a:lnTo>
                  <a:pt x="15680" y="14043"/>
                </a:lnTo>
                <a:lnTo>
                  <a:pt x="13555" y="6277"/>
                </a:lnTo>
                <a:lnTo>
                  <a:pt x="16242" y="3615"/>
                </a:lnTo>
                <a:lnTo>
                  <a:pt x="16364" y="3444"/>
                </a:lnTo>
                <a:lnTo>
                  <a:pt x="16486" y="3248"/>
                </a:lnTo>
                <a:lnTo>
                  <a:pt x="16584" y="3029"/>
                </a:lnTo>
                <a:lnTo>
                  <a:pt x="16657" y="2784"/>
                </a:lnTo>
                <a:lnTo>
                  <a:pt x="16779" y="2345"/>
                </a:lnTo>
                <a:lnTo>
                  <a:pt x="16853" y="2052"/>
                </a:lnTo>
                <a:lnTo>
                  <a:pt x="16877" y="1734"/>
                </a:lnTo>
                <a:lnTo>
                  <a:pt x="16901" y="1441"/>
                </a:lnTo>
                <a:lnTo>
                  <a:pt x="16901" y="1197"/>
                </a:lnTo>
                <a:lnTo>
                  <a:pt x="16901" y="953"/>
                </a:lnTo>
                <a:lnTo>
                  <a:pt x="16853" y="757"/>
                </a:lnTo>
                <a:lnTo>
                  <a:pt x="16779" y="586"/>
                </a:lnTo>
                <a:lnTo>
                  <a:pt x="16706" y="415"/>
                </a:lnTo>
                <a:lnTo>
                  <a:pt x="16608" y="293"/>
                </a:lnTo>
                <a:lnTo>
                  <a:pt x="16486" y="196"/>
                </a:lnTo>
                <a:lnTo>
                  <a:pt x="16315" y="122"/>
                </a:lnTo>
                <a:lnTo>
                  <a:pt x="16144" y="49"/>
                </a:lnTo>
                <a:lnTo>
                  <a:pt x="15949"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48" name="Google Shape;1248;p48"/>
          <p:cNvGrpSpPr/>
          <p:nvPr/>
        </p:nvGrpSpPr>
        <p:grpSpPr>
          <a:xfrm>
            <a:off x="5423039" y="3748516"/>
            <a:ext cx="362448" cy="386922"/>
            <a:chOff x="6642425" y="4312500"/>
            <a:chExt cx="433550" cy="462825"/>
          </a:xfrm>
        </p:grpSpPr>
        <p:sp>
          <p:nvSpPr>
            <p:cNvPr id="1249" name="Google Shape;1249;p48"/>
            <p:cNvSpPr/>
            <p:nvPr/>
          </p:nvSpPr>
          <p:spPr>
            <a:xfrm>
              <a:off x="6642425" y="4687375"/>
              <a:ext cx="433550" cy="39125"/>
            </a:xfrm>
            <a:custGeom>
              <a:avLst/>
              <a:gdLst/>
              <a:ahLst/>
              <a:cxnLst/>
              <a:rect l="l" t="t" r="r" b="b"/>
              <a:pathLst>
                <a:path w="17342" h="1565" extrusionOk="0">
                  <a:moveTo>
                    <a:pt x="489" y="1"/>
                  </a:moveTo>
                  <a:lnTo>
                    <a:pt x="392" y="25"/>
                  </a:lnTo>
                  <a:lnTo>
                    <a:pt x="294" y="50"/>
                  </a:lnTo>
                  <a:lnTo>
                    <a:pt x="221" y="99"/>
                  </a:lnTo>
                  <a:lnTo>
                    <a:pt x="147" y="148"/>
                  </a:lnTo>
                  <a:lnTo>
                    <a:pt x="74" y="221"/>
                  </a:lnTo>
                  <a:lnTo>
                    <a:pt x="25" y="318"/>
                  </a:lnTo>
                  <a:lnTo>
                    <a:pt x="1" y="392"/>
                  </a:lnTo>
                  <a:lnTo>
                    <a:pt x="1" y="489"/>
                  </a:lnTo>
                  <a:lnTo>
                    <a:pt x="1" y="612"/>
                  </a:lnTo>
                  <a:lnTo>
                    <a:pt x="25" y="685"/>
                  </a:lnTo>
                  <a:lnTo>
                    <a:pt x="74" y="783"/>
                  </a:lnTo>
                  <a:lnTo>
                    <a:pt x="147" y="856"/>
                  </a:lnTo>
                  <a:lnTo>
                    <a:pt x="221" y="905"/>
                  </a:lnTo>
                  <a:lnTo>
                    <a:pt x="294" y="953"/>
                  </a:lnTo>
                  <a:lnTo>
                    <a:pt x="392" y="978"/>
                  </a:lnTo>
                  <a:lnTo>
                    <a:pt x="489" y="978"/>
                  </a:lnTo>
                  <a:lnTo>
                    <a:pt x="734" y="1002"/>
                  </a:lnTo>
                  <a:lnTo>
                    <a:pt x="929" y="1051"/>
                  </a:lnTo>
                  <a:lnTo>
                    <a:pt x="1100" y="1124"/>
                  </a:lnTo>
                  <a:lnTo>
                    <a:pt x="1271" y="1222"/>
                  </a:lnTo>
                  <a:lnTo>
                    <a:pt x="1491" y="1344"/>
                  </a:lnTo>
                  <a:lnTo>
                    <a:pt x="1759" y="1466"/>
                  </a:lnTo>
                  <a:lnTo>
                    <a:pt x="1930" y="1515"/>
                  </a:lnTo>
                  <a:lnTo>
                    <a:pt x="2101" y="1540"/>
                  </a:lnTo>
                  <a:lnTo>
                    <a:pt x="2297" y="1564"/>
                  </a:lnTo>
                  <a:lnTo>
                    <a:pt x="2761" y="1564"/>
                  </a:lnTo>
                  <a:lnTo>
                    <a:pt x="2956" y="1540"/>
                  </a:lnTo>
                  <a:lnTo>
                    <a:pt x="3127" y="1515"/>
                  </a:lnTo>
                  <a:lnTo>
                    <a:pt x="3298" y="1466"/>
                  </a:lnTo>
                  <a:lnTo>
                    <a:pt x="3567" y="1344"/>
                  </a:lnTo>
                  <a:lnTo>
                    <a:pt x="3787" y="1222"/>
                  </a:lnTo>
                  <a:lnTo>
                    <a:pt x="3957" y="1124"/>
                  </a:lnTo>
                  <a:lnTo>
                    <a:pt x="4128" y="1051"/>
                  </a:lnTo>
                  <a:lnTo>
                    <a:pt x="4324" y="1002"/>
                  </a:lnTo>
                  <a:lnTo>
                    <a:pt x="4568" y="978"/>
                  </a:lnTo>
                  <a:lnTo>
                    <a:pt x="4837" y="1002"/>
                  </a:lnTo>
                  <a:lnTo>
                    <a:pt x="5032" y="1051"/>
                  </a:lnTo>
                  <a:lnTo>
                    <a:pt x="5179" y="1124"/>
                  </a:lnTo>
                  <a:lnTo>
                    <a:pt x="5350" y="1222"/>
                  </a:lnTo>
                  <a:lnTo>
                    <a:pt x="5594" y="1344"/>
                  </a:lnTo>
                  <a:lnTo>
                    <a:pt x="5862" y="1466"/>
                  </a:lnTo>
                  <a:lnTo>
                    <a:pt x="6009" y="1515"/>
                  </a:lnTo>
                  <a:lnTo>
                    <a:pt x="6204" y="1540"/>
                  </a:lnTo>
                  <a:lnTo>
                    <a:pt x="6400" y="1564"/>
                  </a:lnTo>
                  <a:lnTo>
                    <a:pt x="6839" y="1564"/>
                  </a:lnTo>
                  <a:lnTo>
                    <a:pt x="7059" y="1540"/>
                  </a:lnTo>
                  <a:lnTo>
                    <a:pt x="7230" y="1515"/>
                  </a:lnTo>
                  <a:lnTo>
                    <a:pt x="7401" y="1466"/>
                  </a:lnTo>
                  <a:lnTo>
                    <a:pt x="7670" y="1344"/>
                  </a:lnTo>
                  <a:lnTo>
                    <a:pt x="7890" y="1222"/>
                  </a:lnTo>
                  <a:lnTo>
                    <a:pt x="8061" y="1124"/>
                  </a:lnTo>
                  <a:lnTo>
                    <a:pt x="8231" y="1051"/>
                  </a:lnTo>
                  <a:lnTo>
                    <a:pt x="8427" y="1002"/>
                  </a:lnTo>
                  <a:lnTo>
                    <a:pt x="8671" y="978"/>
                  </a:lnTo>
                  <a:lnTo>
                    <a:pt x="8915" y="1002"/>
                  </a:lnTo>
                  <a:lnTo>
                    <a:pt x="9111" y="1051"/>
                  </a:lnTo>
                  <a:lnTo>
                    <a:pt x="9282" y="1124"/>
                  </a:lnTo>
                  <a:lnTo>
                    <a:pt x="9453" y="1222"/>
                  </a:lnTo>
                  <a:lnTo>
                    <a:pt x="9672" y="1344"/>
                  </a:lnTo>
                  <a:lnTo>
                    <a:pt x="9941" y="1466"/>
                  </a:lnTo>
                  <a:lnTo>
                    <a:pt x="10112" y="1515"/>
                  </a:lnTo>
                  <a:lnTo>
                    <a:pt x="10283" y="1540"/>
                  </a:lnTo>
                  <a:lnTo>
                    <a:pt x="10478" y="1564"/>
                  </a:lnTo>
                  <a:lnTo>
                    <a:pt x="10942" y="1564"/>
                  </a:lnTo>
                  <a:lnTo>
                    <a:pt x="11138" y="1540"/>
                  </a:lnTo>
                  <a:lnTo>
                    <a:pt x="11333" y="1515"/>
                  </a:lnTo>
                  <a:lnTo>
                    <a:pt x="11480" y="1466"/>
                  </a:lnTo>
                  <a:lnTo>
                    <a:pt x="11748" y="1344"/>
                  </a:lnTo>
                  <a:lnTo>
                    <a:pt x="11993" y="1222"/>
                  </a:lnTo>
                  <a:lnTo>
                    <a:pt x="12139" y="1124"/>
                  </a:lnTo>
                  <a:lnTo>
                    <a:pt x="12310" y="1051"/>
                  </a:lnTo>
                  <a:lnTo>
                    <a:pt x="12506" y="1002"/>
                  </a:lnTo>
                  <a:lnTo>
                    <a:pt x="12774" y="978"/>
                  </a:lnTo>
                  <a:lnTo>
                    <a:pt x="13018" y="1002"/>
                  </a:lnTo>
                  <a:lnTo>
                    <a:pt x="13214" y="1051"/>
                  </a:lnTo>
                  <a:lnTo>
                    <a:pt x="13385" y="1124"/>
                  </a:lnTo>
                  <a:lnTo>
                    <a:pt x="13556" y="1222"/>
                  </a:lnTo>
                  <a:lnTo>
                    <a:pt x="13776" y="1344"/>
                  </a:lnTo>
                  <a:lnTo>
                    <a:pt x="14044" y="1466"/>
                  </a:lnTo>
                  <a:lnTo>
                    <a:pt x="14215" y="1515"/>
                  </a:lnTo>
                  <a:lnTo>
                    <a:pt x="14386" y="1540"/>
                  </a:lnTo>
                  <a:lnTo>
                    <a:pt x="14581" y="1564"/>
                  </a:lnTo>
                  <a:lnTo>
                    <a:pt x="15046" y="1564"/>
                  </a:lnTo>
                  <a:lnTo>
                    <a:pt x="15241" y="1540"/>
                  </a:lnTo>
                  <a:lnTo>
                    <a:pt x="15412" y="1515"/>
                  </a:lnTo>
                  <a:lnTo>
                    <a:pt x="15583" y="1466"/>
                  </a:lnTo>
                  <a:lnTo>
                    <a:pt x="15851" y="1344"/>
                  </a:lnTo>
                  <a:lnTo>
                    <a:pt x="16071" y="1222"/>
                  </a:lnTo>
                  <a:lnTo>
                    <a:pt x="16242" y="1124"/>
                  </a:lnTo>
                  <a:lnTo>
                    <a:pt x="16413" y="1051"/>
                  </a:lnTo>
                  <a:lnTo>
                    <a:pt x="16609" y="1002"/>
                  </a:lnTo>
                  <a:lnTo>
                    <a:pt x="16853" y="978"/>
                  </a:lnTo>
                  <a:lnTo>
                    <a:pt x="16951" y="978"/>
                  </a:lnTo>
                  <a:lnTo>
                    <a:pt x="17048" y="953"/>
                  </a:lnTo>
                  <a:lnTo>
                    <a:pt x="17121" y="905"/>
                  </a:lnTo>
                  <a:lnTo>
                    <a:pt x="17195" y="856"/>
                  </a:lnTo>
                  <a:lnTo>
                    <a:pt x="17268" y="783"/>
                  </a:lnTo>
                  <a:lnTo>
                    <a:pt x="17317" y="685"/>
                  </a:lnTo>
                  <a:lnTo>
                    <a:pt x="17341" y="612"/>
                  </a:lnTo>
                  <a:lnTo>
                    <a:pt x="17341" y="489"/>
                  </a:lnTo>
                  <a:lnTo>
                    <a:pt x="17341" y="392"/>
                  </a:lnTo>
                  <a:lnTo>
                    <a:pt x="17317" y="318"/>
                  </a:lnTo>
                  <a:lnTo>
                    <a:pt x="17268" y="221"/>
                  </a:lnTo>
                  <a:lnTo>
                    <a:pt x="17195" y="148"/>
                  </a:lnTo>
                  <a:lnTo>
                    <a:pt x="17121" y="99"/>
                  </a:lnTo>
                  <a:lnTo>
                    <a:pt x="17048" y="50"/>
                  </a:lnTo>
                  <a:lnTo>
                    <a:pt x="16951" y="25"/>
                  </a:lnTo>
                  <a:lnTo>
                    <a:pt x="16853" y="1"/>
                  </a:lnTo>
                  <a:lnTo>
                    <a:pt x="16633" y="25"/>
                  </a:lnTo>
                  <a:lnTo>
                    <a:pt x="16438" y="50"/>
                  </a:lnTo>
                  <a:lnTo>
                    <a:pt x="16242" y="74"/>
                  </a:lnTo>
                  <a:lnTo>
                    <a:pt x="16096" y="123"/>
                  </a:lnTo>
                  <a:lnTo>
                    <a:pt x="15827" y="245"/>
                  </a:lnTo>
                  <a:lnTo>
                    <a:pt x="15583" y="367"/>
                  </a:lnTo>
                  <a:lnTo>
                    <a:pt x="15436" y="465"/>
                  </a:lnTo>
                  <a:lnTo>
                    <a:pt x="15265" y="538"/>
                  </a:lnTo>
                  <a:lnTo>
                    <a:pt x="15070" y="587"/>
                  </a:lnTo>
                  <a:lnTo>
                    <a:pt x="14557" y="587"/>
                  </a:lnTo>
                  <a:lnTo>
                    <a:pt x="14362" y="538"/>
                  </a:lnTo>
                  <a:lnTo>
                    <a:pt x="14191" y="465"/>
                  </a:lnTo>
                  <a:lnTo>
                    <a:pt x="14020" y="367"/>
                  </a:lnTo>
                  <a:lnTo>
                    <a:pt x="13800" y="245"/>
                  </a:lnTo>
                  <a:lnTo>
                    <a:pt x="13531" y="123"/>
                  </a:lnTo>
                  <a:lnTo>
                    <a:pt x="13385" y="74"/>
                  </a:lnTo>
                  <a:lnTo>
                    <a:pt x="13189" y="50"/>
                  </a:lnTo>
                  <a:lnTo>
                    <a:pt x="12994" y="25"/>
                  </a:lnTo>
                  <a:lnTo>
                    <a:pt x="12774" y="1"/>
                  </a:lnTo>
                  <a:lnTo>
                    <a:pt x="12530" y="25"/>
                  </a:lnTo>
                  <a:lnTo>
                    <a:pt x="12335" y="50"/>
                  </a:lnTo>
                  <a:lnTo>
                    <a:pt x="12164" y="74"/>
                  </a:lnTo>
                  <a:lnTo>
                    <a:pt x="11993" y="123"/>
                  </a:lnTo>
                  <a:lnTo>
                    <a:pt x="11724" y="245"/>
                  </a:lnTo>
                  <a:lnTo>
                    <a:pt x="11504" y="367"/>
                  </a:lnTo>
                  <a:lnTo>
                    <a:pt x="11333" y="465"/>
                  </a:lnTo>
                  <a:lnTo>
                    <a:pt x="11162" y="538"/>
                  </a:lnTo>
                  <a:lnTo>
                    <a:pt x="10967" y="587"/>
                  </a:lnTo>
                  <a:lnTo>
                    <a:pt x="10478" y="587"/>
                  </a:lnTo>
                  <a:lnTo>
                    <a:pt x="10283" y="538"/>
                  </a:lnTo>
                  <a:lnTo>
                    <a:pt x="10112" y="465"/>
                  </a:lnTo>
                  <a:lnTo>
                    <a:pt x="9941" y="367"/>
                  </a:lnTo>
                  <a:lnTo>
                    <a:pt x="9721" y="245"/>
                  </a:lnTo>
                  <a:lnTo>
                    <a:pt x="9428" y="123"/>
                  </a:lnTo>
                  <a:lnTo>
                    <a:pt x="9282" y="74"/>
                  </a:lnTo>
                  <a:lnTo>
                    <a:pt x="9111" y="50"/>
                  </a:lnTo>
                  <a:lnTo>
                    <a:pt x="8891" y="25"/>
                  </a:lnTo>
                  <a:lnTo>
                    <a:pt x="8671" y="1"/>
                  </a:lnTo>
                  <a:lnTo>
                    <a:pt x="8451" y="25"/>
                  </a:lnTo>
                  <a:lnTo>
                    <a:pt x="8231" y="50"/>
                  </a:lnTo>
                  <a:lnTo>
                    <a:pt x="8061" y="74"/>
                  </a:lnTo>
                  <a:lnTo>
                    <a:pt x="7890" y="123"/>
                  </a:lnTo>
                  <a:lnTo>
                    <a:pt x="7621" y="245"/>
                  </a:lnTo>
                  <a:lnTo>
                    <a:pt x="7401" y="367"/>
                  </a:lnTo>
                  <a:lnTo>
                    <a:pt x="7230" y="465"/>
                  </a:lnTo>
                  <a:lnTo>
                    <a:pt x="7059" y="538"/>
                  </a:lnTo>
                  <a:lnTo>
                    <a:pt x="6864" y="587"/>
                  </a:lnTo>
                  <a:lnTo>
                    <a:pt x="6375" y="587"/>
                  </a:lnTo>
                  <a:lnTo>
                    <a:pt x="6180" y="538"/>
                  </a:lnTo>
                  <a:lnTo>
                    <a:pt x="6009" y="465"/>
                  </a:lnTo>
                  <a:lnTo>
                    <a:pt x="5838" y="367"/>
                  </a:lnTo>
                  <a:lnTo>
                    <a:pt x="5618" y="245"/>
                  </a:lnTo>
                  <a:lnTo>
                    <a:pt x="5350" y="123"/>
                  </a:lnTo>
                  <a:lnTo>
                    <a:pt x="5179" y="74"/>
                  </a:lnTo>
                  <a:lnTo>
                    <a:pt x="5008" y="50"/>
                  </a:lnTo>
                  <a:lnTo>
                    <a:pt x="4812" y="25"/>
                  </a:lnTo>
                  <a:lnTo>
                    <a:pt x="4568" y="1"/>
                  </a:lnTo>
                  <a:lnTo>
                    <a:pt x="4348" y="25"/>
                  </a:lnTo>
                  <a:lnTo>
                    <a:pt x="4153" y="50"/>
                  </a:lnTo>
                  <a:lnTo>
                    <a:pt x="3957" y="74"/>
                  </a:lnTo>
                  <a:lnTo>
                    <a:pt x="3811" y="123"/>
                  </a:lnTo>
                  <a:lnTo>
                    <a:pt x="3542" y="245"/>
                  </a:lnTo>
                  <a:lnTo>
                    <a:pt x="3298" y="367"/>
                  </a:lnTo>
                  <a:lnTo>
                    <a:pt x="3152" y="465"/>
                  </a:lnTo>
                  <a:lnTo>
                    <a:pt x="2981" y="538"/>
                  </a:lnTo>
                  <a:lnTo>
                    <a:pt x="2785" y="587"/>
                  </a:lnTo>
                  <a:lnTo>
                    <a:pt x="2272" y="587"/>
                  </a:lnTo>
                  <a:lnTo>
                    <a:pt x="2077" y="538"/>
                  </a:lnTo>
                  <a:lnTo>
                    <a:pt x="1906" y="465"/>
                  </a:lnTo>
                  <a:lnTo>
                    <a:pt x="1759" y="367"/>
                  </a:lnTo>
                  <a:lnTo>
                    <a:pt x="1515" y="245"/>
                  </a:lnTo>
                  <a:lnTo>
                    <a:pt x="1247" y="123"/>
                  </a:lnTo>
                  <a:lnTo>
                    <a:pt x="1100" y="74"/>
                  </a:lnTo>
                  <a:lnTo>
                    <a:pt x="905" y="50"/>
                  </a:lnTo>
                  <a:lnTo>
                    <a:pt x="709" y="25"/>
                  </a:lnTo>
                  <a:lnTo>
                    <a:pt x="489"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48"/>
            <p:cNvSpPr/>
            <p:nvPr/>
          </p:nvSpPr>
          <p:spPr>
            <a:xfrm>
              <a:off x="6642425" y="4736225"/>
              <a:ext cx="433550" cy="39100"/>
            </a:xfrm>
            <a:custGeom>
              <a:avLst/>
              <a:gdLst/>
              <a:ahLst/>
              <a:cxnLst/>
              <a:rect l="l" t="t" r="r" b="b"/>
              <a:pathLst>
                <a:path w="17342" h="1564" extrusionOk="0">
                  <a:moveTo>
                    <a:pt x="489" y="1"/>
                  </a:moveTo>
                  <a:lnTo>
                    <a:pt x="392" y="25"/>
                  </a:lnTo>
                  <a:lnTo>
                    <a:pt x="294" y="50"/>
                  </a:lnTo>
                  <a:lnTo>
                    <a:pt x="221" y="99"/>
                  </a:lnTo>
                  <a:lnTo>
                    <a:pt x="147" y="147"/>
                  </a:lnTo>
                  <a:lnTo>
                    <a:pt x="74" y="221"/>
                  </a:lnTo>
                  <a:lnTo>
                    <a:pt x="25" y="318"/>
                  </a:lnTo>
                  <a:lnTo>
                    <a:pt x="1" y="392"/>
                  </a:lnTo>
                  <a:lnTo>
                    <a:pt x="1" y="489"/>
                  </a:lnTo>
                  <a:lnTo>
                    <a:pt x="1" y="611"/>
                  </a:lnTo>
                  <a:lnTo>
                    <a:pt x="25" y="685"/>
                  </a:lnTo>
                  <a:lnTo>
                    <a:pt x="74" y="782"/>
                  </a:lnTo>
                  <a:lnTo>
                    <a:pt x="147" y="856"/>
                  </a:lnTo>
                  <a:lnTo>
                    <a:pt x="221" y="904"/>
                  </a:lnTo>
                  <a:lnTo>
                    <a:pt x="294" y="953"/>
                  </a:lnTo>
                  <a:lnTo>
                    <a:pt x="392" y="978"/>
                  </a:lnTo>
                  <a:lnTo>
                    <a:pt x="489" y="978"/>
                  </a:lnTo>
                  <a:lnTo>
                    <a:pt x="734" y="1002"/>
                  </a:lnTo>
                  <a:lnTo>
                    <a:pt x="929" y="1051"/>
                  </a:lnTo>
                  <a:lnTo>
                    <a:pt x="1100" y="1124"/>
                  </a:lnTo>
                  <a:lnTo>
                    <a:pt x="1271" y="1222"/>
                  </a:lnTo>
                  <a:lnTo>
                    <a:pt x="1491" y="1344"/>
                  </a:lnTo>
                  <a:lnTo>
                    <a:pt x="1759" y="1466"/>
                  </a:lnTo>
                  <a:lnTo>
                    <a:pt x="1930" y="1515"/>
                  </a:lnTo>
                  <a:lnTo>
                    <a:pt x="2101" y="1539"/>
                  </a:lnTo>
                  <a:lnTo>
                    <a:pt x="2297" y="1564"/>
                  </a:lnTo>
                  <a:lnTo>
                    <a:pt x="2761" y="1564"/>
                  </a:lnTo>
                  <a:lnTo>
                    <a:pt x="2956" y="1539"/>
                  </a:lnTo>
                  <a:lnTo>
                    <a:pt x="3127" y="1515"/>
                  </a:lnTo>
                  <a:lnTo>
                    <a:pt x="3298" y="1466"/>
                  </a:lnTo>
                  <a:lnTo>
                    <a:pt x="3567" y="1344"/>
                  </a:lnTo>
                  <a:lnTo>
                    <a:pt x="3787" y="1222"/>
                  </a:lnTo>
                  <a:lnTo>
                    <a:pt x="3957" y="1124"/>
                  </a:lnTo>
                  <a:lnTo>
                    <a:pt x="4128" y="1051"/>
                  </a:lnTo>
                  <a:lnTo>
                    <a:pt x="4324" y="1002"/>
                  </a:lnTo>
                  <a:lnTo>
                    <a:pt x="4568" y="978"/>
                  </a:lnTo>
                  <a:lnTo>
                    <a:pt x="4837" y="1002"/>
                  </a:lnTo>
                  <a:lnTo>
                    <a:pt x="5032" y="1051"/>
                  </a:lnTo>
                  <a:lnTo>
                    <a:pt x="5179" y="1124"/>
                  </a:lnTo>
                  <a:lnTo>
                    <a:pt x="5350" y="1222"/>
                  </a:lnTo>
                  <a:lnTo>
                    <a:pt x="5594" y="1344"/>
                  </a:lnTo>
                  <a:lnTo>
                    <a:pt x="5862" y="1466"/>
                  </a:lnTo>
                  <a:lnTo>
                    <a:pt x="6009" y="1515"/>
                  </a:lnTo>
                  <a:lnTo>
                    <a:pt x="6204" y="1539"/>
                  </a:lnTo>
                  <a:lnTo>
                    <a:pt x="6400" y="1564"/>
                  </a:lnTo>
                  <a:lnTo>
                    <a:pt x="6839" y="1564"/>
                  </a:lnTo>
                  <a:lnTo>
                    <a:pt x="7059" y="1539"/>
                  </a:lnTo>
                  <a:lnTo>
                    <a:pt x="7230" y="1515"/>
                  </a:lnTo>
                  <a:lnTo>
                    <a:pt x="7401" y="1466"/>
                  </a:lnTo>
                  <a:lnTo>
                    <a:pt x="7670" y="1344"/>
                  </a:lnTo>
                  <a:lnTo>
                    <a:pt x="7890" y="1222"/>
                  </a:lnTo>
                  <a:lnTo>
                    <a:pt x="8061" y="1124"/>
                  </a:lnTo>
                  <a:lnTo>
                    <a:pt x="8231" y="1051"/>
                  </a:lnTo>
                  <a:lnTo>
                    <a:pt x="8427" y="1002"/>
                  </a:lnTo>
                  <a:lnTo>
                    <a:pt x="8671" y="978"/>
                  </a:lnTo>
                  <a:lnTo>
                    <a:pt x="8915" y="1002"/>
                  </a:lnTo>
                  <a:lnTo>
                    <a:pt x="9111" y="1051"/>
                  </a:lnTo>
                  <a:lnTo>
                    <a:pt x="9282" y="1124"/>
                  </a:lnTo>
                  <a:lnTo>
                    <a:pt x="9453" y="1222"/>
                  </a:lnTo>
                  <a:lnTo>
                    <a:pt x="9672" y="1344"/>
                  </a:lnTo>
                  <a:lnTo>
                    <a:pt x="9941" y="1466"/>
                  </a:lnTo>
                  <a:lnTo>
                    <a:pt x="10112" y="1515"/>
                  </a:lnTo>
                  <a:lnTo>
                    <a:pt x="10283" y="1539"/>
                  </a:lnTo>
                  <a:lnTo>
                    <a:pt x="10478" y="1564"/>
                  </a:lnTo>
                  <a:lnTo>
                    <a:pt x="10942" y="1564"/>
                  </a:lnTo>
                  <a:lnTo>
                    <a:pt x="11138" y="1539"/>
                  </a:lnTo>
                  <a:lnTo>
                    <a:pt x="11333" y="1515"/>
                  </a:lnTo>
                  <a:lnTo>
                    <a:pt x="11480" y="1466"/>
                  </a:lnTo>
                  <a:lnTo>
                    <a:pt x="11748" y="1344"/>
                  </a:lnTo>
                  <a:lnTo>
                    <a:pt x="11993" y="1222"/>
                  </a:lnTo>
                  <a:lnTo>
                    <a:pt x="12139" y="1124"/>
                  </a:lnTo>
                  <a:lnTo>
                    <a:pt x="12310" y="1051"/>
                  </a:lnTo>
                  <a:lnTo>
                    <a:pt x="12506" y="1002"/>
                  </a:lnTo>
                  <a:lnTo>
                    <a:pt x="12774" y="978"/>
                  </a:lnTo>
                  <a:lnTo>
                    <a:pt x="13018" y="1002"/>
                  </a:lnTo>
                  <a:lnTo>
                    <a:pt x="13214" y="1051"/>
                  </a:lnTo>
                  <a:lnTo>
                    <a:pt x="13385" y="1124"/>
                  </a:lnTo>
                  <a:lnTo>
                    <a:pt x="13556" y="1222"/>
                  </a:lnTo>
                  <a:lnTo>
                    <a:pt x="13776" y="1344"/>
                  </a:lnTo>
                  <a:lnTo>
                    <a:pt x="14044" y="1466"/>
                  </a:lnTo>
                  <a:lnTo>
                    <a:pt x="14215" y="1515"/>
                  </a:lnTo>
                  <a:lnTo>
                    <a:pt x="14386" y="1539"/>
                  </a:lnTo>
                  <a:lnTo>
                    <a:pt x="14581" y="1564"/>
                  </a:lnTo>
                  <a:lnTo>
                    <a:pt x="15046" y="1564"/>
                  </a:lnTo>
                  <a:lnTo>
                    <a:pt x="15241" y="1539"/>
                  </a:lnTo>
                  <a:lnTo>
                    <a:pt x="15412" y="1515"/>
                  </a:lnTo>
                  <a:lnTo>
                    <a:pt x="15583" y="1466"/>
                  </a:lnTo>
                  <a:lnTo>
                    <a:pt x="15851" y="1344"/>
                  </a:lnTo>
                  <a:lnTo>
                    <a:pt x="16071" y="1222"/>
                  </a:lnTo>
                  <a:lnTo>
                    <a:pt x="16242" y="1124"/>
                  </a:lnTo>
                  <a:lnTo>
                    <a:pt x="16413" y="1051"/>
                  </a:lnTo>
                  <a:lnTo>
                    <a:pt x="16609" y="1002"/>
                  </a:lnTo>
                  <a:lnTo>
                    <a:pt x="16853" y="978"/>
                  </a:lnTo>
                  <a:lnTo>
                    <a:pt x="16951" y="978"/>
                  </a:lnTo>
                  <a:lnTo>
                    <a:pt x="17048" y="953"/>
                  </a:lnTo>
                  <a:lnTo>
                    <a:pt x="17121" y="904"/>
                  </a:lnTo>
                  <a:lnTo>
                    <a:pt x="17195" y="856"/>
                  </a:lnTo>
                  <a:lnTo>
                    <a:pt x="17268" y="782"/>
                  </a:lnTo>
                  <a:lnTo>
                    <a:pt x="17317" y="685"/>
                  </a:lnTo>
                  <a:lnTo>
                    <a:pt x="17341" y="611"/>
                  </a:lnTo>
                  <a:lnTo>
                    <a:pt x="17341" y="489"/>
                  </a:lnTo>
                  <a:lnTo>
                    <a:pt x="17341" y="392"/>
                  </a:lnTo>
                  <a:lnTo>
                    <a:pt x="17317" y="318"/>
                  </a:lnTo>
                  <a:lnTo>
                    <a:pt x="17268" y="221"/>
                  </a:lnTo>
                  <a:lnTo>
                    <a:pt x="17195" y="147"/>
                  </a:lnTo>
                  <a:lnTo>
                    <a:pt x="17121" y="99"/>
                  </a:lnTo>
                  <a:lnTo>
                    <a:pt x="17048" y="50"/>
                  </a:lnTo>
                  <a:lnTo>
                    <a:pt x="16951" y="25"/>
                  </a:lnTo>
                  <a:lnTo>
                    <a:pt x="16853" y="1"/>
                  </a:lnTo>
                  <a:lnTo>
                    <a:pt x="16633" y="25"/>
                  </a:lnTo>
                  <a:lnTo>
                    <a:pt x="16438" y="50"/>
                  </a:lnTo>
                  <a:lnTo>
                    <a:pt x="16242" y="74"/>
                  </a:lnTo>
                  <a:lnTo>
                    <a:pt x="16096" y="123"/>
                  </a:lnTo>
                  <a:lnTo>
                    <a:pt x="15827" y="245"/>
                  </a:lnTo>
                  <a:lnTo>
                    <a:pt x="15583" y="367"/>
                  </a:lnTo>
                  <a:lnTo>
                    <a:pt x="15436" y="465"/>
                  </a:lnTo>
                  <a:lnTo>
                    <a:pt x="15265" y="538"/>
                  </a:lnTo>
                  <a:lnTo>
                    <a:pt x="15070" y="587"/>
                  </a:lnTo>
                  <a:lnTo>
                    <a:pt x="14557" y="587"/>
                  </a:lnTo>
                  <a:lnTo>
                    <a:pt x="14362" y="538"/>
                  </a:lnTo>
                  <a:lnTo>
                    <a:pt x="14191" y="465"/>
                  </a:lnTo>
                  <a:lnTo>
                    <a:pt x="14020" y="367"/>
                  </a:lnTo>
                  <a:lnTo>
                    <a:pt x="13800" y="245"/>
                  </a:lnTo>
                  <a:lnTo>
                    <a:pt x="13531" y="123"/>
                  </a:lnTo>
                  <a:lnTo>
                    <a:pt x="13385" y="74"/>
                  </a:lnTo>
                  <a:lnTo>
                    <a:pt x="13189" y="50"/>
                  </a:lnTo>
                  <a:lnTo>
                    <a:pt x="12994" y="25"/>
                  </a:lnTo>
                  <a:lnTo>
                    <a:pt x="12774" y="1"/>
                  </a:lnTo>
                  <a:lnTo>
                    <a:pt x="12530" y="25"/>
                  </a:lnTo>
                  <a:lnTo>
                    <a:pt x="12335" y="50"/>
                  </a:lnTo>
                  <a:lnTo>
                    <a:pt x="12164" y="74"/>
                  </a:lnTo>
                  <a:lnTo>
                    <a:pt x="11993" y="123"/>
                  </a:lnTo>
                  <a:lnTo>
                    <a:pt x="11724" y="245"/>
                  </a:lnTo>
                  <a:lnTo>
                    <a:pt x="11504" y="367"/>
                  </a:lnTo>
                  <a:lnTo>
                    <a:pt x="11333" y="465"/>
                  </a:lnTo>
                  <a:lnTo>
                    <a:pt x="11162" y="538"/>
                  </a:lnTo>
                  <a:lnTo>
                    <a:pt x="10967" y="587"/>
                  </a:lnTo>
                  <a:lnTo>
                    <a:pt x="10478" y="587"/>
                  </a:lnTo>
                  <a:lnTo>
                    <a:pt x="10283" y="538"/>
                  </a:lnTo>
                  <a:lnTo>
                    <a:pt x="10112" y="465"/>
                  </a:lnTo>
                  <a:lnTo>
                    <a:pt x="9941" y="367"/>
                  </a:lnTo>
                  <a:lnTo>
                    <a:pt x="9721" y="245"/>
                  </a:lnTo>
                  <a:lnTo>
                    <a:pt x="9428" y="123"/>
                  </a:lnTo>
                  <a:lnTo>
                    <a:pt x="9282" y="74"/>
                  </a:lnTo>
                  <a:lnTo>
                    <a:pt x="9111" y="50"/>
                  </a:lnTo>
                  <a:lnTo>
                    <a:pt x="8891" y="25"/>
                  </a:lnTo>
                  <a:lnTo>
                    <a:pt x="8671" y="1"/>
                  </a:lnTo>
                  <a:lnTo>
                    <a:pt x="8451" y="25"/>
                  </a:lnTo>
                  <a:lnTo>
                    <a:pt x="8231" y="50"/>
                  </a:lnTo>
                  <a:lnTo>
                    <a:pt x="8061" y="74"/>
                  </a:lnTo>
                  <a:lnTo>
                    <a:pt x="7890" y="123"/>
                  </a:lnTo>
                  <a:lnTo>
                    <a:pt x="7621" y="245"/>
                  </a:lnTo>
                  <a:lnTo>
                    <a:pt x="7401" y="367"/>
                  </a:lnTo>
                  <a:lnTo>
                    <a:pt x="7230" y="465"/>
                  </a:lnTo>
                  <a:lnTo>
                    <a:pt x="7059" y="538"/>
                  </a:lnTo>
                  <a:lnTo>
                    <a:pt x="6864" y="587"/>
                  </a:lnTo>
                  <a:lnTo>
                    <a:pt x="6375" y="587"/>
                  </a:lnTo>
                  <a:lnTo>
                    <a:pt x="6180" y="538"/>
                  </a:lnTo>
                  <a:lnTo>
                    <a:pt x="6009" y="465"/>
                  </a:lnTo>
                  <a:lnTo>
                    <a:pt x="5838" y="367"/>
                  </a:lnTo>
                  <a:lnTo>
                    <a:pt x="5618" y="245"/>
                  </a:lnTo>
                  <a:lnTo>
                    <a:pt x="5350" y="123"/>
                  </a:lnTo>
                  <a:lnTo>
                    <a:pt x="5179" y="74"/>
                  </a:lnTo>
                  <a:lnTo>
                    <a:pt x="5008" y="50"/>
                  </a:lnTo>
                  <a:lnTo>
                    <a:pt x="4812" y="25"/>
                  </a:lnTo>
                  <a:lnTo>
                    <a:pt x="4568" y="1"/>
                  </a:lnTo>
                  <a:lnTo>
                    <a:pt x="4348" y="25"/>
                  </a:lnTo>
                  <a:lnTo>
                    <a:pt x="4153" y="50"/>
                  </a:lnTo>
                  <a:lnTo>
                    <a:pt x="3957" y="74"/>
                  </a:lnTo>
                  <a:lnTo>
                    <a:pt x="3811" y="123"/>
                  </a:lnTo>
                  <a:lnTo>
                    <a:pt x="3542" y="245"/>
                  </a:lnTo>
                  <a:lnTo>
                    <a:pt x="3298" y="367"/>
                  </a:lnTo>
                  <a:lnTo>
                    <a:pt x="3152" y="465"/>
                  </a:lnTo>
                  <a:lnTo>
                    <a:pt x="2981" y="538"/>
                  </a:lnTo>
                  <a:lnTo>
                    <a:pt x="2785" y="587"/>
                  </a:lnTo>
                  <a:lnTo>
                    <a:pt x="2272" y="587"/>
                  </a:lnTo>
                  <a:lnTo>
                    <a:pt x="2077" y="538"/>
                  </a:lnTo>
                  <a:lnTo>
                    <a:pt x="1906" y="465"/>
                  </a:lnTo>
                  <a:lnTo>
                    <a:pt x="1759" y="367"/>
                  </a:lnTo>
                  <a:lnTo>
                    <a:pt x="1515" y="245"/>
                  </a:lnTo>
                  <a:lnTo>
                    <a:pt x="1247" y="123"/>
                  </a:lnTo>
                  <a:lnTo>
                    <a:pt x="1100" y="74"/>
                  </a:lnTo>
                  <a:lnTo>
                    <a:pt x="905" y="50"/>
                  </a:lnTo>
                  <a:lnTo>
                    <a:pt x="709" y="25"/>
                  </a:lnTo>
                  <a:lnTo>
                    <a:pt x="489"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48"/>
            <p:cNvSpPr/>
            <p:nvPr/>
          </p:nvSpPr>
          <p:spPr>
            <a:xfrm>
              <a:off x="6684575" y="4312500"/>
              <a:ext cx="349875" cy="377350"/>
            </a:xfrm>
            <a:custGeom>
              <a:avLst/>
              <a:gdLst/>
              <a:ahLst/>
              <a:cxnLst/>
              <a:rect l="l" t="t" r="r" b="b"/>
              <a:pathLst>
                <a:path w="13995" h="15094" extrusionOk="0">
                  <a:moveTo>
                    <a:pt x="5691" y="5740"/>
                  </a:moveTo>
                  <a:lnTo>
                    <a:pt x="5764" y="5764"/>
                  </a:lnTo>
                  <a:lnTo>
                    <a:pt x="5813" y="5837"/>
                  </a:lnTo>
                  <a:lnTo>
                    <a:pt x="5862" y="5886"/>
                  </a:lnTo>
                  <a:lnTo>
                    <a:pt x="5935" y="6082"/>
                  </a:lnTo>
                  <a:lnTo>
                    <a:pt x="5959" y="6301"/>
                  </a:lnTo>
                  <a:lnTo>
                    <a:pt x="5935" y="6521"/>
                  </a:lnTo>
                  <a:lnTo>
                    <a:pt x="5862" y="6692"/>
                  </a:lnTo>
                  <a:lnTo>
                    <a:pt x="5813" y="6765"/>
                  </a:lnTo>
                  <a:lnTo>
                    <a:pt x="5764" y="6814"/>
                  </a:lnTo>
                  <a:lnTo>
                    <a:pt x="5691" y="6839"/>
                  </a:lnTo>
                  <a:lnTo>
                    <a:pt x="5642" y="6863"/>
                  </a:lnTo>
                  <a:lnTo>
                    <a:pt x="5569" y="6839"/>
                  </a:lnTo>
                  <a:lnTo>
                    <a:pt x="5520" y="6814"/>
                  </a:lnTo>
                  <a:lnTo>
                    <a:pt x="5446" y="6765"/>
                  </a:lnTo>
                  <a:lnTo>
                    <a:pt x="5398" y="6692"/>
                  </a:lnTo>
                  <a:lnTo>
                    <a:pt x="5349" y="6521"/>
                  </a:lnTo>
                  <a:lnTo>
                    <a:pt x="5324" y="6301"/>
                  </a:lnTo>
                  <a:lnTo>
                    <a:pt x="5349" y="6082"/>
                  </a:lnTo>
                  <a:lnTo>
                    <a:pt x="5398" y="5886"/>
                  </a:lnTo>
                  <a:lnTo>
                    <a:pt x="5446" y="5837"/>
                  </a:lnTo>
                  <a:lnTo>
                    <a:pt x="5520" y="5764"/>
                  </a:lnTo>
                  <a:lnTo>
                    <a:pt x="5569" y="5740"/>
                  </a:lnTo>
                  <a:close/>
                  <a:moveTo>
                    <a:pt x="8402" y="5740"/>
                  </a:moveTo>
                  <a:lnTo>
                    <a:pt x="8475" y="5764"/>
                  </a:lnTo>
                  <a:lnTo>
                    <a:pt x="8524" y="5837"/>
                  </a:lnTo>
                  <a:lnTo>
                    <a:pt x="8573" y="5886"/>
                  </a:lnTo>
                  <a:lnTo>
                    <a:pt x="8621" y="6082"/>
                  </a:lnTo>
                  <a:lnTo>
                    <a:pt x="8646" y="6301"/>
                  </a:lnTo>
                  <a:lnTo>
                    <a:pt x="8621" y="6521"/>
                  </a:lnTo>
                  <a:lnTo>
                    <a:pt x="8573" y="6692"/>
                  </a:lnTo>
                  <a:lnTo>
                    <a:pt x="8524" y="6765"/>
                  </a:lnTo>
                  <a:lnTo>
                    <a:pt x="8475" y="6814"/>
                  </a:lnTo>
                  <a:lnTo>
                    <a:pt x="8402" y="6839"/>
                  </a:lnTo>
                  <a:lnTo>
                    <a:pt x="8328" y="6863"/>
                  </a:lnTo>
                  <a:lnTo>
                    <a:pt x="8280" y="6839"/>
                  </a:lnTo>
                  <a:lnTo>
                    <a:pt x="8206" y="6814"/>
                  </a:lnTo>
                  <a:lnTo>
                    <a:pt x="8157" y="6765"/>
                  </a:lnTo>
                  <a:lnTo>
                    <a:pt x="8109" y="6692"/>
                  </a:lnTo>
                  <a:lnTo>
                    <a:pt x="8035" y="6521"/>
                  </a:lnTo>
                  <a:lnTo>
                    <a:pt x="8011" y="6301"/>
                  </a:lnTo>
                  <a:lnTo>
                    <a:pt x="8035" y="6082"/>
                  </a:lnTo>
                  <a:lnTo>
                    <a:pt x="8109" y="5886"/>
                  </a:lnTo>
                  <a:lnTo>
                    <a:pt x="8157" y="5837"/>
                  </a:lnTo>
                  <a:lnTo>
                    <a:pt x="8206" y="5764"/>
                  </a:lnTo>
                  <a:lnTo>
                    <a:pt x="8280" y="5740"/>
                  </a:lnTo>
                  <a:close/>
                  <a:moveTo>
                    <a:pt x="9867" y="2931"/>
                  </a:moveTo>
                  <a:lnTo>
                    <a:pt x="9867" y="4421"/>
                  </a:lnTo>
                  <a:lnTo>
                    <a:pt x="11552" y="4421"/>
                  </a:lnTo>
                  <a:lnTo>
                    <a:pt x="11552" y="6033"/>
                  </a:lnTo>
                  <a:lnTo>
                    <a:pt x="7229" y="4225"/>
                  </a:lnTo>
                  <a:lnTo>
                    <a:pt x="7229" y="9867"/>
                  </a:lnTo>
                  <a:lnTo>
                    <a:pt x="7205" y="9965"/>
                  </a:lnTo>
                  <a:lnTo>
                    <a:pt x="7156" y="10063"/>
                  </a:lnTo>
                  <a:lnTo>
                    <a:pt x="7083" y="10111"/>
                  </a:lnTo>
                  <a:lnTo>
                    <a:pt x="6887" y="10111"/>
                  </a:lnTo>
                  <a:lnTo>
                    <a:pt x="6814" y="10063"/>
                  </a:lnTo>
                  <a:lnTo>
                    <a:pt x="6765" y="9965"/>
                  </a:lnTo>
                  <a:lnTo>
                    <a:pt x="6741" y="9867"/>
                  </a:lnTo>
                  <a:lnTo>
                    <a:pt x="6741" y="4225"/>
                  </a:lnTo>
                  <a:lnTo>
                    <a:pt x="2418" y="6033"/>
                  </a:lnTo>
                  <a:lnTo>
                    <a:pt x="2418" y="4421"/>
                  </a:lnTo>
                  <a:lnTo>
                    <a:pt x="4103" y="4421"/>
                  </a:lnTo>
                  <a:lnTo>
                    <a:pt x="4103" y="2931"/>
                  </a:lnTo>
                  <a:close/>
                  <a:moveTo>
                    <a:pt x="5520" y="0"/>
                  </a:moveTo>
                  <a:lnTo>
                    <a:pt x="5520" y="2027"/>
                  </a:lnTo>
                  <a:lnTo>
                    <a:pt x="3151" y="2027"/>
                  </a:lnTo>
                  <a:lnTo>
                    <a:pt x="3151" y="3542"/>
                  </a:lnTo>
                  <a:lnTo>
                    <a:pt x="1466" y="3542"/>
                  </a:lnTo>
                  <a:lnTo>
                    <a:pt x="1466" y="6423"/>
                  </a:lnTo>
                  <a:lnTo>
                    <a:pt x="586" y="6765"/>
                  </a:lnTo>
                  <a:lnTo>
                    <a:pt x="415" y="6863"/>
                  </a:lnTo>
                  <a:lnTo>
                    <a:pt x="269" y="6985"/>
                  </a:lnTo>
                  <a:lnTo>
                    <a:pt x="147" y="7132"/>
                  </a:lnTo>
                  <a:lnTo>
                    <a:pt x="49" y="7278"/>
                  </a:lnTo>
                  <a:lnTo>
                    <a:pt x="0" y="7425"/>
                  </a:lnTo>
                  <a:lnTo>
                    <a:pt x="0" y="7596"/>
                  </a:lnTo>
                  <a:lnTo>
                    <a:pt x="0" y="7791"/>
                  </a:lnTo>
                  <a:lnTo>
                    <a:pt x="73" y="7987"/>
                  </a:lnTo>
                  <a:lnTo>
                    <a:pt x="1514" y="11308"/>
                  </a:lnTo>
                  <a:lnTo>
                    <a:pt x="1514" y="14874"/>
                  </a:lnTo>
                  <a:lnTo>
                    <a:pt x="1759" y="14752"/>
                  </a:lnTo>
                  <a:lnTo>
                    <a:pt x="2052" y="14630"/>
                  </a:lnTo>
                  <a:lnTo>
                    <a:pt x="2247" y="14581"/>
                  </a:lnTo>
                  <a:lnTo>
                    <a:pt x="2442" y="14556"/>
                  </a:lnTo>
                  <a:lnTo>
                    <a:pt x="2662" y="14532"/>
                  </a:lnTo>
                  <a:lnTo>
                    <a:pt x="2882" y="14508"/>
                  </a:lnTo>
                  <a:lnTo>
                    <a:pt x="3175" y="14532"/>
                  </a:lnTo>
                  <a:lnTo>
                    <a:pt x="3419" y="14556"/>
                  </a:lnTo>
                  <a:lnTo>
                    <a:pt x="3639" y="14605"/>
                  </a:lnTo>
                  <a:lnTo>
                    <a:pt x="3835" y="14678"/>
                  </a:lnTo>
                  <a:lnTo>
                    <a:pt x="4152" y="14801"/>
                  </a:lnTo>
                  <a:lnTo>
                    <a:pt x="4396" y="14947"/>
                  </a:lnTo>
                  <a:lnTo>
                    <a:pt x="4543" y="15020"/>
                  </a:lnTo>
                  <a:lnTo>
                    <a:pt x="4641" y="15069"/>
                  </a:lnTo>
                  <a:lnTo>
                    <a:pt x="4787" y="15094"/>
                  </a:lnTo>
                  <a:lnTo>
                    <a:pt x="5105" y="15094"/>
                  </a:lnTo>
                  <a:lnTo>
                    <a:pt x="5227" y="15069"/>
                  </a:lnTo>
                  <a:lnTo>
                    <a:pt x="5349" y="15020"/>
                  </a:lnTo>
                  <a:lnTo>
                    <a:pt x="5471" y="14947"/>
                  </a:lnTo>
                  <a:lnTo>
                    <a:pt x="5740" y="14801"/>
                  </a:lnTo>
                  <a:lnTo>
                    <a:pt x="6057" y="14678"/>
                  </a:lnTo>
                  <a:lnTo>
                    <a:pt x="6252" y="14605"/>
                  </a:lnTo>
                  <a:lnTo>
                    <a:pt x="6472" y="14556"/>
                  </a:lnTo>
                  <a:lnTo>
                    <a:pt x="6716" y="14532"/>
                  </a:lnTo>
                  <a:lnTo>
                    <a:pt x="6985" y="14508"/>
                  </a:lnTo>
                  <a:lnTo>
                    <a:pt x="7254" y="14532"/>
                  </a:lnTo>
                  <a:lnTo>
                    <a:pt x="7498" y="14556"/>
                  </a:lnTo>
                  <a:lnTo>
                    <a:pt x="7718" y="14605"/>
                  </a:lnTo>
                  <a:lnTo>
                    <a:pt x="7913" y="14678"/>
                  </a:lnTo>
                  <a:lnTo>
                    <a:pt x="8255" y="14801"/>
                  </a:lnTo>
                  <a:lnTo>
                    <a:pt x="8499" y="14947"/>
                  </a:lnTo>
                  <a:lnTo>
                    <a:pt x="8621" y="15020"/>
                  </a:lnTo>
                  <a:lnTo>
                    <a:pt x="8744" y="15069"/>
                  </a:lnTo>
                  <a:lnTo>
                    <a:pt x="8866" y="15094"/>
                  </a:lnTo>
                  <a:lnTo>
                    <a:pt x="9183" y="15094"/>
                  </a:lnTo>
                  <a:lnTo>
                    <a:pt x="9330" y="15069"/>
                  </a:lnTo>
                  <a:lnTo>
                    <a:pt x="9427" y="15020"/>
                  </a:lnTo>
                  <a:lnTo>
                    <a:pt x="9574" y="14947"/>
                  </a:lnTo>
                  <a:lnTo>
                    <a:pt x="9818" y="14801"/>
                  </a:lnTo>
                  <a:lnTo>
                    <a:pt x="10136" y="14678"/>
                  </a:lnTo>
                  <a:lnTo>
                    <a:pt x="10331" y="14605"/>
                  </a:lnTo>
                  <a:lnTo>
                    <a:pt x="10551" y="14556"/>
                  </a:lnTo>
                  <a:lnTo>
                    <a:pt x="10795" y="14532"/>
                  </a:lnTo>
                  <a:lnTo>
                    <a:pt x="11088" y="14508"/>
                  </a:lnTo>
                  <a:lnTo>
                    <a:pt x="11308" y="14532"/>
                  </a:lnTo>
                  <a:lnTo>
                    <a:pt x="11528" y="14556"/>
                  </a:lnTo>
                  <a:lnTo>
                    <a:pt x="11723" y="14581"/>
                  </a:lnTo>
                  <a:lnTo>
                    <a:pt x="11919" y="14630"/>
                  </a:lnTo>
                  <a:lnTo>
                    <a:pt x="12212" y="14752"/>
                  </a:lnTo>
                  <a:lnTo>
                    <a:pt x="12456" y="14874"/>
                  </a:lnTo>
                  <a:lnTo>
                    <a:pt x="12456" y="11308"/>
                  </a:lnTo>
                  <a:lnTo>
                    <a:pt x="13897" y="7987"/>
                  </a:lnTo>
                  <a:lnTo>
                    <a:pt x="13970" y="7791"/>
                  </a:lnTo>
                  <a:lnTo>
                    <a:pt x="13995" y="7596"/>
                  </a:lnTo>
                  <a:lnTo>
                    <a:pt x="13970" y="7425"/>
                  </a:lnTo>
                  <a:lnTo>
                    <a:pt x="13921" y="7278"/>
                  </a:lnTo>
                  <a:lnTo>
                    <a:pt x="13824" y="7132"/>
                  </a:lnTo>
                  <a:lnTo>
                    <a:pt x="13701" y="6985"/>
                  </a:lnTo>
                  <a:lnTo>
                    <a:pt x="13555" y="6863"/>
                  </a:lnTo>
                  <a:lnTo>
                    <a:pt x="13384" y="6765"/>
                  </a:lnTo>
                  <a:lnTo>
                    <a:pt x="12505" y="6423"/>
                  </a:lnTo>
                  <a:lnTo>
                    <a:pt x="12505" y="3542"/>
                  </a:lnTo>
                  <a:lnTo>
                    <a:pt x="10820" y="3542"/>
                  </a:lnTo>
                  <a:lnTo>
                    <a:pt x="10820" y="2027"/>
                  </a:lnTo>
                  <a:lnTo>
                    <a:pt x="8450" y="2027"/>
                  </a:lnTo>
                  <a:lnTo>
                    <a:pt x="8450"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2" name="Google Shape;1252;p48"/>
          <p:cNvSpPr/>
          <p:nvPr/>
        </p:nvSpPr>
        <p:spPr>
          <a:xfrm>
            <a:off x="299775" y="4368343"/>
            <a:ext cx="465527" cy="274647"/>
          </a:xfrm>
          <a:custGeom>
            <a:avLst/>
            <a:gdLst/>
            <a:ahLst/>
            <a:cxnLst/>
            <a:rect l="l" t="t" r="r" b="b"/>
            <a:pathLst>
              <a:path w="22274" h="13141" extrusionOk="0">
                <a:moveTo>
                  <a:pt x="14532" y="3786"/>
                </a:moveTo>
                <a:lnTo>
                  <a:pt x="11747" y="7084"/>
                </a:lnTo>
                <a:lnTo>
                  <a:pt x="11577" y="7035"/>
                </a:lnTo>
                <a:lnTo>
                  <a:pt x="11406" y="6986"/>
                </a:lnTo>
                <a:lnTo>
                  <a:pt x="11235" y="6937"/>
                </a:lnTo>
                <a:lnTo>
                  <a:pt x="10893" y="6937"/>
                </a:lnTo>
                <a:lnTo>
                  <a:pt x="10746" y="6961"/>
                </a:lnTo>
                <a:lnTo>
                  <a:pt x="9207" y="3786"/>
                </a:lnTo>
                <a:close/>
                <a:moveTo>
                  <a:pt x="7034" y="6082"/>
                </a:moveTo>
                <a:lnTo>
                  <a:pt x="7229" y="6302"/>
                </a:lnTo>
                <a:lnTo>
                  <a:pt x="7400" y="6522"/>
                </a:lnTo>
                <a:lnTo>
                  <a:pt x="7571" y="6766"/>
                </a:lnTo>
                <a:lnTo>
                  <a:pt x="7718" y="7010"/>
                </a:lnTo>
                <a:lnTo>
                  <a:pt x="7840" y="7279"/>
                </a:lnTo>
                <a:lnTo>
                  <a:pt x="7937" y="7572"/>
                </a:lnTo>
                <a:lnTo>
                  <a:pt x="8011" y="7841"/>
                </a:lnTo>
                <a:lnTo>
                  <a:pt x="8060" y="8134"/>
                </a:lnTo>
                <a:lnTo>
                  <a:pt x="5422" y="8134"/>
                </a:lnTo>
                <a:lnTo>
                  <a:pt x="7034" y="6082"/>
                </a:lnTo>
                <a:close/>
                <a:moveTo>
                  <a:pt x="8475" y="4275"/>
                </a:moveTo>
                <a:lnTo>
                  <a:pt x="9965" y="7352"/>
                </a:lnTo>
                <a:lnTo>
                  <a:pt x="9769" y="7523"/>
                </a:lnTo>
                <a:lnTo>
                  <a:pt x="9623" y="7743"/>
                </a:lnTo>
                <a:lnTo>
                  <a:pt x="9525" y="7963"/>
                </a:lnTo>
                <a:lnTo>
                  <a:pt x="9427" y="8183"/>
                </a:lnTo>
                <a:lnTo>
                  <a:pt x="9061" y="8183"/>
                </a:lnTo>
                <a:lnTo>
                  <a:pt x="8988" y="7767"/>
                </a:lnTo>
                <a:lnTo>
                  <a:pt x="8890" y="7377"/>
                </a:lnTo>
                <a:lnTo>
                  <a:pt x="8768" y="6986"/>
                </a:lnTo>
                <a:lnTo>
                  <a:pt x="8597" y="6619"/>
                </a:lnTo>
                <a:lnTo>
                  <a:pt x="8402" y="6253"/>
                </a:lnTo>
                <a:lnTo>
                  <a:pt x="8182" y="5936"/>
                </a:lnTo>
                <a:lnTo>
                  <a:pt x="7937" y="5618"/>
                </a:lnTo>
                <a:lnTo>
                  <a:pt x="7644" y="5325"/>
                </a:lnTo>
                <a:lnTo>
                  <a:pt x="8475" y="4275"/>
                </a:lnTo>
                <a:close/>
                <a:moveTo>
                  <a:pt x="11161" y="8012"/>
                </a:moveTo>
                <a:lnTo>
                  <a:pt x="11259" y="8060"/>
                </a:lnTo>
                <a:lnTo>
                  <a:pt x="11381" y="8109"/>
                </a:lnTo>
                <a:lnTo>
                  <a:pt x="11454" y="8183"/>
                </a:lnTo>
                <a:lnTo>
                  <a:pt x="11528" y="8280"/>
                </a:lnTo>
                <a:lnTo>
                  <a:pt x="11577" y="8378"/>
                </a:lnTo>
                <a:lnTo>
                  <a:pt x="11625" y="8476"/>
                </a:lnTo>
                <a:lnTo>
                  <a:pt x="11625" y="8598"/>
                </a:lnTo>
                <a:lnTo>
                  <a:pt x="11625" y="8695"/>
                </a:lnTo>
                <a:lnTo>
                  <a:pt x="11577" y="8818"/>
                </a:lnTo>
                <a:lnTo>
                  <a:pt x="11528" y="8915"/>
                </a:lnTo>
                <a:lnTo>
                  <a:pt x="11454" y="9013"/>
                </a:lnTo>
                <a:lnTo>
                  <a:pt x="11381" y="9062"/>
                </a:lnTo>
                <a:lnTo>
                  <a:pt x="11259" y="9135"/>
                </a:lnTo>
                <a:lnTo>
                  <a:pt x="11161" y="9159"/>
                </a:lnTo>
                <a:lnTo>
                  <a:pt x="11039" y="9184"/>
                </a:lnTo>
                <a:lnTo>
                  <a:pt x="10942" y="9159"/>
                </a:lnTo>
                <a:lnTo>
                  <a:pt x="10819" y="9135"/>
                </a:lnTo>
                <a:lnTo>
                  <a:pt x="10722" y="9062"/>
                </a:lnTo>
                <a:lnTo>
                  <a:pt x="10624" y="9013"/>
                </a:lnTo>
                <a:lnTo>
                  <a:pt x="10575" y="8915"/>
                </a:lnTo>
                <a:lnTo>
                  <a:pt x="10502" y="8818"/>
                </a:lnTo>
                <a:lnTo>
                  <a:pt x="10477" y="8695"/>
                </a:lnTo>
                <a:lnTo>
                  <a:pt x="10453" y="8598"/>
                </a:lnTo>
                <a:lnTo>
                  <a:pt x="10477" y="8476"/>
                </a:lnTo>
                <a:lnTo>
                  <a:pt x="10502" y="8378"/>
                </a:lnTo>
                <a:lnTo>
                  <a:pt x="10575" y="8280"/>
                </a:lnTo>
                <a:lnTo>
                  <a:pt x="10624" y="8183"/>
                </a:lnTo>
                <a:lnTo>
                  <a:pt x="10722" y="8109"/>
                </a:lnTo>
                <a:lnTo>
                  <a:pt x="10819" y="8060"/>
                </a:lnTo>
                <a:lnTo>
                  <a:pt x="10942" y="8012"/>
                </a:lnTo>
                <a:close/>
                <a:moveTo>
                  <a:pt x="4811" y="5081"/>
                </a:moveTo>
                <a:lnTo>
                  <a:pt x="5056" y="5105"/>
                </a:lnTo>
                <a:lnTo>
                  <a:pt x="5275" y="5154"/>
                </a:lnTo>
                <a:lnTo>
                  <a:pt x="5520" y="5203"/>
                </a:lnTo>
                <a:lnTo>
                  <a:pt x="5739" y="5276"/>
                </a:lnTo>
                <a:lnTo>
                  <a:pt x="5959" y="5374"/>
                </a:lnTo>
                <a:lnTo>
                  <a:pt x="6179" y="5472"/>
                </a:lnTo>
                <a:lnTo>
                  <a:pt x="6374" y="5569"/>
                </a:lnTo>
                <a:lnTo>
                  <a:pt x="4640" y="7816"/>
                </a:lnTo>
                <a:lnTo>
                  <a:pt x="4396" y="7816"/>
                </a:lnTo>
                <a:lnTo>
                  <a:pt x="4250" y="7865"/>
                </a:lnTo>
                <a:lnTo>
                  <a:pt x="4127" y="7938"/>
                </a:lnTo>
                <a:lnTo>
                  <a:pt x="4005" y="8036"/>
                </a:lnTo>
                <a:lnTo>
                  <a:pt x="3908" y="8158"/>
                </a:lnTo>
                <a:lnTo>
                  <a:pt x="3834" y="8280"/>
                </a:lnTo>
                <a:lnTo>
                  <a:pt x="3786" y="8427"/>
                </a:lnTo>
                <a:lnTo>
                  <a:pt x="3761" y="8598"/>
                </a:lnTo>
                <a:lnTo>
                  <a:pt x="3786" y="8744"/>
                </a:lnTo>
                <a:lnTo>
                  <a:pt x="3834" y="8891"/>
                </a:lnTo>
                <a:lnTo>
                  <a:pt x="3908" y="9037"/>
                </a:lnTo>
                <a:lnTo>
                  <a:pt x="4005" y="9135"/>
                </a:lnTo>
                <a:lnTo>
                  <a:pt x="4127" y="9233"/>
                </a:lnTo>
                <a:lnTo>
                  <a:pt x="4250" y="9306"/>
                </a:lnTo>
                <a:lnTo>
                  <a:pt x="4396" y="9355"/>
                </a:lnTo>
                <a:lnTo>
                  <a:pt x="4543" y="9379"/>
                </a:lnTo>
                <a:lnTo>
                  <a:pt x="4738" y="9355"/>
                </a:lnTo>
                <a:lnTo>
                  <a:pt x="4933" y="9282"/>
                </a:lnTo>
                <a:lnTo>
                  <a:pt x="5080" y="9159"/>
                </a:lnTo>
                <a:lnTo>
                  <a:pt x="5227" y="9013"/>
                </a:lnTo>
                <a:lnTo>
                  <a:pt x="8060" y="9013"/>
                </a:lnTo>
                <a:lnTo>
                  <a:pt x="8011" y="9330"/>
                </a:lnTo>
                <a:lnTo>
                  <a:pt x="7937" y="9648"/>
                </a:lnTo>
                <a:lnTo>
                  <a:pt x="7815" y="9965"/>
                </a:lnTo>
                <a:lnTo>
                  <a:pt x="7693" y="10259"/>
                </a:lnTo>
                <a:lnTo>
                  <a:pt x="7522" y="10527"/>
                </a:lnTo>
                <a:lnTo>
                  <a:pt x="7351" y="10771"/>
                </a:lnTo>
                <a:lnTo>
                  <a:pt x="7156" y="11016"/>
                </a:lnTo>
                <a:lnTo>
                  <a:pt x="6912" y="11235"/>
                </a:lnTo>
                <a:lnTo>
                  <a:pt x="6667" y="11431"/>
                </a:lnTo>
                <a:lnTo>
                  <a:pt x="6423" y="11626"/>
                </a:lnTo>
                <a:lnTo>
                  <a:pt x="6130" y="11773"/>
                </a:lnTo>
                <a:lnTo>
                  <a:pt x="5837" y="11895"/>
                </a:lnTo>
                <a:lnTo>
                  <a:pt x="5544" y="12017"/>
                </a:lnTo>
                <a:lnTo>
                  <a:pt x="5227" y="12090"/>
                </a:lnTo>
                <a:lnTo>
                  <a:pt x="4885" y="12139"/>
                </a:lnTo>
                <a:lnTo>
                  <a:pt x="4201" y="12139"/>
                </a:lnTo>
                <a:lnTo>
                  <a:pt x="3834" y="12066"/>
                </a:lnTo>
                <a:lnTo>
                  <a:pt x="3517" y="11993"/>
                </a:lnTo>
                <a:lnTo>
                  <a:pt x="3175" y="11870"/>
                </a:lnTo>
                <a:lnTo>
                  <a:pt x="2882" y="11724"/>
                </a:lnTo>
                <a:lnTo>
                  <a:pt x="2589" y="11553"/>
                </a:lnTo>
                <a:lnTo>
                  <a:pt x="2320" y="11333"/>
                </a:lnTo>
                <a:lnTo>
                  <a:pt x="2052" y="11113"/>
                </a:lnTo>
                <a:lnTo>
                  <a:pt x="1832" y="10869"/>
                </a:lnTo>
                <a:lnTo>
                  <a:pt x="1636" y="10576"/>
                </a:lnTo>
                <a:lnTo>
                  <a:pt x="1441" y="10283"/>
                </a:lnTo>
                <a:lnTo>
                  <a:pt x="1294" y="9990"/>
                </a:lnTo>
                <a:lnTo>
                  <a:pt x="1172" y="9672"/>
                </a:lnTo>
                <a:lnTo>
                  <a:pt x="1099" y="9330"/>
                </a:lnTo>
                <a:lnTo>
                  <a:pt x="1050" y="8964"/>
                </a:lnTo>
                <a:lnTo>
                  <a:pt x="1026" y="8598"/>
                </a:lnTo>
                <a:lnTo>
                  <a:pt x="1050" y="8256"/>
                </a:lnTo>
                <a:lnTo>
                  <a:pt x="1099" y="7889"/>
                </a:lnTo>
                <a:lnTo>
                  <a:pt x="1172" y="7548"/>
                </a:lnTo>
                <a:lnTo>
                  <a:pt x="1294" y="7230"/>
                </a:lnTo>
                <a:lnTo>
                  <a:pt x="1441" y="6913"/>
                </a:lnTo>
                <a:lnTo>
                  <a:pt x="1636" y="6644"/>
                </a:lnTo>
                <a:lnTo>
                  <a:pt x="1832" y="6351"/>
                </a:lnTo>
                <a:lnTo>
                  <a:pt x="2052" y="6107"/>
                </a:lnTo>
                <a:lnTo>
                  <a:pt x="2320" y="5887"/>
                </a:lnTo>
                <a:lnTo>
                  <a:pt x="2589" y="5667"/>
                </a:lnTo>
                <a:lnTo>
                  <a:pt x="2882" y="5496"/>
                </a:lnTo>
                <a:lnTo>
                  <a:pt x="3175" y="5349"/>
                </a:lnTo>
                <a:lnTo>
                  <a:pt x="3517" y="5227"/>
                </a:lnTo>
                <a:lnTo>
                  <a:pt x="3834" y="5154"/>
                </a:lnTo>
                <a:lnTo>
                  <a:pt x="4201" y="5081"/>
                </a:lnTo>
                <a:close/>
                <a:moveTo>
                  <a:pt x="18097" y="5081"/>
                </a:moveTo>
                <a:lnTo>
                  <a:pt x="18464" y="5154"/>
                </a:lnTo>
                <a:lnTo>
                  <a:pt x="18806" y="5227"/>
                </a:lnTo>
                <a:lnTo>
                  <a:pt x="19123" y="5349"/>
                </a:lnTo>
                <a:lnTo>
                  <a:pt x="19441" y="5496"/>
                </a:lnTo>
                <a:lnTo>
                  <a:pt x="19734" y="5667"/>
                </a:lnTo>
                <a:lnTo>
                  <a:pt x="20002" y="5887"/>
                </a:lnTo>
                <a:lnTo>
                  <a:pt x="20247" y="6107"/>
                </a:lnTo>
                <a:lnTo>
                  <a:pt x="20466" y="6351"/>
                </a:lnTo>
                <a:lnTo>
                  <a:pt x="20686" y="6644"/>
                </a:lnTo>
                <a:lnTo>
                  <a:pt x="20857" y="6913"/>
                </a:lnTo>
                <a:lnTo>
                  <a:pt x="21004" y="7230"/>
                </a:lnTo>
                <a:lnTo>
                  <a:pt x="21126" y="7548"/>
                </a:lnTo>
                <a:lnTo>
                  <a:pt x="21199" y="7889"/>
                </a:lnTo>
                <a:lnTo>
                  <a:pt x="21272" y="8256"/>
                </a:lnTo>
                <a:lnTo>
                  <a:pt x="21272" y="8598"/>
                </a:lnTo>
                <a:lnTo>
                  <a:pt x="21272" y="8964"/>
                </a:lnTo>
                <a:lnTo>
                  <a:pt x="21199" y="9330"/>
                </a:lnTo>
                <a:lnTo>
                  <a:pt x="21126" y="9672"/>
                </a:lnTo>
                <a:lnTo>
                  <a:pt x="21004" y="9990"/>
                </a:lnTo>
                <a:lnTo>
                  <a:pt x="20857" y="10283"/>
                </a:lnTo>
                <a:lnTo>
                  <a:pt x="20686" y="10576"/>
                </a:lnTo>
                <a:lnTo>
                  <a:pt x="20466" y="10869"/>
                </a:lnTo>
                <a:lnTo>
                  <a:pt x="20247" y="11113"/>
                </a:lnTo>
                <a:lnTo>
                  <a:pt x="20002" y="11333"/>
                </a:lnTo>
                <a:lnTo>
                  <a:pt x="19734" y="11553"/>
                </a:lnTo>
                <a:lnTo>
                  <a:pt x="19441" y="11724"/>
                </a:lnTo>
                <a:lnTo>
                  <a:pt x="19123" y="11870"/>
                </a:lnTo>
                <a:lnTo>
                  <a:pt x="18806" y="11993"/>
                </a:lnTo>
                <a:lnTo>
                  <a:pt x="18464" y="12066"/>
                </a:lnTo>
                <a:lnTo>
                  <a:pt x="18097" y="12139"/>
                </a:lnTo>
                <a:lnTo>
                  <a:pt x="17389" y="12139"/>
                </a:lnTo>
                <a:lnTo>
                  <a:pt x="17023" y="12066"/>
                </a:lnTo>
                <a:lnTo>
                  <a:pt x="16705" y="11993"/>
                </a:lnTo>
                <a:lnTo>
                  <a:pt x="16363" y="11870"/>
                </a:lnTo>
                <a:lnTo>
                  <a:pt x="16070" y="11724"/>
                </a:lnTo>
                <a:lnTo>
                  <a:pt x="15777" y="11553"/>
                </a:lnTo>
                <a:lnTo>
                  <a:pt x="15509" y="11333"/>
                </a:lnTo>
                <a:lnTo>
                  <a:pt x="15240" y="11113"/>
                </a:lnTo>
                <a:lnTo>
                  <a:pt x="15020" y="10869"/>
                </a:lnTo>
                <a:lnTo>
                  <a:pt x="14825" y="10576"/>
                </a:lnTo>
                <a:lnTo>
                  <a:pt x="14629" y="10283"/>
                </a:lnTo>
                <a:lnTo>
                  <a:pt x="14483" y="9990"/>
                </a:lnTo>
                <a:lnTo>
                  <a:pt x="14361" y="9672"/>
                </a:lnTo>
                <a:lnTo>
                  <a:pt x="14287" y="9330"/>
                </a:lnTo>
                <a:lnTo>
                  <a:pt x="14239" y="8964"/>
                </a:lnTo>
                <a:lnTo>
                  <a:pt x="14214" y="8598"/>
                </a:lnTo>
                <a:lnTo>
                  <a:pt x="14214" y="8354"/>
                </a:lnTo>
                <a:lnTo>
                  <a:pt x="14239" y="8109"/>
                </a:lnTo>
                <a:lnTo>
                  <a:pt x="14287" y="7889"/>
                </a:lnTo>
                <a:lnTo>
                  <a:pt x="14336" y="7645"/>
                </a:lnTo>
                <a:lnTo>
                  <a:pt x="14410" y="7425"/>
                </a:lnTo>
                <a:lnTo>
                  <a:pt x="14507" y="7206"/>
                </a:lnTo>
                <a:lnTo>
                  <a:pt x="14605" y="6986"/>
                </a:lnTo>
                <a:lnTo>
                  <a:pt x="14703" y="6790"/>
                </a:lnTo>
                <a:lnTo>
                  <a:pt x="14849" y="6595"/>
                </a:lnTo>
                <a:lnTo>
                  <a:pt x="14971" y="6424"/>
                </a:lnTo>
                <a:lnTo>
                  <a:pt x="15118" y="6229"/>
                </a:lnTo>
                <a:lnTo>
                  <a:pt x="15289" y="6082"/>
                </a:lnTo>
                <a:lnTo>
                  <a:pt x="15460" y="5911"/>
                </a:lnTo>
                <a:lnTo>
                  <a:pt x="15631" y="5765"/>
                </a:lnTo>
                <a:lnTo>
                  <a:pt x="15826" y="5643"/>
                </a:lnTo>
                <a:lnTo>
                  <a:pt x="16022" y="5520"/>
                </a:lnTo>
                <a:lnTo>
                  <a:pt x="17096" y="8134"/>
                </a:lnTo>
                <a:lnTo>
                  <a:pt x="17023" y="8231"/>
                </a:lnTo>
                <a:lnTo>
                  <a:pt x="16974" y="8354"/>
                </a:lnTo>
                <a:lnTo>
                  <a:pt x="16950" y="8476"/>
                </a:lnTo>
                <a:lnTo>
                  <a:pt x="16925" y="8598"/>
                </a:lnTo>
                <a:lnTo>
                  <a:pt x="16950" y="8744"/>
                </a:lnTo>
                <a:lnTo>
                  <a:pt x="16998" y="8891"/>
                </a:lnTo>
                <a:lnTo>
                  <a:pt x="17072" y="9037"/>
                </a:lnTo>
                <a:lnTo>
                  <a:pt x="17169" y="9135"/>
                </a:lnTo>
                <a:lnTo>
                  <a:pt x="17292" y="9233"/>
                </a:lnTo>
                <a:lnTo>
                  <a:pt x="17414" y="9306"/>
                </a:lnTo>
                <a:lnTo>
                  <a:pt x="17560" y="9355"/>
                </a:lnTo>
                <a:lnTo>
                  <a:pt x="17731" y="9379"/>
                </a:lnTo>
                <a:lnTo>
                  <a:pt x="17878" y="9355"/>
                </a:lnTo>
                <a:lnTo>
                  <a:pt x="18024" y="9306"/>
                </a:lnTo>
                <a:lnTo>
                  <a:pt x="18146" y="9233"/>
                </a:lnTo>
                <a:lnTo>
                  <a:pt x="18268" y="9135"/>
                </a:lnTo>
                <a:lnTo>
                  <a:pt x="18366" y="9037"/>
                </a:lnTo>
                <a:lnTo>
                  <a:pt x="18439" y="8891"/>
                </a:lnTo>
                <a:lnTo>
                  <a:pt x="18488" y="8744"/>
                </a:lnTo>
                <a:lnTo>
                  <a:pt x="18513" y="8598"/>
                </a:lnTo>
                <a:lnTo>
                  <a:pt x="18488" y="8451"/>
                </a:lnTo>
                <a:lnTo>
                  <a:pt x="18464" y="8329"/>
                </a:lnTo>
                <a:lnTo>
                  <a:pt x="18391" y="8207"/>
                </a:lnTo>
                <a:lnTo>
                  <a:pt x="18317" y="8085"/>
                </a:lnTo>
                <a:lnTo>
                  <a:pt x="18220" y="7987"/>
                </a:lnTo>
                <a:lnTo>
                  <a:pt x="18122" y="7914"/>
                </a:lnTo>
                <a:lnTo>
                  <a:pt x="18000" y="7865"/>
                </a:lnTo>
                <a:lnTo>
                  <a:pt x="17853" y="7816"/>
                </a:lnTo>
                <a:lnTo>
                  <a:pt x="16803" y="5203"/>
                </a:lnTo>
                <a:lnTo>
                  <a:pt x="17023" y="5154"/>
                </a:lnTo>
                <a:lnTo>
                  <a:pt x="17267" y="5105"/>
                </a:lnTo>
                <a:lnTo>
                  <a:pt x="17511" y="5081"/>
                </a:lnTo>
                <a:close/>
                <a:moveTo>
                  <a:pt x="6252" y="1"/>
                </a:moveTo>
                <a:lnTo>
                  <a:pt x="6179" y="25"/>
                </a:lnTo>
                <a:lnTo>
                  <a:pt x="6106" y="74"/>
                </a:lnTo>
                <a:lnTo>
                  <a:pt x="6057" y="123"/>
                </a:lnTo>
                <a:lnTo>
                  <a:pt x="6008" y="196"/>
                </a:lnTo>
                <a:lnTo>
                  <a:pt x="5959" y="245"/>
                </a:lnTo>
                <a:lnTo>
                  <a:pt x="5935" y="343"/>
                </a:lnTo>
                <a:lnTo>
                  <a:pt x="5935" y="416"/>
                </a:lnTo>
                <a:lnTo>
                  <a:pt x="5959" y="660"/>
                </a:lnTo>
                <a:lnTo>
                  <a:pt x="6057" y="978"/>
                </a:lnTo>
                <a:lnTo>
                  <a:pt x="6106" y="1124"/>
                </a:lnTo>
                <a:lnTo>
                  <a:pt x="6179" y="1222"/>
                </a:lnTo>
                <a:lnTo>
                  <a:pt x="6252" y="1320"/>
                </a:lnTo>
                <a:lnTo>
                  <a:pt x="6350" y="1344"/>
                </a:lnTo>
                <a:lnTo>
                  <a:pt x="7107" y="1344"/>
                </a:lnTo>
                <a:lnTo>
                  <a:pt x="8084" y="3396"/>
                </a:lnTo>
                <a:lnTo>
                  <a:pt x="6985" y="4788"/>
                </a:lnTo>
                <a:lnTo>
                  <a:pt x="6716" y="4617"/>
                </a:lnTo>
                <a:lnTo>
                  <a:pt x="6423" y="4470"/>
                </a:lnTo>
                <a:lnTo>
                  <a:pt x="6130" y="4348"/>
                </a:lnTo>
                <a:lnTo>
                  <a:pt x="5813" y="4250"/>
                </a:lnTo>
                <a:lnTo>
                  <a:pt x="5495" y="4177"/>
                </a:lnTo>
                <a:lnTo>
                  <a:pt x="5178" y="4104"/>
                </a:lnTo>
                <a:lnTo>
                  <a:pt x="4860" y="4079"/>
                </a:lnTo>
                <a:lnTo>
                  <a:pt x="4030" y="4079"/>
                </a:lnTo>
                <a:lnTo>
                  <a:pt x="3590" y="4153"/>
                </a:lnTo>
                <a:lnTo>
                  <a:pt x="3151" y="4275"/>
                </a:lnTo>
                <a:lnTo>
                  <a:pt x="2735" y="4421"/>
                </a:lnTo>
                <a:lnTo>
                  <a:pt x="2345" y="4617"/>
                </a:lnTo>
                <a:lnTo>
                  <a:pt x="1978" y="4837"/>
                </a:lnTo>
                <a:lnTo>
                  <a:pt x="1636" y="5105"/>
                </a:lnTo>
                <a:lnTo>
                  <a:pt x="1319" y="5398"/>
                </a:lnTo>
                <a:lnTo>
                  <a:pt x="1026" y="5716"/>
                </a:lnTo>
                <a:lnTo>
                  <a:pt x="782" y="6058"/>
                </a:lnTo>
                <a:lnTo>
                  <a:pt x="537" y="6449"/>
                </a:lnTo>
                <a:lnTo>
                  <a:pt x="366" y="6839"/>
                </a:lnTo>
                <a:lnTo>
                  <a:pt x="220" y="7254"/>
                </a:lnTo>
                <a:lnTo>
                  <a:pt x="98" y="7670"/>
                </a:lnTo>
                <a:lnTo>
                  <a:pt x="24" y="8134"/>
                </a:lnTo>
                <a:lnTo>
                  <a:pt x="0" y="8598"/>
                </a:lnTo>
                <a:lnTo>
                  <a:pt x="24" y="9062"/>
                </a:lnTo>
                <a:lnTo>
                  <a:pt x="98" y="9501"/>
                </a:lnTo>
                <a:lnTo>
                  <a:pt x="220" y="9941"/>
                </a:lnTo>
                <a:lnTo>
                  <a:pt x="366" y="10356"/>
                </a:lnTo>
                <a:lnTo>
                  <a:pt x="562" y="10747"/>
                </a:lnTo>
                <a:lnTo>
                  <a:pt x="782" y="11138"/>
                </a:lnTo>
                <a:lnTo>
                  <a:pt x="1050" y="11480"/>
                </a:lnTo>
                <a:lnTo>
                  <a:pt x="1343" y="11797"/>
                </a:lnTo>
                <a:lnTo>
                  <a:pt x="1661" y="12090"/>
                </a:lnTo>
                <a:lnTo>
                  <a:pt x="2003" y="12359"/>
                </a:lnTo>
                <a:lnTo>
                  <a:pt x="2369" y="12579"/>
                </a:lnTo>
                <a:lnTo>
                  <a:pt x="2760" y="12774"/>
                </a:lnTo>
                <a:lnTo>
                  <a:pt x="3175" y="12945"/>
                </a:lnTo>
                <a:lnTo>
                  <a:pt x="3615" y="13043"/>
                </a:lnTo>
                <a:lnTo>
                  <a:pt x="4079" y="13116"/>
                </a:lnTo>
                <a:lnTo>
                  <a:pt x="4518" y="13140"/>
                </a:lnTo>
                <a:lnTo>
                  <a:pt x="4982" y="13116"/>
                </a:lnTo>
                <a:lnTo>
                  <a:pt x="5397" y="13043"/>
                </a:lnTo>
                <a:lnTo>
                  <a:pt x="5813" y="12945"/>
                </a:lnTo>
                <a:lnTo>
                  <a:pt x="6228" y="12823"/>
                </a:lnTo>
                <a:lnTo>
                  <a:pt x="6594" y="12628"/>
                </a:lnTo>
                <a:lnTo>
                  <a:pt x="6961" y="12432"/>
                </a:lnTo>
                <a:lnTo>
                  <a:pt x="7302" y="12188"/>
                </a:lnTo>
                <a:lnTo>
                  <a:pt x="7620" y="11919"/>
                </a:lnTo>
                <a:lnTo>
                  <a:pt x="7913" y="11626"/>
                </a:lnTo>
                <a:lnTo>
                  <a:pt x="8182" y="11309"/>
                </a:lnTo>
                <a:lnTo>
                  <a:pt x="8402" y="10967"/>
                </a:lnTo>
                <a:lnTo>
                  <a:pt x="8597" y="10625"/>
                </a:lnTo>
                <a:lnTo>
                  <a:pt x="8768" y="10234"/>
                </a:lnTo>
                <a:lnTo>
                  <a:pt x="8890" y="9843"/>
                </a:lnTo>
                <a:lnTo>
                  <a:pt x="8988" y="9428"/>
                </a:lnTo>
                <a:lnTo>
                  <a:pt x="9061" y="9013"/>
                </a:lnTo>
                <a:lnTo>
                  <a:pt x="9427" y="9013"/>
                </a:lnTo>
                <a:lnTo>
                  <a:pt x="9525" y="9282"/>
                </a:lnTo>
                <a:lnTo>
                  <a:pt x="9647" y="9501"/>
                </a:lnTo>
                <a:lnTo>
                  <a:pt x="9818" y="9721"/>
                </a:lnTo>
                <a:lnTo>
                  <a:pt x="10013" y="9892"/>
                </a:lnTo>
                <a:lnTo>
                  <a:pt x="10233" y="10039"/>
                </a:lnTo>
                <a:lnTo>
                  <a:pt x="10477" y="10161"/>
                </a:lnTo>
                <a:lnTo>
                  <a:pt x="10746" y="10234"/>
                </a:lnTo>
                <a:lnTo>
                  <a:pt x="11186" y="10234"/>
                </a:lnTo>
                <a:lnTo>
                  <a:pt x="11357" y="10210"/>
                </a:lnTo>
                <a:lnTo>
                  <a:pt x="11503" y="10161"/>
                </a:lnTo>
                <a:lnTo>
                  <a:pt x="11674" y="10112"/>
                </a:lnTo>
                <a:lnTo>
                  <a:pt x="11821" y="10039"/>
                </a:lnTo>
                <a:lnTo>
                  <a:pt x="11943" y="9965"/>
                </a:lnTo>
                <a:lnTo>
                  <a:pt x="12065" y="9868"/>
                </a:lnTo>
                <a:lnTo>
                  <a:pt x="12187" y="9770"/>
                </a:lnTo>
                <a:lnTo>
                  <a:pt x="12309" y="9648"/>
                </a:lnTo>
                <a:lnTo>
                  <a:pt x="12382" y="9526"/>
                </a:lnTo>
                <a:lnTo>
                  <a:pt x="12480" y="9379"/>
                </a:lnTo>
                <a:lnTo>
                  <a:pt x="12553" y="9233"/>
                </a:lnTo>
                <a:lnTo>
                  <a:pt x="12602" y="9086"/>
                </a:lnTo>
                <a:lnTo>
                  <a:pt x="12651" y="8915"/>
                </a:lnTo>
                <a:lnTo>
                  <a:pt x="12676" y="8769"/>
                </a:lnTo>
                <a:lnTo>
                  <a:pt x="12676" y="8598"/>
                </a:lnTo>
                <a:lnTo>
                  <a:pt x="12651" y="8329"/>
                </a:lnTo>
                <a:lnTo>
                  <a:pt x="12602" y="8085"/>
                </a:lnTo>
                <a:lnTo>
                  <a:pt x="12505" y="7865"/>
                </a:lnTo>
                <a:lnTo>
                  <a:pt x="12358" y="7645"/>
                </a:lnTo>
                <a:lnTo>
                  <a:pt x="15411" y="4055"/>
                </a:lnTo>
                <a:lnTo>
                  <a:pt x="15631" y="4592"/>
                </a:lnTo>
                <a:lnTo>
                  <a:pt x="15362" y="4739"/>
                </a:lnTo>
                <a:lnTo>
                  <a:pt x="15093" y="4910"/>
                </a:lnTo>
                <a:lnTo>
                  <a:pt x="14849" y="5105"/>
                </a:lnTo>
                <a:lnTo>
                  <a:pt x="14605" y="5301"/>
                </a:lnTo>
                <a:lnTo>
                  <a:pt x="14385" y="5520"/>
                </a:lnTo>
                <a:lnTo>
                  <a:pt x="14190" y="5765"/>
                </a:lnTo>
                <a:lnTo>
                  <a:pt x="14019" y="6009"/>
                </a:lnTo>
                <a:lnTo>
                  <a:pt x="13848" y="6253"/>
                </a:lnTo>
                <a:lnTo>
                  <a:pt x="13701" y="6522"/>
                </a:lnTo>
                <a:lnTo>
                  <a:pt x="13579" y="6790"/>
                </a:lnTo>
                <a:lnTo>
                  <a:pt x="13457" y="7084"/>
                </a:lnTo>
                <a:lnTo>
                  <a:pt x="13359" y="7377"/>
                </a:lnTo>
                <a:lnTo>
                  <a:pt x="13286" y="7670"/>
                </a:lnTo>
                <a:lnTo>
                  <a:pt x="13237" y="7963"/>
                </a:lnTo>
                <a:lnTo>
                  <a:pt x="13213" y="8280"/>
                </a:lnTo>
                <a:lnTo>
                  <a:pt x="13188" y="8598"/>
                </a:lnTo>
                <a:lnTo>
                  <a:pt x="13213" y="9062"/>
                </a:lnTo>
                <a:lnTo>
                  <a:pt x="13286" y="9501"/>
                </a:lnTo>
                <a:lnTo>
                  <a:pt x="13408" y="9941"/>
                </a:lnTo>
                <a:lnTo>
                  <a:pt x="13555" y="10356"/>
                </a:lnTo>
                <a:lnTo>
                  <a:pt x="13750" y="10747"/>
                </a:lnTo>
                <a:lnTo>
                  <a:pt x="13970" y="11138"/>
                </a:lnTo>
                <a:lnTo>
                  <a:pt x="14239" y="11480"/>
                </a:lnTo>
                <a:lnTo>
                  <a:pt x="14532" y="11797"/>
                </a:lnTo>
                <a:lnTo>
                  <a:pt x="14849" y="12090"/>
                </a:lnTo>
                <a:lnTo>
                  <a:pt x="15191" y="12359"/>
                </a:lnTo>
                <a:lnTo>
                  <a:pt x="15582" y="12579"/>
                </a:lnTo>
                <a:lnTo>
                  <a:pt x="15973" y="12774"/>
                </a:lnTo>
                <a:lnTo>
                  <a:pt x="16388" y="12945"/>
                </a:lnTo>
                <a:lnTo>
                  <a:pt x="16827" y="13043"/>
                </a:lnTo>
                <a:lnTo>
                  <a:pt x="17267" y="13116"/>
                </a:lnTo>
                <a:lnTo>
                  <a:pt x="17756" y="13140"/>
                </a:lnTo>
                <a:lnTo>
                  <a:pt x="18195" y="13116"/>
                </a:lnTo>
                <a:lnTo>
                  <a:pt x="18659" y="13043"/>
                </a:lnTo>
                <a:lnTo>
                  <a:pt x="19099" y="12945"/>
                </a:lnTo>
                <a:lnTo>
                  <a:pt x="19514" y="12774"/>
                </a:lnTo>
                <a:lnTo>
                  <a:pt x="19905" y="12579"/>
                </a:lnTo>
                <a:lnTo>
                  <a:pt x="20271" y="12359"/>
                </a:lnTo>
                <a:lnTo>
                  <a:pt x="20613" y="12090"/>
                </a:lnTo>
                <a:lnTo>
                  <a:pt x="20931" y="11797"/>
                </a:lnTo>
                <a:lnTo>
                  <a:pt x="21224" y="11480"/>
                </a:lnTo>
                <a:lnTo>
                  <a:pt x="21492" y="11138"/>
                </a:lnTo>
                <a:lnTo>
                  <a:pt x="21712" y="10747"/>
                </a:lnTo>
                <a:lnTo>
                  <a:pt x="21907" y="10356"/>
                </a:lnTo>
                <a:lnTo>
                  <a:pt x="22054" y="9941"/>
                </a:lnTo>
                <a:lnTo>
                  <a:pt x="22176" y="9501"/>
                </a:lnTo>
                <a:lnTo>
                  <a:pt x="22249" y="9062"/>
                </a:lnTo>
                <a:lnTo>
                  <a:pt x="22274" y="8598"/>
                </a:lnTo>
                <a:lnTo>
                  <a:pt x="22249" y="8134"/>
                </a:lnTo>
                <a:lnTo>
                  <a:pt x="22176" y="7670"/>
                </a:lnTo>
                <a:lnTo>
                  <a:pt x="22054" y="7230"/>
                </a:lnTo>
                <a:lnTo>
                  <a:pt x="21907" y="6815"/>
                </a:lnTo>
                <a:lnTo>
                  <a:pt x="21712" y="6424"/>
                </a:lnTo>
                <a:lnTo>
                  <a:pt x="21492" y="6058"/>
                </a:lnTo>
                <a:lnTo>
                  <a:pt x="21224" y="5691"/>
                </a:lnTo>
                <a:lnTo>
                  <a:pt x="20931" y="5374"/>
                </a:lnTo>
                <a:lnTo>
                  <a:pt x="20613" y="5081"/>
                </a:lnTo>
                <a:lnTo>
                  <a:pt x="20271" y="4812"/>
                </a:lnTo>
                <a:lnTo>
                  <a:pt x="19905" y="4592"/>
                </a:lnTo>
                <a:lnTo>
                  <a:pt x="19514" y="4397"/>
                </a:lnTo>
                <a:lnTo>
                  <a:pt x="19099" y="4250"/>
                </a:lnTo>
                <a:lnTo>
                  <a:pt x="18659" y="4128"/>
                </a:lnTo>
                <a:lnTo>
                  <a:pt x="18195" y="4079"/>
                </a:lnTo>
                <a:lnTo>
                  <a:pt x="17756" y="4055"/>
                </a:lnTo>
                <a:lnTo>
                  <a:pt x="17414" y="4055"/>
                </a:lnTo>
                <a:lnTo>
                  <a:pt x="17072" y="4104"/>
                </a:lnTo>
                <a:lnTo>
                  <a:pt x="16754" y="4153"/>
                </a:lnTo>
                <a:lnTo>
                  <a:pt x="16412" y="4250"/>
                </a:lnTo>
                <a:lnTo>
                  <a:pt x="15240" y="1344"/>
                </a:lnTo>
                <a:lnTo>
                  <a:pt x="16144" y="1344"/>
                </a:lnTo>
                <a:lnTo>
                  <a:pt x="15997" y="1515"/>
                </a:lnTo>
                <a:lnTo>
                  <a:pt x="15924" y="1564"/>
                </a:lnTo>
                <a:lnTo>
                  <a:pt x="15899" y="1637"/>
                </a:lnTo>
                <a:lnTo>
                  <a:pt x="15875" y="1735"/>
                </a:lnTo>
                <a:lnTo>
                  <a:pt x="15875" y="1808"/>
                </a:lnTo>
                <a:lnTo>
                  <a:pt x="15875" y="1881"/>
                </a:lnTo>
                <a:lnTo>
                  <a:pt x="15899" y="1955"/>
                </a:lnTo>
                <a:lnTo>
                  <a:pt x="15924" y="2028"/>
                </a:lnTo>
                <a:lnTo>
                  <a:pt x="15997" y="2101"/>
                </a:lnTo>
                <a:lnTo>
                  <a:pt x="16046" y="2150"/>
                </a:lnTo>
                <a:lnTo>
                  <a:pt x="16119" y="2199"/>
                </a:lnTo>
                <a:lnTo>
                  <a:pt x="16192" y="2223"/>
                </a:lnTo>
                <a:lnTo>
                  <a:pt x="16363" y="2223"/>
                </a:lnTo>
                <a:lnTo>
                  <a:pt x="16437" y="2199"/>
                </a:lnTo>
                <a:lnTo>
                  <a:pt x="16510" y="2150"/>
                </a:lnTo>
                <a:lnTo>
                  <a:pt x="16583" y="2101"/>
                </a:lnTo>
                <a:lnTo>
                  <a:pt x="16754" y="1930"/>
                </a:lnTo>
                <a:lnTo>
                  <a:pt x="16852" y="1808"/>
                </a:lnTo>
                <a:lnTo>
                  <a:pt x="16925" y="1662"/>
                </a:lnTo>
                <a:lnTo>
                  <a:pt x="16998" y="1491"/>
                </a:lnTo>
                <a:lnTo>
                  <a:pt x="17047" y="1320"/>
                </a:lnTo>
                <a:lnTo>
                  <a:pt x="17047" y="1124"/>
                </a:lnTo>
                <a:lnTo>
                  <a:pt x="16998" y="953"/>
                </a:lnTo>
                <a:lnTo>
                  <a:pt x="16901" y="807"/>
                </a:lnTo>
                <a:lnTo>
                  <a:pt x="16779" y="685"/>
                </a:lnTo>
                <a:lnTo>
                  <a:pt x="16657" y="587"/>
                </a:lnTo>
                <a:lnTo>
                  <a:pt x="16486" y="538"/>
                </a:lnTo>
                <a:lnTo>
                  <a:pt x="16339" y="489"/>
                </a:lnTo>
                <a:lnTo>
                  <a:pt x="16192" y="465"/>
                </a:lnTo>
                <a:lnTo>
                  <a:pt x="14629" y="465"/>
                </a:lnTo>
                <a:lnTo>
                  <a:pt x="14507" y="489"/>
                </a:lnTo>
                <a:lnTo>
                  <a:pt x="14434" y="514"/>
                </a:lnTo>
                <a:lnTo>
                  <a:pt x="14312" y="611"/>
                </a:lnTo>
                <a:lnTo>
                  <a:pt x="14239" y="709"/>
                </a:lnTo>
                <a:lnTo>
                  <a:pt x="14214" y="807"/>
                </a:lnTo>
                <a:lnTo>
                  <a:pt x="14214" y="929"/>
                </a:lnTo>
                <a:lnTo>
                  <a:pt x="14239" y="1027"/>
                </a:lnTo>
                <a:lnTo>
                  <a:pt x="14996" y="2883"/>
                </a:lnTo>
                <a:lnTo>
                  <a:pt x="8792" y="2883"/>
                </a:lnTo>
                <a:lnTo>
                  <a:pt x="8035" y="1344"/>
                </a:lnTo>
                <a:lnTo>
                  <a:pt x="9427" y="1344"/>
                </a:lnTo>
                <a:lnTo>
                  <a:pt x="9525" y="1320"/>
                </a:lnTo>
                <a:lnTo>
                  <a:pt x="9598" y="1295"/>
                </a:lnTo>
                <a:lnTo>
                  <a:pt x="9672" y="1271"/>
                </a:lnTo>
                <a:lnTo>
                  <a:pt x="9720" y="1222"/>
                </a:lnTo>
                <a:lnTo>
                  <a:pt x="9794" y="1149"/>
                </a:lnTo>
                <a:lnTo>
                  <a:pt x="9818" y="1075"/>
                </a:lnTo>
                <a:lnTo>
                  <a:pt x="9842" y="1002"/>
                </a:lnTo>
                <a:lnTo>
                  <a:pt x="9842" y="904"/>
                </a:lnTo>
                <a:lnTo>
                  <a:pt x="9842" y="831"/>
                </a:lnTo>
                <a:lnTo>
                  <a:pt x="9818" y="734"/>
                </a:lnTo>
                <a:lnTo>
                  <a:pt x="9794" y="685"/>
                </a:lnTo>
                <a:lnTo>
                  <a:pt x="9720" y="611"/>
                </a:lnTo>
                <a:lnTo>
                  <a:pt x="9672" y="563"/>
                </a:lnTo>
                <a:lnTo>
                  <a:pt x="9598" y="514"/>
                </a:lnTo>
                <a:lnTo>
                  <a:pt x="9525" y="489"/>
                </a:lnTo>
                <a:lnTo>
                  <a:pt x="9427" y="489"/>
                </a:lnTo>
                <a:lnTo>
                  <a:pt x="6350"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3" name="Google Shape;1253;p48"/>
          <p:cNvGrpSpPr/>
          <p:nvPr/>
        </p:nvGrpSpPr>
        <p:grpSpPr>
          <a:xfrm>
            <a:off x="910227" y="4322764"/>
            <a:ext cx="371623" cy="365499"/>
            <a:chOff x="1244325" y="4999400"/>
            <a:chExt cx="444525" cy="437200"/>
          </a:xfrm>
        </p:grpSpPr>
        <p:sp>
          <p:nvSpPr>
            <p:cNvPr id="1254" name="Google Shape;1254;p48"/>
            <p:cNvSpPr/>
            <p:nvPr/>
          </p:nvSpPr>
          <p:spPr>
            <a:xfrm>
              <a:off x="1244325" y="5161200"/>
              <a:ext cx="374925" cy="222275"/>
            </a:xfrm>
            <a:custGeom>
              <a:avLst/>
              <a:gdLst/>
              <a:ahLst/>
              <a:cxnLst/>
              <a:rect l="l" t="t" r="r" b="b"/>
              <a:pathLst>
                <a:path w="14997" h="8891" extrusionOk="0">
                  <a:moveTo>
                    <a:pt x="2077" y="1661"/>
                  </a:moveTo>
                  <a:lnTo>
                    <a:pt x="2199" y="1685"/>
                  </a:lnTo>
                  <a:lnTo>
                    <a:pt x="2468" y="1783"/>
                  </a:lnTo>
                  <a:lnTo>
                    <a:pt x="2687" y="1930"/>
                  </a:lnTo>
                  <a:lnTo>
                    <a:pt x="2883" y="2076"/>
                  </a:lnTo>
                  <a:lnTo>
                    <a:pt x="2932" y="2443"/>
                  </a:lnTo>
                  <a:lnTo>
                    <a:pt x="3005" y="2833"/>
                  </a:lnTo>
                  <a:lnTo>
                    <a:pt x="3176" y="3664"/>
                  </a:lnTo>
                  <a:lnTo>
                    <a:pt x="3396" y="4470"/>
                  </a:lnTo>
                  <a:lnTo>
                    <a:pt x="3567" y="5154"/>
                  </a:lnTo>
                  <a:lnTo>
                    <a:pt x="3371" y="5105"/>
                  </a:lnTo>
                  <a:lnTo>
                    <a:pt x="3152" y="5031"/>
                  </a:lnTo>
                  <a:lnTo>
                    <a:pt x="2956" y="4934"/>
                  </a:lnTo>
                  <a:lnTo>
                    <a:pt x="2736" y="4812"/>
                  </a:lnTo>
                  <a:lnTo>
                    <a:pt x="2541" y="4690"/>
                  </a:lnTo>
                  <a:lnTo>
                    <a:pt x="2321" y="4543"/>
                  </a:lnTo>
                  <a:lnTo>
                    <a:pt x="2126" y="4372"/>
                  </a:lnTo>
                  <a:lnTo>
                    <a:pt x="1930" y="4201"/>
                  </a:lnTo>
                  <a:lnTo>
                    <a:pt x="1759" y="4006"/>
                  </a:lnTo>
                  <a:lnTo>
                    <a:pt x="1613" y="3810"/>
                  </a:lnTo>
                  <a:lnTo>
                    <a:pt x="1466" y="3590"/>
                  </a:lnTo>
                  <a:lnTo>
                    <a:pt x="1344" y="3395"/>
                  </a:lnTo>
                  <a:lnTo>
                    <a:pt x="1247" y="3175"/>
                  </a:lnTo>
                  <a:lnTo>
                    <a:pt x="1173" y="2931"/>
                  </a:lnTo>
                  <a:lnTo>
                    <a:pt x="1124" y="2711"/>
                  </a:lnTo>
                  <a:lnTo>
                    <a:pt x="1124" y="2491"/>
                  </a:lnTo>
                  <a:lnTo>
                    <a:pt x="1124" y="2320"/>
                  </a:lnTo>
                  <a:lnTo>
                    <a:pt x="1173" y="2174"/>
                  </a:lnTo>
                  <a:lnTo>
                    <a:pt x="1247" y="2027"/>
                  </a:lnTo>
                  <a:lnTo>
                    <a:pt x="1369" y="1905"/>
                  </a:lnTo>
                  <a:lnTo>
                    <a:pt x="1491" y="1808"/>
                  </a:lnTo>
                  <a:lnTo>
                    <a:pt x="1613" y="1734"/>
                  </a:lnTo>
                  <a:lnTo>
                    <a:pt x="1784" y="1685"/>
                  </a:lnTo>
                  <a:lnTo>
                    <a:pt x="1955" y="1661"/>
                  </a:lnTo>
                  <a:close/>
                  <a:moveTo>
                    <a:pt x="3225" y="0"/>
                  </a:moveTo>
                  <a:lnTo>
                    <a:pt x="3127" y="25"/>
                  </a:lnTo>
                  <a:lnTo>
                    <a:pt x="3029" y="98"/>
                  </a:lnTo>
                  <a:lnTo>
                    <a:pt x="2932" y="147"/>
                  </a:lnTo>
                  <a:lnTo>
                    <a:pt x="2883" y="245"/>
                  </a:lnTo>
                  <a:lnTo>
                    <a:pt x="2834" y="342"/>
                  </a:lnTo>
                  <a:lnTo>
                    <a:pt x="2785" y="440"/>
                  </a:lnTo>
                  <a:lnTo>
                    <a:pt x="2785" y="538"/>
                  </a:lnTo>
                  <a:lnTo>
                    <a:pt x="2785" y="709"/>
                  </a:lnTo>
                  <a:lnTo>
                    <a:pt x="2565" y="635"/>
                  </a:lnTo>
                  <a:lnTo>
                    <a:pt x="2370" y="586"/>
                  </a:lnTo>
                  <a:lnTo>
                    <a:pt x="2150" y="562"/>
                  </a:lnTo>
                  <a:lnTo>
                    <a:pt x="1955" y="538"/>
                  </a:lnTo>
                  <a:lnTo>
                    <a:pt x="1759" y="562"/>
                  </a:lnTo>
                  <a:lnTo>
                    <a:pt x="1564" y="586"/>
                  </a:lnTo>
                  <a:lnTo>
                    <a:pt x="1369" y="635"/>
                  </a:lnTo>
                  <a:lnTo>
                    <a:pt x="1198" y="709"/>
                  </a:lnTo>
                  <a:lnTo>
                    <a:pt x="1027" y="782"/>
                  </a:lnTo>
                  <a:lnTo>
                    <a:pt x="856" y="880"/>
                  </a:lnTo>
                  <a:lnTo>
                    <a:pt x="709" y="1002"/>
                  </a:lnTo>
                  <a:lnTo>
                    <a:pt x="563" y="1124"/>
                  </a:lnTo>
                  <a:lnTo>
                    <a:pt x="441" y="1246"/>
                  </a:lnTo>
                  <a:lnTo>
                    <a:pt x="343" y="1417"/>
                  </a:lnTo>
                  <a:lnTo>
                    <a:pt x="245" y="1563"/>
                  </a:lnTo>
                  <a:lnTo>
                    <a:pt x="147" y="1734"/>
                  </a:lnTo>
                  <a:lnTo>
                    <a:pt x="99" y="1905"/>
                  </a:lnTo>
                  <a:lnTo>
                    <a:pt x="50" y="2101"/>
                  </a:lnTo>
                  <a:lnTo>
                    <a:pt x="1" y="2296"/>
                  </a:lnTo>
                  <a:lnTo>
                    <a:pt x="1" y="2491"/>
                  </a:lnTo>
                  <a:lnTo>
                    <a:pt x="25" y="2858"/>
                  </a:lnTo>
                  <a:lnTo>
                    <a:pt x="99" y="3200"/>
                  </a:lnTo>
                  <a:lnTo>
                    <a:pt x="221" y="3566"/>
                  </a:lnTo>
                  <a:lnTo>
                    <a:pt x="367" y="3884"/>
                  </a:lnTo>
                  <a:lnTo>
                    <a:pt x="563" y="4225"/>
                  </a:lnTo>
                  <a:lnTo>
                    <a:pt x="782" y="4543"/>
                  </a:lnTo>
                  <a:lnTo>
                    <a:pt x="1027" y="4836"/>
                  </a:lnTo>
                  <a:lnTo>
                    <a:pt x="1295" y="5105"/>
                  </a:lnTo>
                  <a:lnTo>
                    <a:pt x="1588" y="5349"/>
                  </a:lnTo>
                  <a:lnTo>
                    <a:pt x="1906" y="5593"/>
                  </a:lnTo>
                  <a:lnTo>
                    <a:pt x="2248" y="5789"/>
                  </a:lnTo>
                  <a:lnTo>
                    <a:pt x="2590" y="5960"/>
                  </a:lnTo>
                  <a:lnTo>
                    <a:pt x="2932" y="6106"/>
                  </a:lnTo>
                  <a:lnTo>
                    <a:pt x="3274" y="6204"/>
                  </a:lnTo>
                  <a:lnTo>
                    <a:pt x="3616" y="6277"/>
                  </a:lnTo>
                  <a:lnTo>
                    <a:pt x="3957" y="6301"/>
                  </a:lnTo>
                  <a:lnTo>
                    <a:pt x="4080" y="6643"/>
                  </a:lnTo>
                  <a:lnTo>
                    <a:pt x="4226" y="6961"/>
                  </a:lnTo>
                  <a:lnTo>
                    <a:pt x="4519" y="7596"/>
                  </a:lnTo>
                  <a:lnTo>
                    <a:pt x="4812" y="8133"/>
                  </a:lnTo>
                  <a:lnTo>
                    <a:pt x="5081" y="8597"/>
                  </a:lnTo>
                  <a:lnTo>
                    <a:pt x="5154" y="8719"/>
                  </a:lnTo>
                  <a:lnTo>
                    <a:pt x="5276" y="8817"/>
                  </a:lnTo>
                  <a:lnTo>
                    <a:pt x="5423" y="8866"/>
                  </a:lnTo>
                  <a:lnTo>
                    <a:pt x="5569" y="8890"/>
                  </a:lnTo>
                  <a:lnTo>
                    <a:pt x="12212" y="8890"/>
                  </a:lnTo>
                  <a:lnTo>
                    <a:pt x="12359" y="8866"/>
                  </a:lnTo>
                  <a:lnTo>
                    <a:pt x="12506" y="8817"/>
                  </a:lnTo>
                  <a:lnTo>
                    <a:pt x="12628" y="8719"/>
                  </a:lnTo>
                  <a:lnTo>
                    <a:pt x="12701" y="8597"/>
                  </a:lnTo>
                  <a:lnTo>
                    <a:pt x="12994" y="8060"/>
                  </a:lnTo>
                  <a:lnTo>
                    <a:pt x="13360" y="7352"/>
                  </a:lnTo>
                  <a:lnTo>
                    <a:pt x="13727" y="6472"/>
                  </a:lnTo>
                  <a:lnTo>
                    <a:pt x="13922" y="6008"/>
                  </a:lnTo>
                  <a:lnTo>
                    <a:pt x="14117" y="5495"/>
                  </a:lnTo>
                  <a:lnTo>
                    <a:pt x="14288" y="4958"/>
                  </a:lnTo>
                  <a:lnTo>
                    <a:pt x="14459" y="4372"/>
                  </a:lnTo>
                  <a:lnTo>
                    <a:pt x="14606" y="3786"/>
                  </a:lnTo>
                  <a:lnTo>
                    <a:pt x="14752" y="3175"/>
                  </a:lnTo>
                  <a:lnTo>
                    <a:pt x="14850" y="2540"/>
                  </a:lnTo>
                  <a:lnTo>
                    <a:pt x="14923" y="1881"/>
                  </a:lnTo>
                  <a:lnTo>
                    <a:pt x="14972" y="1221"/>
                  </a:lnTo>
                  <a:lnTo>
                    <a:pt x="14997" y="538"/>
                  </a:lnTo>
                  <a:lnTo>
                    <a:pt x="14997" y="440"/>
                  </a:lnTo>
                  <a:lnTo>
                    <a:pt x="14948" y="342"/>
                  </a:lnTo>
                  <a:lnTo>
                    <a:pt x="14899" y="245"/>
                  </a:lnTo>
                  <a:lnTo>
                    <a:pt x="14850" y="147"/>
                  </a:lnTo>
                  <a:lnTo>
                    <a:pt x="14752" y="98"/>
                  </a:lnTo>
                  <a:lnTo>
                    <a:pt x="14655" y="25"/>
                  </a:lnTo>
                  <a:lnTo>
                    <a:pt x="14557"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48"/>
            <p:cNvSpPr/>
            <p:nvPr/>
          </p:nvSpPr>
          <p:spPr>
            <a:xfrm>
              <a:off x="1244325" y="5397500"/>
              <a:ext cx="444525" cy="39100"/>
            </a:xfrm>
            <a:custGeom>
              <a:avLst/>
              <a:gdLst/>
              <a:ahLst/>
              <a:cxnLst/>
              <a:rect l="l" t="t" r="r" b="b"/>
              <a:pathLst>
                <a:path w="17781" h="1564" extrusionOk="0">
                  <a:moveTo>
                    <a:pt x="1" y="0"/>
                  </a:moveTo>
                  <a:lnTo>
                    <a:pt x="25" y="244"/>
                  </a:lnTo>
                  <a:lnTo>
                    <a:pt x="99" y="488"/>
                  </a:lnTo>
                  <a:lnTo>
                    <a:pt x="196" y="757"/>
                  </a:lnTo>
                  <a:lnTo>
                    <a:pt x="318" y="1001"/>
                  </a:lnTo>
                  <a:lnTo>
                    <a:pt x="489" y="1221"/>
                  </a:lnTo>
                  <a:lnTo>
                    <a:pt x="685" y="1392"/>
                  </a:lnTo>
                  <a:lnTo>
                    <a:pt x="782" y="1465"/>
                  </a:lnTo>
                  <a:lnTo>
                    <a:pt x="880" y="1514"/>
                  </a:lnTo>
                  <a:lnTo>
                    <a:pt x="1002" y="1539"/>
                  </a:lnTo>
                  <a:lnTo>
                    <a:pt x="1124" y="1563"/>
                  </a:lnTo>
                  <a:lnTo>
                    <a:pt x="16657" y="1563"/>
                  </a:lnTo>
                  <a:lnTo>
                    <a:pt x="16780" y="1539"/>
                  </a:lnTo>
                  <a:lnTo>
                    <a:pt x="16902" y="1514"/>
                  </a:lnTo>
                  <a:lnTo>
                    <a:pt x="16999" y="1465"/>
                  </a:lnTo>
                  <a:lnTo>
                    <a:pt x="17097" y="1392"/>
                  </a:lnTo>
                  <a:lnTo>
                    <a:pt x="17292" y="1221"/>
                  </a:lnTo>
                  <a:lnTo>
                    <a:pt x="17463" y="1001"/>
                  </a:lnTo>
                  <a:lnTo>
                    <a:pt x="17586" y="757"/>
                  </a:lnTo>
                  <a:lnTo>
                    <a:pt x="17683" y="488"/>
                  </a:lnTo>
                  <a:lnTo>
                    <a:pt x="17756" y="244"/>
                  </a:lnTo>
                  <a:lnTo>
                    <a:pt x="17781"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48"/>
            <p:cNvSpPr/>
            <p:nvPr/>
          </p:nvSpPr>
          <p:spPr>
            <a:xfrm>
              <a:off x="1451925" y="4999400"/>
              <a:ext cx="31175" cy="129450"/>
            </a:xfrm>
            <a:custGeom>
              <a:avLst/>
              <a:gdLst/>
              <a:ahLst/>
              <a:cxnLst/>
              <a:rect l="l" t="t" r="r" b="b"/>
              <a:pathLst>
                <a:path w="1247" h="5178" extrusionOk="0">
                  <a:moveTo>
                    <a:pt x="953" y="0"/>
                  </a:moveTo>
                  <a:lnTo>
                    <a:pt x="856" y="25"/>
                  </a:lnTo>
                  <a:lnTo>
                    <a:pt x="758" y="98"/>
                  </a:lnTo>
                  <a:lnTo>
                    <a:pt x="709" y="171"/>
                  </a:lnTo>
                  <a:lnTo>
                    <a:pt x="685" y="293"/>
                  </a:lnTo>
                  <a:lnTo>
                    <a:pt x="660" y="464"/>
                  </a:lnTo>
                  <a:lnTo>
                    <a:pt x="611" y="611"/>
                  </a:lnTo>
                  <a:lnTo>
                    <a:pt x="514" y="733"/>
                  </a:lnTo>
                  <a:lnTo>
                    <a:pt x="416" y="879"/>
                  </a:lnTo>
                  <a:lnTo>
                    <a:pt x="269" y="1026"/>
                  </a:lnTo>
                  <a:lnTo>
                    <a:pt x="147" y="1246"/>
                  </a:lnTo>
                  <a:lnTo>
                    <a:pt x="74" y="1368"/>
                  </a:lnTo>
                  <a:lnTo>
                    <a:pt x="50" y="1490"/>
                  </a:lnTo>
                  <a:lnTo>
                    <a:pt x="1" y="1661"/>
                  </a:lnTo>
                  <a:lnTo>
                    <a:pt x="1" y="1832"/>
                  </a:lnTo>
                  <a:lnTo>
                    <a:pt x="1" y="2003"/>
                  </a:lnTo>
                  <a:lnTo>
                    <a:pt x="50" y="2149"/>
                  </a:lnTo>
                  <a:lnTo>
                    <a:pt x="74" y="2296"/>
                  </a:lnTo>
                  <a:lnTo>
                    <a:pt x="147" y="2394"/>
                  </a:lnTo>
                  <a:lnTo>
                    <a:pt x="269" y="2613"/>
                  </a:lnTo>
                  <a:lnTo>
                    <a:pt x="416" y="2784"/>
                  </a:lnTo>
                  <a:lnTo>
                    <a:pt x="514" y="2907"/>
                  </a:lnTo>
                  <a:lnTo>
                    <a:pt x="611" y="3029"/>
                  </a:lnTo>
                  <a:lnTo>
                    <a:pt x="660" y="3175"/>
                  </a:lnTo>
                  <a:lnTo>
                    <a:pt x="685" y="3346"/>
                  </a:lnTo>
                  <a:lnTo>
                    <a:pt x="660" y="3542"/>
                  </a:lnTo>
                  <a:lnTo>
                    <a:pt x="611" y="3688"/>
                  </a:lnTo>
                  <a:lnTo>
                    <a:pt x="514" y="3810"/>
                  </a:lnTo>
                  <a:lnTo>
                    <a:pt x="416" y="3932"/>
                  </a:lnTo>
                  <a:lnTo>
                    <a:pt x="269" y="4103"/>
                  </a:lnTo>
                  <a:lnTo>
                    <a:pt x="147" y="4299"/>
                  </a:lnTo>
                  <a:lnTo>
                    <a:pt x="74" y="4421"/>
                  </a:lnTo>
                  <a:lnTo>
                    <a:pt x="50" y="4567"/>
                  </a:lnTo>
                  <a:lnTo>
                    <a:pt x="1" y="4714"/>
                  </a:lnTo>
                  <a:lnTo>
                    <a:pt x="1" y="4885"/>
                  </a:lnTo>
                  <a:lnTo>
                    <a:pt x="25" y="5007"/>
                  </a:lnTo>
                  <a:lnTo>
                    <a:pt x="74" y="5080"/>
                  </a:lnTo>
                  <a:lnTo>
                    <a:pt x="172" y="5153"/>
                  </a:lnTo>
                  <a:lnTo>
                    <a:pt x="294" y="5178"/>
                  </a:lnTo>
                  <a:lnTo>
                    <a:pt x="392" y="5153"/>
                  </a:lnTo>
                  <a:lnTo>
                    <a:pt x="489" y="5080"/>
                  </a:lnTo>
                  <a:lnTo>
                    <a:pt x="538" y="5007"/>
                  </a:lnTo>
                  <a:lnTo>
                    <a:pt x="563" y="4885"/>
                  </a:lnTo>
                  <a:lnTo>
                    <a:pt x="587" y="4714"/>
                  </a:lnTo>
                  <a:lnTo>
                    <a:pt x="636" y="4567"/>
                  </a:lnTo>
                  <a:lnTo>
                    <a:pt x="733" y="4445"/>
                  </a:lnTo>
                  <a:lnTo>
                    <a:pt x="831" y="4299"/>
                  </a:lnTo>
                  <a:lnTo>
                    <a:pt x="978" y="4152"/>
                  </a:lnTo>
                  <a:lnTo>
                    <a:pt x="1100" y="3932"/>
                  </a:lnTo>
                  <a:lnTo>
                    <a:pt x="1149" y="3810"/>
                  </a:lnTo>
                  <a:lnTo>
                    <a:pt x="1197" y="3688"/>
                  </a:lnTo>
                  <a:lnTo>
                    <a:pt x="1222" y="3542"/>
                  </a:lnTo>
                  <a:lnTo>
                    <a:pt x="1246" y="3346"/>
                  </a:lnTo>
                  <a:lnTo>
                    <a:pt x="1222" y="3175"/>
                  </a:lnTo>
                  <a:lnTo>
                    <a:pt x="1197" y="3029"/>
                  </a:lnTo>
                  <a:lnTo>
                    <a:pt x="1149" y="2882"/>
                  </a:lnTo>
                  <a:lnTo>
                    <a:pt x="1100" y="2784"/>
                  </a:lnTo>
                  <a:lnTo>
                    <a:pt x="978" y="2565"/>
                  </a:lnTo>
                  <a:lnTo>
                    <a:pt x="831" y="2394"/>
                  </a:lnTo>
                  <a:lnTo>
                    <a:pt x="733" y="2272"/>
                  </a:lnTo>
                  <a:lnTo>
                    <a:pt x="636" y="2149"/>
                  </a:lnTo>
                  <a:lnTo>
                    <a:pt x="587" y="2003"/>
                  </a:lnTo>
                  <a:lnTo>
                    <a:pt x="563" y="1832"/>
                  </a:lnTo>
                  <a:lnTo>
                    <a:pt x="587" y="1637"/>
                  </a:lnTo>
                  <a:lnTo>
                    <a:pt x="636" y="1490"/>
                  </a:lnTo>
                  <a:lnTo>
                    <a:pt x="733" y="1368"/>
                  </a:lnTo>
                  <a:lnTo>
                    <a:pt x="831" y="1246"/>
                  </a:lnTo>
                  <a:lnTo>
                    <a:pt x="978" y="1075"/>
                  </a:lnTo>
                  <a:lnTo>
                    <a:pt x="1100" y="879"/>
                  </a:lnTo>
                  <a:lnTo>
                    <a:pt x="1149" y="757"/>
                  </a:lnTo>
                  <a:lnTo>
                    <a:pt x="1197" y="611"/>
                  </a:lnTo>
                  <a:lnTo>
                    <a:pt x="1222" y="464"/>
                  </a:lnTo>
                  <a:lnTo>
                    <a:pt x="1246" y="293"/>
                  </a:lnTo>
                  <a:lnTo>
                    <a:pt x="1222" y="171"/>
                  </a:lnTo>
                  <a:lnTo>
                    <a:pt x="1149" y="98"/>
                  </a:lnTo>
                  <a:lnTo>
                    <a:pt x="1075" y="25"/>
                  </a:lnTo>
                  <a:lnTo>
                    <a:pt x="953"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48"/>
            <p:cNvSpPr/>
            <p:nvPr/>
          </p:nvSpPr>
          <p:spPr>
            <a:xfrm>
              <a:off x="1407975" y="4999400"/>
              <a:ext cx="31150" cy="129450"/>
            </a:xfrm>
            <a:custGeom>
              <a:avLst/>
              <a:gdLst/>
              <a:ahLst/>
              <a:cxnLst/>
              <a:rect l="l" t="t" r="r" b="b"/>
              <a:pathLst>
                <a:path w="1246" h="5178" extrusionOk="0">
                  <a:moveTo>
                    <a:pt x="977" y="0"/>
                  </a:moveTo>
                  <a:lnTo>
                    <a:pt x="855" y="25"/>
                  </a:lnTo>
                  <a:lnTo>
                    <a:pt x="782" y="98"/>
                  </a:lnTo>
                  <a:lnTo>
                    <a:pt x="709" y="171"/>
                  </a:lnTo>
                  <a:lnTo>
                    <a:pt x="684" y="293"/>
                  </a:lnTo>
                  <a:lnTo>
                    <a:pt x="660" y="464"/>
                  </a:lnTo>
                  <a:lnTo>
                    <a:pt x="611" y="611"/>
                  </a:lnTo>
                  <a:lnTo>
                    <a:pt x="538" y="733"/>
                  </a:lnTo>
                  <a:lnTo>
                    <a:pt x="416" y="879"/>
                  </a:lnTo>
                  <a:lnTo>
                    <a:pt x="269" y="1026"/>
                  </a:lnTo>
                  <a:lnTo>
                    <a:pt x="147" y="1246"/>
                  </a:lnTo>
                  <a:lnTo>
                    <a:pt x="98" y="1368"/>
                  </a:lnTo>
                  <a:lnTo>
                    <a:pt x="49" y="1490"/>
                  </a:lnTo>
                  <a:lnTo>
                    <a:pt x="25" y="1661"/>
                  </a:lnTo>
                  <a:lnTo>
                    <a:pt x="0" y="1832"/>
                  </a:lnTo>
                  <a:lnTo>
                    <a:pt x="25" y="2003"/>
                  </a:lnTo>
                  <a:lnTo>
                    <a:pt x="49" y="2149"/>
                  </a:lnTo>
                  <a:lnTo>
                    <a:pt x="98" y="2296"/>
                  </a:lnTo>
                  <a:lnTo>
                    <a:pt x="147" y="2394"/>
                  </a:lnTo>
                  <a:lnTo>
                    <a:pt x="269" y="2613"/>
                  </a:lnTo>
                  <a:lnTo>
                    <a:pt x="416" y="2784"/>
                  </a:lnTo>
                  <a:lnTo>
                    <a:pt x="538" y="2907"/>
                  </a:lnTo>
                  <a:lnTo>
                    <a:pt x="611" y="3029"/>
                  </a:lnTo>
                  <a:lnTo>
                    <a:pt x="660" y="3175"/>
                  </a:lnTo>
                  <a:lnTo>
                    <a:pt x="684" y="3346"/>
                  </a:lnTo>
                  <a:lnTo>
                    <a:pt x="660" y="3542"/>
                  </a:lnTo>
                  <a:lnTo>
                    <a:pt x="611" y="3688"/>
                  </a:lnTo>
                  <a:lnTo>
                    <a:pt x="538" y="3810"/>
                  </a:lnTo>
                  <a:lnTo>
                    <a:pt x="416" y="3932"/>
                  </a:lnTo>
                  <a:lnTo>
                    <a:pt x="269" y="4103"/>
                  </a:lnTo>
                  <a:lnTo>
                    <a:pt x="147" y="4299"/>
                  </a:lnTo>
                  <a:lnTo>
                    <a:pt x="98" y="4421"/>
                  </a:lnTo>
                  <a:lnTo>
                    <a:pt x="49" y="4567"/>
                  </a:lnTo>
                  <a:lnTo>
                    <a:pt x="25" y="4714"/>
                  </a:lnTo>
                  <a:lnTo>
                    <a:pt x="0" y="4885"/>
                  </a:lnTo>
                  <a:lnTo>
                    <a:pt x="25" y="5007"/>
                  </a:lnTo>
                  <a:lnTo>
                    <a:pt x="98" y="5080"/>
                  </a:lnTo>
                  <a:lnTo>
                    <a:pt x="171" y="5153"/>
                  </a:lnTo>
                  <a:lnTo>
                    <a:pt x="293" y="5178"/>
                  </a:lnTo>
                  <a:lnTo>
                    <a:pt x="391" y="5153"/>
                  </a:lnTo>
                  <a:lnTo>
                    <a:pt x="489" y="5080"/>
                  </a:lnTo>
                  <a:lnTo>
                    <a:pt x="562" y="5007"/>
                  </a:lnTo>
                  <a:lnTo>
                    <a:pt x="586" y="4885"/>
                  </a:lnTo>
                  <a:lnTo>
                    <a:pt x="586" y="4714"/>
                  </a:lnTo>
                  <a:lnTo>
                    <a:pt x="660" y="4567"/>
                  </a:lnTo>
                  <a:lnTo>
                    <a:pt x="733" y="4445"/>
                  </a:lnTo>
                  <a:lnTo>
                    <a:pt x="831" y="4299"/>
                  </a:lnTo>
                  <a:lnTo>
                    <a:pt x="977" y="4152"/>
                  </a:lnTo>
                  <a:lnTo>
                    <a:pt x="1124" y="3932"/>
                  </a:lnTo>
                  <a:lnTo>
                    <a:pt x="1173" y="3810"/>
                  </a:lnTo>
                  <a:lnTo>
                    <a:pt x="1221" y="3688"/>
                  </a:lnTo>
                  <a:lnTo>
                    <a:pt x="1246" y="3542"/>
                  </a:lnTo>
                  <a:lnTo>
                    <a:pt x="1246" y="3346"/>
                  </a:lnTo>
                  <a:lnTo>
                    <a:pt x="1246" y="3175"/>
                  </a:lnTo>
                  <a:lnTo>
                    <a:pt x="1221" y="3029"/>
                  </a:lnTo>
                  <a:lnTo>
                    <a:pt x="1173" y="2882"/>
                  </a:lnTo>
                  <a:lnTo>
                    <a:pt x="1124" y="2784"/>
                  </a:lnTo>
                  <a:lnTo>
                    <a:pt x="977" y="2565"/>
                  </a:lnTo>
                  <a:lnTo>
                    <a:pt x="831" y="2394"/>
                  </a:lnTo>
                  <a:lnTo>
                    <a:pt x="733" y="2272"/>
                  </a:lnTo>
                  <a:lnTo>
                    <a:pt x="660" y="2149"/>
                  </a:lnTo>
                  <a:lnTo>
                    <a:pt x="586" y="2003"/>
                  </a:lnTo>
                  <a:lnTo>
                    <a:pt x="586" y="1832"/>
                  </a:lnTo>
                  <a:lnTo>
                    <a:pt x="586" y="1637"/>
                  </a:lnTo>
                  <a:lnTo>
                    <a:pt x="660" y="1490"/>
                  </a:lnTo>
                  <a:lnTo>
                    <a:pt x="733" y="1368"/>
                  </a:lnTo>
                  <a:lnTo>
                    <a:pt x="831" y="1246"/>
                  </a:lnTo>
                  <a:lnTo>
                    <a:pt x="977" y="1075"/>
                  </a:lnTo>
                  <a:lnTo>
                    <a:pt x="1124" y="879"/>
                  </a:lnTo>
                  <a:lnTo>
                    <a:pt x="1173" y="757"/>
                  </a:lnTo>
                  <a:lnTo>
                    <a:pt x="1221" y="611"/>
                  </a:lnTo>
                  <a:lnTo>
                    <a:pt x="1246" y="464"/>
                  </a:lnTo>
                  <a:lnTo>
                    <a:pt x="1246" y="293"/>
                  </a:lnTo>
                  <a:lnTo>
                    <a:pt x="1221" y="171"/>
                  </a:lnTo>
                  <a:lnTo>
                    <a:pt x="1173" y="98"/>
                  </a:lnTo>
                  <a:lnTo>
                    <a:pt x="1075" y="25"/>
                  </a:lnTo>
                  <a:lnTo>
                    <a:pt x="977"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48"/>
            <p:cNvSpPr/>
            <p:nvPr/>
          </p:nvSpPr>
          <p:spPr>
            <a:xfrm>
              <a:off x="1495900" y="4999400"/>
              <a:ext cx="30550" cy="129450"/>
            </a:xfrm>
            <a:custGeom>
              <a:avLst/>
              <a:gdLst/>
              <a:ahLst/>
              <a:cxnLst/>
              <a:rect l="l" t="t" r="r" b="b"/>
              <a:pathLst>
                <a:path w="1222" h="5178" extrusionOk="0">
                  <a:moveTo>
                    <a:pt x="953" y="0"/>
                  </a:moveTo>
                  <a:lnTo>
                    <a:pt x="831" y="25"/>
                  </a:lnTo>
                  <a:lnTo>
                    <a:pt x="757" y="98"/>
                  </a:lnTo>
                  <a:lnTo>
                    <a:pt x="684" y="171"/>
                  </a:lnTo>
                  <a:lnTo>
                    <a:pt x="660" y="293"/>
                  </a:lnTo>
                  <a:lnTo>
                    <a:pt x="660" y="464"/>
                  </a:lnTo>
                  <a:lnTo>
                    <a:pt x="586" y="611"/>
                  </a:lnTo>
                  <a:lnTo>
                    <a:pt x="513" y="733"/>
                  </a:lnTo>
                  <a:lnTo>
                    <a:pt x="391" y="879"/>
                  </a:lnTo>
                  <a:lnTo>
                    <a:pt x="269" y="1026"/>
                  </a:lnTo>
                  <a:lnTo>
                    <a:pt x="122" y="1246"/>
                  </a:lnTo>
                  <a:lnTo>
                    <a:pt x="73" y="1368"/>
                  </a:lnTo>
                  <a:lnTo>
                    <a:pt x="25" y="1490"/>
                  </a:lnTo>
                  <a:lnTo>
                    <a:pt x="0" y="1661"/>
                  </a:lnTo>
                  <a:lnTo>
                    <a:pt x="0" y="1832"/>
                  </a:lnTo>
                  <a:lnTo>
                    <a:pt x="0" y="2003"/>
                  </a:lnTo>
                  <a:lnTo>
                    <a:pt x="25" y="2149"/>
                  </a:lnTo>
                  <a:lnTo>
                    <a:pt x="73" y="2296"/>
                  </a:lnTo>
                  <a:lnTo>
                    <a:pt x="122" y="2394"/>
                  </a:lnTo>
                  <a:lnTo>
                    <a:pt x="269" y="2613"/>
                  </a:lnTo>
                  <a:lnTo>
                    <a:pt x="391" y="2784"/>
                  </a:lnTo>
                  <a:lnTo>
                    <a:pt x="513" y="2907"/>
                  </a:lnTo>
                  <a:lnTo>
                    <a:pt x="586" y="3029"/>
                  </a:lnTo>
                  <a:lnTo>
                    <a:pt x="660" y="3175"/>
                  </a:lnTo>
                  <a:lnTo>
                    <a:pt x="660" y="3346"/>
                  </a:lnTo>
                  <a:lnTo>
                    <a:pt x="660" y="3542"/>
                  </a:lnTo>
                  <a:lnTo>
                    <a:pt x="586" y="3688"/>
                  </a:lnTo>
                  <a:lnTo>
                    <a:pt x="513" y="3810"/>
                  </a:lnTo>
                  <a:lnTo>
                    <a:pt x="391" y="3932"/>
                  </a:lnTo>
                  <a:lnTo>
                    <a:pt x="269" y="4103"/>
                  </a:lnTo>
                  <a:lnTo>
                    <a:pt x="122" y="4299"/>
                  </a:lnTo>
                  <a:lnTo>
                    <a:pt x="73" y="4421"/>
                  </a:lnTo>
                  <a:lnTo>
                    <a:pt x="25" y="4567"/>
                  </a:lnTo>
                  <a:lnTo>
                    <a:pt x="0" y="4714"/>
                  </a:lnTo>
                  <a:lnTo>
                    <a:pt x="0" y="4885"/>
                  </a:lnTo>
                  <a:lnTo>
                    <a:pt x="25" y="5007"/>
                  </a:lnTo>
                  <a:lnTo>
                    <a:pt x="73" y="5080"/>
                  </a:lnTo>
                  <a:lnTo>
                    <a:pt x="171" y="5153"/>
                  </a:lnTo>
                  <a:lnTo>
                    <a:pt x="269" y="5178"/>
                  </a:lnTo>
                  <a:lnTo>
                    <a:pt x="391" y="5153"/>
                  </a:lnTo>
                  <a:lnTo>
                    <a:pt x="464" y="5080"/>
                  </a:lnTo>
                  <a:lnTo>
                    <a:pt x="538" y="5007"/>
                  </a:lnTo>
                  <a:lnTo>
                    <a:pt x="562" y="4885"/>
                  </a:lnTo>
                  <a:lnTo>
                    <a:pt x="586" y="4714"/>
                  </a:lnTo>
                  <a:lnTo>
                    <a:pt x="635" y="4567"/>
                  </a:lnTo>
                  <a:lnTo>
                    <a:pt x="708" y="4445"/>
                  </a:lnTo>
                  <a:lnTo>
                    <a:pt x="831" y="4299"/>
                  </a:lnTo>
                  <a:lnTo>
                    <a:pt x="953" y="4152"/>
                  </a:lnTo>
                  <a:lnTo>
                    <a:pt x="1099" y="3932"/>
                  </a:lnTo>
                  <a:lnTo>
                    <a:pt x="1148" y="3810"/>
                  </a:lnTo>
                  <a:lnTo>
                    <a:pt x="1197" y="3688"/>
                  </a:lnTo>
                  <a:lnTo>
                    <a:pt x="1221" y="3542"/>
                  </a:lnTo>
                  <a:lnTo>
                    <a:pt x="1221" y="3346"/>
                  </a:lnTo>
                  <a:lnTo>
                    <a:pt x="1221" y="3175"/>
                  </a:lnTo>
                  <a:lnTo>
                    <a:pt x="1197" y="3029"/>
                  </a:lnTo>
                  <a:lnTo>
                    <a:pt x="1148" y="2882"/>
                  </a:lnTo>
                  <a:lnTo>
                    <a:pt x="1099" y="2784"/>
                  </a:lnTo>
                  <a:lnTo>
                    <a:pt x="953" y="2565"/>
                  </a:lnTo>
                  <a:lnTo>
                    <a:pt x="831" y="2394"/>
                  </a:lnTo>
                  <a:lnTo>
                    <a:pt x="708" y="2272"/>
                  </a:lnTo>
                  <a:lnTo>
                    <a:pt x="635" y="2149"/>
                  </a:lnTo>
                  <a:lnTo>
                    <a:pt x="586" y="2003"/>
                  </a:lnTo>
                  <a:lnTo>
                    <a:pt x="562" y="1832"/>
                  </a:lnTo>
                  <a:lnTo>
                    <a:pt x="586" y="1637"/>
                  </a:lnTo>
                  <a:lnTo>
                    <a:pt x="635" y="1490"/>
                  </a:lnTo>
                  <a:lnTo>
                    <a:pt x="708" y="1368"/>
                  </a:lnTo>
                  <a:lnTo>
                    <a:pt x="831" y="1246"/>
                  </a:lnTo>
                  <a:lnTo>
                    <a:pt x="953" y="1075"/>
                  </a:lnTo>
                  <a:lnTo>
                    <a:pt x="1099" y="879"/>
                  </a:lnTo>
                  <a:lnTo>
                    <a:pt x="1148" y="757"/>
                  </a:lnTo>
                  <a:lnTo>
                    <a:pt x="1197" y="611"/>
                  </a:lnTo>
                  <a:lnTo>
                    <a:pt x="1221" y="464"/>
                  </a:lnTo>
                  <a:lnTo>
                    <a:pt x="1221" y="293"/>
                  </a:lnTo>
                  <a:lnTo>
                    <a:pt x="1221" y="171"/>
                  </a:lnTo>
                  <a:lnTo>
                    <a:pt x="1148" y="98"/>
                  </a:lnTo>
                  <a:lnTo>
                    <a:pt x="1050" y="25"/>
                  </a:lnTo>
                  <a:lnTo>
                    <a:pt x="953"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9" name="Google Shape;1259;p48"/>
          <p:cNvGrpSpPr/>
          <p:nvPr/>
        </p:nvGrpSpPr>
        <p:grpSpPr>
          <a:xfrm>
            <a:off x="1506943" y="4311018"/>
            <a:ext cx="305265" cy="388970"/>
            <a:chOff x="1958100" y="4985350"/>
            <a:chExt cx="365150" cy="465275"/>
          </a:xfrm>
        </p:grpSpPr>
        <p:sp>
          <p:nvSpPr>
            <p:cNvPr id="1260" name="Google Shape;1260;p48"/>
            <p:cNvSpPr/>
            <p:nvPr/>
          </p:nvSpPr>
          <p:spPr>
            <a:xfrm>
              <a:off x="1958100" y="4985350"/>
              <a:ext cx="365150" cy="465275"/>
            </a:xfrm>
            <a:custGeom>
              <a:avLst/>
              <a:gdLst/>
              <a:ahLst/>
              <a:cxnLst/>
              <a:rect l="l" t="t" r="r" b="b"/>
              <a:pathLst>
                <a:path w="14606" h="18611" extrusionOk="0">
                  <a:moveTo>
                    <a:pt x="4152" y="1734"/>
                  </a:moveTo>
                  <a:lnTo>
                    <a:pt x="4274" y="1759"/>
                  </a:lnTo>
                  <a:lnTo>
                    <a:pt x="4397" y="1783"/>
                  </a:lnTo>
                  <a:lnTo>
                    <a:pt x="4543" y="1808"/>
                  </a:lnTo>
                  <a:lnTo>
                    <a:pt x="4812" y="1930"/>
                  </a:lnTo>
                  <a:lnTo>
                    <a:pt x="5105" y="2125"/>
                  </a:lnTo>
                  <a:lnTo>
                    <a:pt x="5398" y="2394"/>
                  </a:lnTo>
                  <a:lnTo>
                    <a:pt x="5496" y="2516"/>
                  </a:lnTo>
                  <a:lnTo>
                    <a:pt x="5593" y="2638"/>
                  </a:lnTo>
                  <a:lnTo>
                    <a:pt x="5789" y="2956"/>
                  </a:lnTo>
                  <a:lnTo>
                    <a:pt x="5935" y="3322"/>
                  </a:lnTo>
                  <a:lnTo>
                    <a:pt x="6057" y="3688"/>
                  </a:lnTo>
                  <a:lnTo>
                    <a:pt x="6155" y="4079"/>
                  </a:lnTo>
                  <a:lnTo>
                    <a:pt x="6204" y="4470"/>
                  </a:lnTo>
                  <a:lnTo>
                    <a:pt x="6277" y="4836"/>
                  </a:lnTo>
                  <a:lnTo>
                    <a:pt x="6302" y="5154"/>
                  </a:lnTo>
                  <a:lnTo>
                    <a:pt x="5984" y="5129"/>
                  </a:lnTo>
                  <a:lnTo>
                    <a:pt x="5618" y="5080"/>
                  </a:lnTo>
                  <a:lnTo>
                    <a:pt x="5227" y="5007"/>
                  </a:lnTo>
                  <a:lnTo>
                    <a:pt x="4836" y="4909"/>
                  </a:lnTo>
                  <a:lnTo>
                    <a:pt x="4470" y="4787"/>
                  </a:lnTo>
                  <a:lnTo>
                    <a:pt x="4104" y="4641"/>
                  </a:lnTo>
                  <a:lnTo>
                    <a:pt x="3786" y="4445"/>
                  </a:lnTo>
                  <a:lnTo>
                    <a:pt x="3664" y="4348"/>
                  </a:lnTo>
                  <a:lnTo>
                    <a:pt x="3542" y="4250"/>
                  </a:lnTo>
                  <a:lnTo>
                    <a:pt x="3273" y="3957"/>
                  </a:lnTo>
                  <a:lnTo>
                    <a:pt x="3078" y="3664"/>
                  </a:lnTo>
                  <a:lnTo>
                    <a:pt x="2956" y="3395"/>
                  </a:lnTo>
                  <a:lnTo>
                    <a:pt x="2931" y="3273"/>
                  </a:lnTo>
                  <a:lnTo>
                    <a:pt x="2907" y="3127"/>
                  </a:lnTo>
                  <a:lnTo>
                    <a:pt x="2882" y="3004"/>
                  </a:lnTo>
                  <a:lnTo>
                    <a:pt x="2907" y="2858"/>
                  </a:lnTo>
                  <a:lnTo>
                    <a:pt x="2931" y="2736"/>
                  </a:lnTo>
                  <a:lnTo>
                    <a:pt x="2956" y="2614"/>
                  </a:lnTo>
                  <a:lnTo>
                    <a:pt x="3004" y="2492"/>
                  </a:lnTo>
                  <a:lnTo>
                    <a:pt x="3078" y="2369"/>
                  </a:lnTo>
                  <a:lnTo>
                    <a:pt x="3273" y="2125"/>
                  </a:lnTo>
                  <a:lnTo>
                    <a:pt x="3517" y="1930"/>
                  </a:lnTo>
                  <a:lnTo>
                    <a:pt x="3639" y="1857"/>
                  </a:lnTo>
                  <a:lnTo>
                    <a:pt x="3762" y="1808"/>
                  </a:lnTo>
                  <a:lnTo>
                    <a:pt x="3884" y="1783"/>
                  </a:lnTo>
                  <a:lnTo>
                    <a:pt x="4006" y="1759"/>
                  </a:lnTo>
                  <a:lnTo>
                    <a:pt x="4152" y="1734"/>
                  </a:lnTo>
                  <a:close/>
                  <a:moveTo>
                    <a:pt x="10454" y="1734"/>
                  </a:moveTo>
                  <a:lnTo>
                    <a:pt x="10600" y="1759"/>
                  </a:lnTo>
                  <a:lnTo>
                    <a:pt x="10722" y="1783"/>
                  </a:lnTo>
                  <a:lnTo>
                    <a:pt x="10844" y="1808"/>
                  </a:lnTo>
                  <a:lnTo>
                    <a:pt x="10966" y="1857"/>
                  </a:lnTo>
                  <a:lnTo>
                    <a:pt x="11089" y="1930"/>
                  </a:lnTo>
                  <a:lnTo>
                    <a:pt x="11333" y="2125"/>
                  </a:lnTo>
                  <a:lnTo>
                    <a:pt x="11528" y="2369"/>
                  </a:lnTo>
                  <a:lnTo>
                    <a:pt x="11601" y="2492"/>
                  </a:lnTo>
                  <a:lnTo>
                    <a:pt x="11650" y="2614"/>
                  </a:lnTo>
                  <a:lnTo>
                    <a:pt x="11675" y="2736"/>
                  </a:lnTo>
                  <a:lnTo>
                    <a:pt x="11699" y="2858"/>
                  </a:lnTo>
                  <a:lnTo>
                    <a:pt x="11724" y="3004"/>
                  </a:lnTo>
                  <a:lnTo>
                    <a:pt x="11699" y="3127"/>
                  </a:lnTo>
                  <a:lnTo>
                    <a:pt x="11675" y="3273"/>
                  </a:lnTo>
                  <a:lnTo>
                    <a:pt x="11650" y="3395"/>
                  </a:lnTo>
                  <a:lnTo>
                    <a:pt x="11528" y="3664"/>
                  </a:lnTo>
                  <a:lnTo>
                    <a:pt x="11333" y="3957"/>
                  </a:lnTo>
                  <a:lnTo>
                    <a:pt x="11064" y="4250"/>
                  </a:lnTo>
                  <a:lnTo>
                    <a:pt x="10942" y="4348"/>
                  </a:lnTo>
                  <a:lnTo>
                    <a:pt x="10820" y="4445"/>
                  </a:lnTo>
                  <a:lnTo>
                    <a:pt x="10502" y="4641"/>
                  </a:lnTo>
                  <a:lnTo>
                    <a:pt x="10136" y="4787"/>
                  </a:lnTo>
                  <a:lnTo>
                    <a:pt x="9770" y="4909"/>
                  </a:lnTo>
                  <a:lnTo>
                    <a:pt x="9379" y="5007"/>
                  </a:lnTo>
                  <a:lnTo>
                    <a:pt x="8988" y="5080"/>
                  </a:lnTo>
                  <a:lnTo>
                    <a:pt x="8622" y="5129"/>
                  </a:lnTo>
                  <a:lnTo>
                    <a:pt x="8304" y="5154"/>
                  </a:lnTo>
                  <a:lnTo>
                    <a:pt x="8329" y="4836"/>
                  </a:lnTo>
                  <a:lnTo>
                    <a:pt x="8402" y="4470"/>
                  </a:lnTo>
                  <a:lnTo>
                    <a:pt x="8451" y="4079"/>
                  </a:lnTo>
                  <a:lnTo>
                    <a:pt x="8549" y="3688"/>
                  </a:lnTo>
                  <a:lnTo>
                    <a:pt x="8671" y="3322"/>
                  </a:lnTo>
                  <a:lnTo>
                    <a:pt x="8817" y="2956"/>
                  </a:lnTo>
                  <a:lnTo>
                    <a:pt x="9013" y="2638"/>
                  </a:lnTo>
                  <a:lnTo>
                    <a:pt x="9110" y="2516"/>
                  </a:lnTo>
                  <a:lnTo>
                    <a:pt x="9208" y="2394"/>
                  </a:lnTo>
                  <a:lnTo>
                    <a:pt x="9501" y="2125"/>
                  </a:lnTo>
                  <a:lnTo>
                    <a:pt x="9794" y="1930"/>
                  </a:lnTo>
                  <a:lnTo>
                    <a:pt x="10063" y="1808"/>
                  </a:lnTo>
                  <a:lnTo>
                    <a:pt x="10209" y="1783"/>
                  </a:lnTo>
                  <a:lnTo>
                    <a:pt x="10331" y="1759"/>
                  </a:lnTo>
                  <a:lnTo>
                    <a:pt x="10454" y="1734"/>
                  </a:lnTo>
                  <a:close/>
                  <a:moveTo>
                    <a:pt x="3639" y="0"/>
                  </a:moveTo>
                  <a:lnTo>
                    <a:pt x="3395" y="25"/>
                  </a:lnTo>
                  <a:lnTo>
                    <a:pt x="3151" y="74"/>
                  </a:lnTo>
                  <a:lnTo>
                    <a:pt x="2907" y="147"/>
                  </a:lnTo>
                  <a:lnTo>
                    <a:pt x="2687" y="220"/>
                  </a:lnTo>
                  <a:lnTo>
                    <a:pt x="2467" y="342"/>
                  </a:lnTo>
                  <a:lnTo>
                    <a:pt x="2272" y="464"/>
                  </a:lnTo>
                  <a:lnTo>
                    <a:pt x="2101" y="611"/>
                  </a:lnTo>
                  <a:lnTo>
                    <a:pt x="1930" y="782"/>
                  </a:lnTo>
                  <a:lnTo>
                    <a:pt x="1759" y="953"/>
                  </a:lnTo>
                  <a:lnTo>
                    <a:pt x="1612" y="1124"/>
                  </a:lnTo>
                  <a:lnTo>
                    <a:pt x="1490" y="1344"/>
                  </a:lnTo>
                  <a:lnTo>
                    <a:pt x="1368" y="1539"/>
                  </a:lnTo>
                  <a:lnTo>
                    <a:pt x="1295" y="1759"/>
                  </a:lnTo>
                  <a:lnTo>
                    <a:pt x="1222" y="2003"/>
                  </a:lnTo>
                  <a:lnTo>
                    <a:pt x="1173" y="2247"/>
                  </a:lnTo>
                  <a:lnTo>
                    <a:pt x="1148" y="2492"/>
                  </a:lnTo>
                  <a:lnTo>
                    <a:pt x="1173" y="2760"/>
                  </a:lnTo>
                  <a:lnTo>
                    <a:pt x="1197" y="3029"/>
                  </a:lnTo>
                  <a:lnTo>
                    <a:pt x="1295" y="3298"/>
                  </a:lnTo>
                  <a:lnTo>
                    <a:pt x="1393" y="3566"/>
                  </a:lnTo>
                  <a:lnTo>
                    <a:pt x="1539" y="3859"/>
                  </a:lnTo>
                  <a:lnTo>
                    <a:pt x="1734" y="4152"/>
                  </a:lnTo>
                  <a:lnTo>
                    <a:pt x="1954" y="4445"/>
                  </a:lnTo>
                  <a:lnTo>
                    <a:pt x="2223" y="4739"/>
                  </a:lnTo>
                  <a:lnTo>
                    <a:pt x="2394" y="4885"/>
                  </a:lnTo>
                  <a:lnTo>
                    <a:pt x="2565" y="5007"/>
                  </a:lnTo>
                  <a:lnTo>
                    <a:pt x="2931" y="5251"/>
                  </a:lnTo>
                  <a:lnTo>
                    <a:pt x="3346" y="5471"/>
                  </a:lnTo>
                  <a:lnTo>
                    <a:pt x="3762" y="5642"/>
                  </a:lnTo>
                  <a:lnTo>
                    <a:pt x="391" y="5642"/>
                  </a:lnTo>
                  <a:lnTo>
                    <a:pt x="318" y="5667"/>
                  </a:lnTo>
                  <a:lnTo>
                    <a:pt x="220" y="5715"/>
                  </a:lnTo>
                  <a:lnTo>
                    <a:pt x="147" y="5789"/>
                  </a:lnTo>
                  <a:lnTo>
                    <a:pt x="98" y="5838"/>
                  </a:lnTo>
                  <a:lnTo>
                    <a:pt x="49" y="5935"/>
                  </a:lnTo>
                  <a:lnTo>
                    <a:pt x="25" y="6033"/>
                  </a:lnTo>
                  <a:lnTo>
                    <a:pt x="0" y="6131"/>
                  </a:lnTo>
                  <a:lnTo>
                    <a:pt x="0" y="9599"/>
                  </a:lnTo>
                  <a:lnTo>
                    <a:pt x="5325" y="9599"/>
                  </a:lnTo>
                  <a:lnTo>
                    <a:pt x="5325" y="6009"/>
                  </a:lnTo>
                  <a:lnTo>
                    <a:pt x="5813" y="6082"/>
                  </a:lnTo>
                  <a:lnTo>
                    <a:pt x="5813" y="18611"/>
                  </a:lnTo>
                  <a:lnTo>
                    <a:pt x="8793" y="18611"/>
                  </a:lnTo>
                  <a:lnTo>
                    <a:pt x="8793" y="6082"/>
                  </a:lnTo>
                  <a:lnTo>
                    <a:pt x="9281" y="6009"/>
                  </a:lnTo>
                  <a:lnTo>
                    <a:pt x="9281" y="9599"/>
                  </a:lnTo>
                  <a:lnTo>
                    <a:pt x="14605" y="9599"/>
                  </a:lnTo>
                  <a:lnTo>
                    <a:pt x="14605" y="6131"/>
                  </a:lnTo>
                  <a:lnTo>
                    <a:pt x="14581" y="6033"/>
                  </a:lnTo>
                  <a:lnTo>
                    <a:pt x="14557" y="5935"/>
                  </a:lnTo>
                  <a:lnTo>
                    <a:pt x="14508" y="5838"/>
                  </a:lnTo>
                  <a:lnTo>
                    <a:pt x="14459" y="5789"/>
                  </a:lnTo>
                  <a:lnTo>
                    <a:pt x="14386" y="5715"/>
                  </a:lnTo>
                  <a:lnTo>
                    <a:pt x="14288" y="5667"/>
                  </a:lnTo>
                  <a:lnTo>
                    <a:pt x="14215" y="5642"/>
                  </a:lnTo>
                  <a:lnTo>
                    <a:pt x="10844" y="5642"/>
                  </a:lnTo>
                  <a:lnTo>
                    <a:pt x="11259" y="5471"/>
                  </a:lnTo>
                  <a:lnTo>
                    <a:pt x="11675" y="5251"/>
                  </a:lnTo>
                  <a:lnTo>
                    <a:pt x="12041" y="5007"/>
                  </a:lnTo>
                  <a:lnTo>
                    <a:pt x="12212" y="4885"/>
                  </a:lnTo>
                  <a:lnTo>
                    <a:pt x="12383" y="4739"/>
                  </a:lnTo>
                  <a:lnTo>
                    <a:pt x="12652" y="4445"/>
                  </a:lnTo>
                  <a:lnTo>
                    <a:pt x="12871" y="4152"/>
                  </a:lnTo>
                  <a:lnTo>
                    <a:pt x="13067" y="3859"/>
                  </a:lnTo>
                  <a:lnTo>
                    <a:pt x="13213" y="3566"/>
                  </a:lnTo>
                  <a:lnTo>
                    <a:pt x="13311" y="3298"/>
                  </a:lnTo>
                  <a:lnTo>
                    <a:pt x="13409" y="3029"/>
                  </a:lnTo>
                  <a:lnTo>
                    <a:pt x="13433" y="2760"/>
                  </a:lnTo>
                  <a:lnTo>
                    <a:pt x="13458" y="2492"/>
                  </a:lnTo>
                  <a:lnTo>
                    <a:pt x="13433" y="2247"/>
                  </a:lnTo>
                  <a:lnTo>
                    <a:pt x="13384" y="2003"/>
                  </a:lnTo>
                  <a:lnTo>
                    <a:pt x="13311" y="1759"/>
                  </a:lnTo>
                  <a:lnTo>
                    <a:pt x="13238" y="1539"/>
                  </a:lnTo>
                  <a:lnTo>
                    <a:pt x="13116" y="1344"/>
                  </a:lnTo>
                  <a:lnTo>
                    <a:pt x="12994" y="1124"/>
                  </a:lnTo>
                  <a:lnTo>
                    <a:pt x="12847" y="953"/>
                  </a:lnTo>
                  <a:lnTo>
                    <a:pt x="12676" y="782"/>
                  </a:lnTo>
                  <a:lnTo>
                    <a:pt x="12505" y="611"/>
                  </a:lnTo>
                  <a:lnTo>
                    <a:pt x="12334" y="464"/>
                  </a:lnTo>
                  <a:lnTo>
                    <a:pt x="12139" y="342"/>
                  </a:lnTo>
                  <a:lnTo>
                    <a:pt x="11919" y="220"/>
                  </a:lnTo>
                  <a:lnTo>
                    <a:pt x="11699" y="147"/>
                  </a:lnTo>
                  <a:lnTo>
                    <a:pt x="11455" y="74"/>
                  </a:lnTo>
                  <a:lnTo>
                    <a:pt x="11211" y="25"/>
                  </a:lnTo>
                  <a:lnTo>
                    <a:pt x="10966" y="0"/>
                  </a:lnTo>
                  <a:lnTo>
                    <a:pt x="10698" y="25"/>
                  </a:lnTo>
                  <a:lnTo>
                    <a:pt x="10429" y="49"/>
                  </a:lnTo>
                  <a:lnTo>
                    <a:pt x="10160" y="147"/>
                  </a:lnTo>
                  <a:lnTo>
                    <a:pt x="9892" y="245"/>
                  </a:lnTo>
                  <a:lnTo>
                    <a:pt x="9599" y="391"/>
                  </a:lnTo>
                  <a:lnTo>
                    <a:pt x="9306" y="587"/>
                  </a:lnTo>
                  <a:lnTo>
                    <a:pt x="9013" y="806"/>
                  </a:lnTo>
                  <a:lnTo>
                    <a:pt x="8719" y="1075"/>
                  </a:lnTo>
                  <a:lnTo>
                    <a:pt x="8475" y="1368"/>
                  </a:lnTo>
                  <a:lnTo>
                    <a:pt x="8280" y="1661"/>
                  </a:lnTo>
                  <a:lnTo>
                    <a:pt x="8084" y="2003"/>
                  </a:lnTo>
                  <a:lnTo>
                    <a:pt x="7914" y="2369"/>
                  </a:lnTo>
                  <a:lnTo>
                    <a:pt x="7791" y="2736"/>
                  </a:lnTo>
                  <a:lnTo>
                    <a:pt x="7669" y="3102"/>
                  </a:lnTo>
                  <a:lnTo>
                    <a:pt x="7572" y="3469"/>
                  </a:lnTo>
                  <a:lnTo>
                    <a:pt x="7498" y="3835"/>
                  </a:lnTo>
                  <a:lnTo>
                    <a:pt x="7401" y="4519"/>
                  </a:lnTo>
                  <a:lnTo>
                    <a:pt x="7327" y="5080"/>
                  </a:lnTo>
                  <a:lnTo>
                    <a:pt x="7303" y="5667"/>
                  </a:lnTo>
                  <a:lnTo>
                    <a:pt x="7279" y="5080"/>
                  </a:lnTo>
                  <a:lnTo>
                    <a:pt x="7205" y="4519"/>
                  </a:lnTo>
                  <a:lnTo>
                    <a:pt x="7108" y="3835"/>
                  </a:lnTo>
                  <a:lnTo>
                    <a:pt x="7034" y="3469"/>
                  </a:lnTo>
                  <a:lnTo>
                    <a:pt x="6937" y="3102"/>
                  </a:lnTo>
                  <a:lnTo>
                    <a:pt x="6814" y="2736"/>
                  </a:lnTo>
                  <a:lnTo>
                    <a:pt x="6692" y="2369"/>
                  </a:lnTo>
                  <a:lnTo>
                    <a:pt x="6521" y="2003"/>
                  </a:lnTo>
                  <a:lnTo>
                    <a:pt x="6326" y="1661"/>
                  </a:lnTo>
                  <a:lnTo>
                    <a:pt x="6131" y="1368"/>
                  </a:lnTo>
                  <a:lnTo>
                    <a:pt x="5886" y="1075"/>
                  </a:lnTo>
                  <a:lnTo>
                    <a:pt x="5593" y="806"/>
                  </a:lnTo>
                  <a:lnTo>
                    <a:pt x="5300" y="587"/>
                  </a:lnTo>
                  <a:lnTo>
                    <a:pt x="5007" y="391"/>
                  </a:lnTo>
                  <a:lnTo>
                    <a:pt x="4714" y="245"/>
                  </a:lnTo>
                  <a:lnTo>
                    <a:pt x="4445" y="147"/>
                  </a:lnTo>
                  <a:lnTo>
                    <a:pt x="4177" y="49"/>
                  </a:lnTo>
                  <a:lnTo>
                    <a:pt x="3908" y="25"/>
                  </a:lnTo>
                  <a:lnTo>
                    <a:pt x="3639"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48"/>
            <p:cNvSpPr/>
            <p:nvPr/>
          </p:nvSpPr>
          <p:spPr>
            <a:xfrm>
              <a:off x="1977625" y="5237525"/>
              <a:ext cx="113600" cy="213100"/>
            </a:xfrm>
            <a:custGeom>
              <a:avLst/>
              <a:gdLst/>
              <a:ahLst/>
              <a:cxnLst/>
              <a:rect l="l" t="t" r="r" b="b"/>
              <a:pathLst>
                <a:path w="4544" h="8524" extrusionOk="0">
                  <a:moveTo>
                    <a:pt x="1" y="0"/>
                  </a:moveTo>
                  <a:lnTo>
                    <a:pt x="1" y="8035"/>
                  </a:lnTo>
                  <a:lnTo>
                    <a:pt x="25" y="8133"/>
                  </a:lnTo>
                  <a:lnTo>
                    <a:pt x="50" y="8231"/>
                  </a:lnTo>
                  <a:lnTo>
                    <a:pt x="99" y="8304"/>
                  </a:lnTo>
                  <a:lnTo>
                    <a:pt x="148" y="8377"/>
                  </a:lnTo>
                  <a:lnTo>
                    <a:pt x="221" y="8426"/>
                  </a:lnTo>
                  <a:lnTo>
                    <a:pt x="318" y="8475"/>
                  </a:lnTo>
                  <a:lnTo>
                    <a:pt x="392" y="8499"/>
                  </a:lnTo>
                  <a:lnTo>
                    <a:pt x="489" y="8524"/>
                  </a:lnTo>
                  <a:lnTo>
                    <a:pt x="4544" y="8524"/>
                  </a:lnTo>
                  <a:lnTo>
                    <a:pt x="4544"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48"/>
            <p:cNvSpPr/>
            <p:nvPr/>
          </p:nvSpPr>
          <p:spPr>
            <a:xfrm>
              <a:off x="2190125" y="5237525"/>
              <a:ext cx="113575" cy="213100"/>
            </a:xfrm>
            <a:custGeom>
              <a:avLst/>
              <a:gdLst/>
              <a:ahLst/>
              <a:cxnLst/>
              <a:rect l="l" t="t" r="r" b="b"/>
              <a:pathLst>
                <a:path w="4543" h="8524" extrusionOk="0">
                  <a:moveTo>
                    <a:pt x="0" y="0"/>
                  </a:moveTo>
                  <a:lnTo>
                    <a:pt x="0" y="8524"/>
                  </a:lnTo>
                  <a:lnTo>
                    <a:pt x="4054" y="8524"/>
                  </a:lnTo>
                  <a:lnTo>
                    <a:pt x="4152" y="8499"/>
                  </a:lnTo>
                  <a:lnTo>
                    <a:pt x="4225" y="8475"/>
                  </a:lnTo>
                  <a:lnTo>
                    <a:pt x="4323" y="8426"/>
                  </a:lnTo>
                  <a:lnTo>
                    <a:pt x="4396" y="8377"/>
                  </a:lnTo>
                  <a:lnTo>
                    <a:pt x="4445" y="8304"/>
                  </a:lnTo>
                  <a:lnTo>
                    <a:pt x="4494" y="8231"/>
                  </a:lnTo>
                  <a:lnTo>
                    <a:pt x="4518" y="8133"/>
                  </a:lnTo>
                  <a:lnTo>
                    <a:pt x="4543" y="8035"/>
                  </a:lnTo>
                  <a:lnTo>
                    <a:pt x="4543"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3" name="Google Shape;1263;p48"/>
          <p:cNvGrpSpPr/>
          <p:nvPr/>
        </p:nvGrpSpPr>
        <p:grpSpPr>
          <a:xfrm>
            <a:off x="2048002" y="4325815"/>
            <a:ext cx="350200" cy="359877"/>
            <a:chOff x="2605300" y="5003050"/>
            <a:chExt cx="418900" cy="430475"/>
          </a:xfrm>
        </p:grpSpPr>
        <p:sp>
          <p:nvSpPr>
            <p:cNvPr id="1264" name="Google Shape;1264;p48"/>
            <p:cNvSpPr/>
            <p:nvPr/>
          </p:nvSpPr>
          <p:spPr>
            <a:xfrm>
              <a:off x="2820225" y="5222250"/>
              <a:ext cx="202750" cy="211275"/>
            </a:xfrm>
            <a:custGeom>
              <a:avLst/>
              <a:gdLst/>
              <a:ahLst/>
              <a:cxnLst/>
              <a:rect l="l" t="t" r="r" b="b"/>
              <a:pathLst>
                <a:path w="8110" h="8451" extrusionOk="0">
                  <a:moveTo>
                    <a:pt x="1710" y="1"/>
                  </a:moveTo>
                  <a:lnTo>
                    <a:pt x="1" y="1857"/>
                  </a:lnTo>
                  <a:lnTo>
                    <a:pt x="5813" y="8158"/>
                  </a:lnTo>
                  <a:lnTo>
                    <a:pt x="5960" y="8280"/>
                  </a:lnTo>
                  <a:lnTo>
                    <a:pt x="6131" y="8378"/>
                  </a:lnTo>
                  <a:lnTo>
                    <a:pt x="6302" y="8427"/>
                  </a:lnTo>
                  <a:lnTo>
                    <a:pt x="6497" y="8451"/>
                  </a:lnTo>
                  <a:lnTo>
                    <a:pt x="6668" y="8427"/>
                  </a:lnTo>
                  <a:lnTo>
                    <a:pt x="6839" y="8378"/>
                  </a:lnTo>
                  <a:lnTo>
                    <a:pt x="7010" y="8280"/>
                  </a:lnTo>
                  <a:lnTo>
                    <a:pt x="7157" y="8158"/>
                  </a:lnTo>
                  <a:lnTo>
                    <a:pt x="7841" y="7474"/>
                  </a:lnTo>
                  <a:lnTo>
                    <a:pt x="7963" y="7328"/>
                  </a:lnTo>
                  <a:lnTo>
                    <a:pt x="8060" y="7157"/>
                  </a:lnTo>
                  <a:lnTo>
                    <a:pt x="8109" y="6986"/>
                  </a:lnTo>
                  <a:lnTo>
                    <a:pt x="8109" y="6815"/>
                  </a:lnTo>
                  <a:lnTo>
                    <a:pt x="8109" y="6619"/>
                  </a:lnTo>
                  <a:lnTo>
                    <a:pt x="8060" y="6448"/>
                  </a:lnTo>
                  <a:lnTo>
                    <a:pt x="7963" y="6277"/>
                  </a:lnTo>
                  <a:lnTo>
                    <a:pt x="7841" y="6131"/>
                  </a:lnTo>
                  <a:lnTo>
                    <a:pt x="1710"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48"/>
            <p:cNvSpPr/>
            <p:nvPr/>
          </p:nvSpPr>
          <p:spPr>
            <a:xfrm>
              <a:off x="2606525" y="5003050"/>
              <a:ext cx="203975" cy="208225"/>
            </a:xfrm>
            <a:custGeom>
              <a:avLst/>
              <a:gdLst/>
              <a:ahLst/>
              <a:cxnLst/>
              <a:rect l="l" t="t" r="r" b="b"/>
              <a:pathLst>
                <a:path w="8159" h="8329" extrusionOk="0">
                  <a:moveTo>
                    <a:pt x="880" y="1"/>
                  </a:moveTo>
                  <a:lnTo>
                    <a:pt x="685" y="50"/>
                  </a:lnTo>
                  <a:lnTo>
                    <a:pt x="514" y="123"/>
                  </a:lnTo>
                  <a:lnTo>
                    <a:pt x="391" y="245"/>
                  </a:lnTo>
                  <a:lnTo>
                    <a:pt x="269" y="367"/>
                  </a:lnTo>
                  <a:lnTo>
                    <a:pt x="172" y="514"/>
                  </a:lnTo>
                  <a:lnTo>
                    <a:pt x="98" y="685"/>
                  </a:lnTo>
                  <a:lnTo>
                    <a:pt x="50" y="856"/>
                  </a:lnTo>
                  <a:lnTo>
                    <a:pt x="1" y="1026"/>
                  </a:lnTo>
                  <a:lnTo>
                    <a:pt x="1" y="1222"/>
                  </a:lnTo>
                  <a:lnTo>
                    <a:pt x="1" y="1417"/>
                  </a:lnTo>
                  <a:lnTo>
                    <a:pt x="1" y="1613"/>
                  </a:lnTo>
                  <a:lnTo>
                    <a:pt x="74" y="2028"/>
                  </a:lnTo>
                  <a:lnTo>
                    <a:pt x="221" y="2492"/>
                  </a:lnTo>
                  <a:lnTo>
                    <a:pt x="391" y="2931"/>
                  </a:lnTo>
                  <a:lnTo>
                    <a:pt x="611" y="3396"/>
                  </a:lnTo>
                  <a:lnTo>
                    <a:pt x="856" y="3884"/>
                  </a:lnTo>
                  <a:lnTo>
                    <a:pt x="1124" y="4324"/>
                  </a:lnTo>
                  <a:lnTo>
                    <a:pt x="1417" y="4788"/>
                  </a:lnTo>
                  <a:lnTo>
                    <a:pt x="1710" y="5203"/>
                  </a:lnTo>
                  <a:lnTo>
                    <a:pt x="2003" y="5594"/>
                  </a:lnTo>
                  <a:lnTo>
                    <a:pt x="2296" y="5960"/>
                  </a:lnTo>
                  <a:lnTo>
                    <a:pt x="2590" y="6302"/>
                  </a:lnTo>
                  <a:lnTo>
                    <a:pt x="2858" y="6571"/>
                  </a:lnTo>
                  <a:lnTo>
                    <a:pt x="3078" y="6790"/>
                  </a:lnTo>
                  <a:lnTo>
                    <a:pt x="3322" y="6986"/>
                  </a:lnTo>
                  <a:lnTo>
                    <a:pt x="3566" y="7157"/>
                  </a:lnTo>
                  <a:lnTo>
                    <a:pt x="3811" y="7328"/>
                  </a:lnTo>
                  <a:lnTo>
                    <a:pt x="4324" y="7621"/>
                  </a:lnTo>
                  <a:lnTo>
                    <a:pt x="4836" y="7841"/>
                  </a:lnTo>
                  <a:lnTo>
                    <a:pt x="5325" y="8036"/>
                  </a:lnTo>
                  <a:lnTo>
                    <a:pt x="5740" y="8182"/>
                  </a:lnTo>
                  <a:lnTo>
                    <a:pt x="6351" y="8329"/>
                  </a:lnTo>
                  <a:lnTo>
                    <a:pt x="8158" y="6668"/>
                  </a:lnTo>
                  <a:lnTo>
                    <a:pt x="4446" y="2956"/>
                  </a:lnTo>
                  <a:lnTo>
                    <a:pt x="1735" y="245"/>
                  </a:lnTo>
                  <a:lnTo>
                    <a:pt x="1588" y="123"/>
                  </a:lnTo>
                  <a:lnTo>
                    <a:pt x="1417" y="50"/>
                  </a:lnTo>
                  <a:lnTo>
                    <a:pt x="1246"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48"/>
            <p:cNvSpPr/>
            <p:nvPr/>
          </p:nvSpPr>
          <p:spPr>
            <a:xfrm>
              <a:off x="2605300" y="5008550"/>
              <a:ext cx="418900" cy="418875"/>
            </a:xfrm>
            <a:custGeom>
              <a:avLst/>
              <a:gdLst/>
              <a:ahLst/>
              <a:cxnLst/>
              <a:rect l="l" t="t" r="r" b="b"/>
              <a:pathLst>
                <a:path w="16756" h="16755" extrusionOk="0">
                  <a:moveTo>
                    <a:pt x="13922" y="1"/>
                  </a:moveTo>
                  <a:lnTo>
                    <a:pt x="13824" y="49"/>
                  </a:lnTo>
                  <a:lnTo>
                    <a:pt x="13360" y="342"/>
                  </a:lnTo>
                  <a:lnTo>
                    <a:pt x="12261" y="1026"/>
                  </a:lnTo>
                  <a:lnTo>
                    <a:pt x="11602" y="1466"/>
                  </a:lnTo>
                  <a:lnTo>
                    <a:pt x="10942" y="1930"/>
                  </a:lnTo>
                  <a:lnTo>
                    <a:pt x="10381" y="2370"/>
                  </a:lnTo>
                  <a:lnTo>
                    <a:pt x="10112" y="2589"/>
                  </a:lnTo>
                  <a:lnTo>
                    <a:pt x="9917" y="2785"/>
                  </a:lnTo>
                  <a:lnTo>
                    <a:pt x="9795" y="2907"/>
                  </a:lnTo>
                  <a:lnTo>
                    <a:pt x="9697" y="3053"/>
                  </a:lnTo>
                  <a:lnTo>
                    <a:pt x="9599" y="3224"/>
                  </a:lnTo>
                  <a:lnTo>
                    <a:pt x="9526" y="3420"/>
                  </a:lnTo>
                  <a:lnTo>
                    <a:pt x="9404" y="3835"/>
                  </a:lnTo>
                  <a:lnTo>
                    <a:pt x="9330" y="4275"/>
                  </a:lnTo>
                  <a:lnTo>
                    <a:pt x="9282" y="4714"/>
                  </a:lnTo>
                  <a:lnTo>
                    <a:pt x="9306" y="5178"/>
                  </a:lnTo>
                  <a:lnTo>
                    <a:pt x="9355" y="5593"/>
                  </a:lnTo>
                  <a:lnTo>
                    <a:pt x="9379" y="5789"/>
                  </a:lnTo>
                  <a:lnTo>
                    <a:pt x="9453" y="5960"/>
                  </a:lnTo>
                  <a:lnTo>
                    <a:pt x="270" y="14459"/>
                  </a:lnTo>
                  <a:lnTo>
                    <a:pt x="147" y="14606"/>
                  </a:lnTo>
                  <a:lnTo>
                    <a:pt x="74" y="14776"/>
                  </a:lnTo>
                  <a:lnTo>
                    <a:pt x="1" y="14947"/>
                  </a:lnTo>
                  <a:lnTo>
                    <a:pt x="1" y="15118"/>
                  </a:lnTo>
                  <a:lnTo>
                    <a:pt x="1" y="15314"/>
                  </a:lnTo>
                  <a:lnTo>
                    <a:pt x="74" y="15485"/>
                  </a:lnTo>
                  <a:lnTo>
                    <a:pt x="147" y="15656"/>
                  </a:lnTo>
                  <a:lnTo>
                    <a:pt x="270" y="15802"/>
                  </a:lnTo>
                  <a:lnTo>
                    <a:pt x="953" y="16486"/>
                  </a:lnTo>
                  <a:lnTo>
                    <a:pt x="1100" y="16608"/>
                  </a:lnTo>
                  <a:lnTo>
                    <a:pt x="1271" y="16681"/>
                  </a:lnTo>
                  <a:lnTo>
                    <a:pt x="1442" y="16755"/>
                  </a:lnTo>
                  <a:lnTo>
                    <a:pt x="1808" y="16755"/>
                  </a:lnTo>
                  <a:lnTo>
                    <a:pt x="1979" y="16681"/>
                  </a:lnTo>
                  <a:lnTo>
                    <a:pt x="2150" y="16608"/>
                  </a:lnTo>
                  <a:lnTo>
                    <a:pt x="2297" y="16486"/>
                  </a:lnTo>
                  <a:lnTo>
                    <a:pt x="10796" y="7303"/>
                  </a:lnTo>
                  <a:lnTo>
                    <a:pt x="11162" y="7401"/>
                  </a:lnTo>
                  <a:lnTo>
                    <a:pt x="11577" y="7450"/>
                  </a:lnTo>
                  <a:lnTo>
                    <a:pt x="12041" y="7474"/>
                  </a:lnTo>
                  <a:lnTo>
                    <a:pt x="12481" y="7425"/>
                  </a:lnTo>
                  <a:lnTo>
                    <a:pt x="12921" y="7352"/>
                  </a:lnTo>
                  <a:lnTo>
                    <a:pt x="13336" y="7230"/>
                  </a:lnTo>
                  <a:lnTo>
                    <a:pt x="13531" y="7156"/>
                  </a:lnTo>
                  <a:lnTo>
                    <a:pt x="13702" y="7059"/>
                  </a:lnTo>
                  <a:lnTo>
                    <a:pt x="13849" y="6961"/>
                  </a:lnTo>
                  <a:lnTo>
                    <a:pt x="13971" y="6839"/>
                  </a:lnTo>
                  <a:lnTo>
                    <a:pt x="14166" y="6644"/>
                  </a:lnTo>
                  <a:lnTo>
                    <a:pt x="14386" y="6375"/>
                  </a:lnTo>
                  <a:lnTo>
                    <a:pt x="14826" y="5813"/>
                  </a:lnTo>
                  <a:lnTo>
                    <a:pt x="15290" y="5154"/>
                  </a:lnTo>
                  <a:lnTo>
                    <a:pt x="15729" y="4494"/>
                  </a:lnTo>
                  <a:lnTo>
                    <a:pt x="16413" y="3395"/>
                  </a:lnTo>
                  <a:lnTo>
                    <a:pt x="16706" y="2931"/>
                  </a:lnTo>
                  <a:lnTo>
                    <a:pt x="16755" y="2834"/>
                  </a:lnTo>
                  <a:lnTo>
                    <a:pt x="16755" y="2736"/>
                  </a:lnTo>
                  <a:lnTo>
                    <a:pt x="16755" y="2663"/>
                  </a:lnTo>
                  <a:lnTo>
                    <a:pt x="16706" y="2589"/>
                  </a:lnTo>
                  <a:lnTo>
                    <a:pt x="16633" y="2541"/>
                  </a:lnTo>
                  <a:lnTo>
                    <a:pt x="16462" y="2541"/>
                  </a:lnTo>
                  <a:lnTo>
                    <a:pt x="16364" y="2589"/>
                  </a:lnTo>
                  <a:lnTo>
                    <a:pt x="13653" y="4958"/>
                  </a:lnTo>
                  <a:lnTo>
                    <a:pt x="13580" y="5007"/>
                  </a:lnTo>
                  <a:lnTo>
                    <a:pt x="13458" y="5007"/>
                  </a:lnTo>
                  <a:lnTo>
                    <a:pt x="13360" y="4983"/>
                  </a:lnTo>
                  <a:lnTo>
                    <a:pt x="13238" y="4885"/>
                  </a:lnTo>
                  <a:lnTo>
                    <a:pt x="13140" y="4763"/>
                  </a:lnTo>
                  <a:lnTo>
                    <a:pt x="13092" y="4641"/>
                  </a:lnTo>
                  <a:lnTo>
                    <a:pt x="13092" y="4543"/>
                  </a:lnTo>
                  <a:lnTo>
                    <a:pt x="13140" y="4446"/>
                  </a:lnTo>
                  <a:lnTo>
                    <a:pt x="15607" y="1490"/>
                  </a:lnTo>
                  <a:lnTo>
                    <a:pt x="15656" y="1393"/>
                  </a:lnTo>
                  <a:lnTo>
                    <a:pt x="15656" y="1319"/>
                  </a:lnTo>
                  <a:lnTo>
                    <a:pt x="15656" y="1222"/>
                  </a:lnTo>
                  <a:lnTo>
                    <a:pt x="15607" y="1148"/>
                  </a:lnTo>
                  <a:lnTo>
                    <a:pt x="15534" y="1100"/>
                  </a:lnTo>
                  <a:lnTo>
                    <a:pt x="15363" y="1100"/>
                  </a:lnTo>
                  <a:lnTo>
                    <a:pt x="15265" y="1148"/>
                  </a:lnTo>
                  <a:lnTo>
                    <a:pt x="12310" y="3615"/>
                  </a:lnTo>
                  <a:lnTo>
                    <a:pt x="12212" y="3664"/>
                  </a:lnTo>
                  <a:lnTo>
                    <a:pt x="12115" y="3664"/>
                  </a:lnTo>
                  <a:lnTo>
                    <a:pt x="11993" y="3615"/>
                  </a:lnTo>
                  <a:lnTo>
                    <a:pt x="11895" y="3517"/>
                  </a:lnTo>
                  <a:lnTo>
                    <a:pt x="11797" y="3395"/>
                  </a:lnTo>
                  <a:lnTo>
                    <a:pt x="11748" y="3298"/>
                  </a:lnTo>
                  <a:lnTo>
                    <a:pt x="11748" y="3176"/>
                  </a:lnTo>
                  <a:lnTo>
                    <a:pt x="11797" y="3102"/>
                  </a:lnTo>
                  <a:lnTo>
                    <a:pt x="14166" y="391"/>
                  </a:lnTo>
                  <a:lnTo>
                    <a:pt x="14215" y="294"/>
                  </a:lnTo>
                  <a:lnTo>
                    <a:pt x="14215" y="220"/>
                  </a:lnTo>
                  <a:lnTo>
                    <a:pt x="14215" y="123"/>
                  </a:lnTo>
                  <a:lnTo>
                    <a:pt x="14166" y="49"/>
                  </a:lnTo>
                  <a:lnTo>
                    <a:pt x="14093"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7" name="Google Shape;1267;p48"/>
          <p:cNvGrpSpPr/>
          <p:nvPr/>
        </p:nvGrpSpPr>
        <p:grpSpPr>
          <a:xfrm>
            <a:off x="2577336" y="4333486"/>
            <a:ext cx="418585" cy="344056"/>
            <a:chOff x="3238475" y="5012225"/>
            <a:chExt cx="500700" cy="411550"/>
          </a:xfrm>
        </p:grpSpPr>
        <p:sp>
          <p:nvSpPr>
            <p:cNvPr id="1268" name="Google Shape;1268;p48"/>
            <p:cNvSpPr/>
            <p:nvPr/>
          </p:nvSpPr>
          <p:spPr>
            <a:xfrm>
              <a:off x="3238475" y="5315050"/>
              <a:ext cx="500700" cy="108725"/>
            </a:xfrm>
            <a:custGeom>
              <a:avLst/>
              <a:gdLst/>
              <a:ahLst/>
              <a:cxnLst/>
              <a:rect l="l" t="t" r="r" b="b"/>
              <a:pathLst>
                <a:path w="20028" h="4349" extrusionOk="0">
                  <a:moveTo>
                    <a:pt x="17683" y="856"/>
                  </a:moveTo>
                  <a:lnTo>
                    <a:pt x="17781" y="880"/>
                  </a:lnTo>
                  <a:lnTo>
                    <a:pt x="17854" y="929"/>
                  </a:lnTo>
                  <a:lnTo>
                    <a:pt x="17903" y="1002"/>
                  </a:lnTo>
                  <a:lnTo>
                    <a:pt x="17927" y="1100"/>
                  </a:lnTo>
                  <a:lnTo>
                    <a:pt x="17903" y="1198"/>
                  </a:lnTo>
                  <a:lnTo>
                    <a:pt x="17854" y="1271"/>
                  </a:lnTo>
                  <a:lnTo>
                    <a:pt x="17781" y="1320"/>
                  </a:lnTo>
                  <a:lnTo>
                    <a:pt x="17683" y="1344"/>
                  </a:lnTo>
                  <a:lnTo>
                    <a:pt x="2345" y="1344"/>
                  </a:lnTo>
                  <a:lnTo>
                    <a:pt x="2247" y="1320"/>
                  </a:lnTo>
                  <a:lnTo>
                    <a:pt x="2174" y="1271"/>
                  </a:lnTo>
                  <a:lnTo>
                    <a:pt x="2125" y="1198"/>
                  </a:lnTo>
                  <a:lnTo>
                    <a:pt x="2101" y="1100"/>
                  </a:lnTo>
                  <a:lnTo>
                    <a:pt x="2125" y="1002"/>
                  </a:lnTo>
                  <a:lnTo>
                    <a:pt x="2174" y="929"/>
                  </a:lnTo>
                  <a:lnTo>
                    <a:pt x="2247" y="880"/>
                  </a:lnTo>
                  <a:lnTo>
                    <a:pt x="2345" y="856"/>
                  </a:lnTo>
                  <a:close/>
                  <a:moveTo>
                    <a:pt x="367" y="1"/>
                  </a:moveTo>
                  <a:lnTo>
                    <a:pt x="269" y="25"/>
                  </a:lnTo>
                  <a:lnTo>
                    <a:pt x="196" y="74"/>
                  </a:lnTo>
                  <a:lnTo>
                    <a:pt x="123" y="123"/>
                  </a:lnTo>
                  <a:lnTo>
                    <a:pt x="74" y="196"/>
                  </a:lnTo>
                  <a:lnTo>
                    <a:pt x="49" y="270"/>
                  </a:lnTo>
                  <a:lnTo>
                    <a:pt x="25" y="343"/>
                  </a:lnTo>
                  <a:lnTo>
                    <a:pt x="1" y="441"/>
                  </a:lnTo>
                  <a:lnTo>
                    <a:pt x="25" y="514"/>
                  </a:lnTo>
                  <a:lnTo>
                    <a:pt x="49" y="587"/>
                  </a:lnTo>
                  <a:lnTo>
                    <a:pt x="74" y="660"/>
                  </a:lnTo>
                  <a:lnTo>
                    <a:pt x="123" y="734"/>
                  </a:lnTo>
                  <a:lnTo>
                    <a:pt x="196" y="782"/>
                  </a:lnTo>
                  <a:lnTo>
                    <a:pt x="269" y="831"/>
                  </a:lnTo>
                  <a:lnTo>
                    <a:pt x="367" y="856"/>
                  </a:lnTo>
                  <a:lnTo>
                    <a:pt x="440" y="856"/>
                  </a:lnTo>
                  <a:lnTo>
                    <a:pt x="489" y="880"/>
                  </a:lnTo>
                  <a:lnTo>
                    <a:pt x="562" y="905"/>
                  </a:lnTo>
                  <a:lnTo>
                    <a:pt x="709" y="1051"/>
                  </a:lnTo>
                  <a:lnTo>
                    <a:pt x="855" y="1246"/>
                  </a:lnTo>
                  <a:lnTo>
                    <a:pt x="1026" y="1491"/>
                  </a:lnTo>
                  <a:lnTo>
                    <a:pt x="1344" y="2028"/>
                  </a:lnTo>
                  <a:lnTo>
                    <a:pt x="1637" y="2516"/>
                  </a:lnTo>
                  <a:lnTo>
                    <a:pt x="1906" y="3005"/>
                  </a:lnTo>
                  <a:lnTo>
                    <a:pt x="2174" y="3469"/>
                  </a:lnTo>
                  <a:lnTo>
                    <a:pt x="2467" y="3884"/>
                  </a:lnTo>
                  <a:lnTo>
                    <a:pt x="2589" y="4055"/>
                  </a:lnTo>
                  <a:lnTo>
                    <a:pt x="2736" y="4226"/>
                  </a:lnTo>
                  <a:lnTo>
                    <a:pt x="2809" y="4275"/>
                  </a:lnTo>
                  <a:lnTo>
                    <a:pt x="2882" y="4299"/>
                  </a:lnTo>
                  <a:lnTo>
                    <a:pt x="2980" y="4324"/>
                  </a:lnTo>
                  <a:lnTo>
                    <a:pt x="3053" y="4348"/>
                  </a:lnTo>
                  <a:lnTo>
                    <a:pt x="16975" y="4348"/>
                  </a:lnTo>
                  <a:lnTo>
                    <a:pt x="17048" y="4324"/>
                  </a:lnTo>
                  <a:lnTo>
                    <a:pt x="17146" y="4299"/>
                  </a:lnTo>
                  <a:lnTo>
                    <a:pt x="17219" y="4275"/>
                  </a:lnTo>
                  <a:lnTo>
                    <a:pt x="17292" y="4226"/>
                  </a:lnTo>
                  <a:lnTo>
                    <a:pt x="17439" y="4055"/>
                  </a:lnTo>
                  <a:lnTo>
                    <a:pt x="17561" y="3884"/>
                  </a:lnTo>
                  <a:lnTo>
                    <a:pt x="17854" y="3469"/>
                  </a:lnTo>
                  <a:lnTo>
                    <a:pt x="18122" y="3005"/>
                  </a:lnTo>
                  <a:lnTo>
                    <a:pt x="18391" y="2516"/>
                  </a:lnTo>
                  <a:lnTo>
                    <a:pt x="18684" y="2028"/>
                  </a:lnTo>
                  <a:lnTo>
                    <a:pt x="19002" y="1491"/>
                  </a:lnTo>
                  <a:lnTo>
                    <a:pt x="19173" y="1246"/>
                  </a:lnTo>
                  <a:lnTo>
                    <a:pt x="19319" y="1051"/>
                  </a:lnTo>
                  <a:lnTo>
                    <a:pt x="19466" y="905"/>
                  </a:lnTo>
                  <a:lnTo>
                    <a:pt x="19539" y="880"/>
                  </a:lnTo>
                  <a:lnTo>
                    <a:pt x="19588" y="856"/>
                  </a:lnTo>
                  <a:lnTo>
                    <a:pt x="19661" y="856"/>
                  </a:lnTo>
                  <a:lnTo>
                    <a:pt x="19759" y="831"/>
                  </a:lnTo>
                  <a:lnTo>
                    <a:pt x="19832" y="782"/>
                  </a:lnTo>
                  <a:lnTo>
                    <a:pt x="19905" y="734"/>
                  </a:lnTo>
                  <a:lnTo>
                    <a:pt x="19954" y="660"/>
                  </a:lnTo>
                  <a:lnTo>
                    <a:pt x="19979" y="587"/>
                  </a:lnTo>
                  <a:lnTo>
                    <a:pt x="20003" y="514"/>
                  </a:lnTo>
                  <a:lnTo>
                    <a:pt x="20027" y="441"/>
                  </a:lnTo>
                  <a:lnTo>
                    <a:pt x="20003" y="343"/>
                  </a:lnTo>
                  <a:lnTo>
                    <a:pt x="19979" y="270"/>
                  </a:lnTo>
                  <a:lnTo>
                    <a:pt x="19954" y="196"/>
                  </a:lnTo>
                  <a:lnTo>
                    <a:pt x="19881" y="123"/>
                  </a:lnTo>
                  <a:lnTo>
                    <a:pt x="19832" y="74"/>
                  </a:lnTo>
                  <a:lnTo>
                    <a:pt x="19759" y="25"/>
                  </a:lnTo>
                  <a:lnTo>
                    <a:pt x="19661"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48"/>
            <p:cNvSpPr/>
            <p:nvPr/>
          </p:nvSpPr>
          <p:spPr>
            <a:xfrm>
              <a:off x="3282450" y="5160575"/>
              <a:ext cx="412750" cy="140475"/>
            </a:xfrm>
            <a:custGeom>
              <a:avLst/>
              <a:gdLst/>
              <a:ahLst/>
              <a:cxnLst/>
              <a:rect l="l" t="t" r="r" b="b"/>
              <a:pathLst>
                <a:path w="16510" h="5619" extrusionOk="0">
                  <a:moveTo>
                    <a:pt x="8475" y="1"/>
                  </a:moveTo>
                  <a:lnTo>
                    <a:pt x="8157" y="50"/>
                  </a:lnTo>
                  <a:lnTo>
                    <a:pt x="7840" y="99"/>
                  </a:lnTo>
                  <a:lnTo>
                    <a:pt x="7522" y="172"/>
                  </a:lnTo>
                  <a:lnTo>
                    <a:pt x="7229" y="270"/>
                  </a:lnTo>
                  <a:lnTo>
                    <a:pt x="6936" y="367"/>
                  </a:lnTo>
                  <a:lnTo>
                    <a:pt x="6643" y="514"/>
                  </a:lnTo>
                  <a:lnTo>
                    <a:pt x="6374" y="660"/>
                  </a:lnTo>
                  <a:lnTo>
                    <a:pt x="6106" y="807"/>
                  </a:lnTo>
                  <a:lnTo>
                    <a:pt x="5862" y="1002"/>
                  </a:lnTo>
                  <a:lnTo>
                    <a:pt x="5617" y="1173"/>
                  </a:lnTo>
                  <a:lnTo>
                    <a:pt x="5398" y="1393"/>
                  </a:lnTo>
                  <a:lnTo>
                    <a:pt x="5202" y="1613"/>
                  </a:lnTo>
                  <a:lnTo>
                    <a:pt x="5007" y="1857"/>
                  </a:lnTo>
                  <a:lnTo>
                    <a:pt x="4811" y="2101"/>
                  </a:lnTo>
                  <a:lnTo>
                    <a:pt x="4640" y="2370"/>
                  </a:lnTo>
                  <a:lnTo>
                    <a:pt x="4372" y="2272"/>
                  </a:lnTo>
                  <a:lnTo>
                    <a:pt x="4103" y="2223"/>
                  </a:lnTo>
                  <a:lnTo>
                    <a:pt x="3834" y="2199"/>
                  </a:lnTo>
                  <a:lnTo>
                    <a:pt x="3541" y="2175"/>
                  </a:lnTo>
                  <a:lnTo>
                    <a:pt x="3199" y="2199"/>
                  </a:lnTo>
                  <a:lnTo>
                    <a:pt x="2858" y="2248"/>
                  </a:lnTo>
                  <a:lnTo>
                    <a:pt x="2516" y="2345"/>
                  </a:lnTo>
                  <a:lnTo>
                    <a:pt x="2198" y="2443"/>
                  </a:lnTo>
                  <a:lnTo>
                    <a:pt x="1881" y="2590"/>
                  </a:lnTo>
                  <a:lnTo>
                    <a:pt x="1588" y="2761"/>
                  </a:lnTo>
                  <a:lnTo>
                    <a:pt x="1319" y="2956"/>
                  </a:lnTo>
                  <a:lnTo>
                    <a:pt x="1075" y="3176"/>
                  </a:lnTo>
                  <a:lnTo>
                    <a:pt x="855" y="3420"/>
                  </a:lnTo>
                  <a:lnTo>
                    <a:pt x="635" y="3689"/>
                  </a:lnTo>
                  <a:lnTo>
                    <a:pt x="464" y="3982"/>
                  </a:lnTo>
                  <a:lnTo>
                    <a:pt x="318" y="4275"/>
                  </a:lnTo>
                  <a:lnTo>
                    <a:pt x="195" y="4592"/>
                  </a:lnTo>
                  <a:lnTo>
                    <a:pt x="98" y="4910"/>
                  </a:lnTo>
                  <a:lnTo>
                    <a:pt x="24" y="5252"/>
                  </a:lnTo>
                  <a:lnTo>
                    <a:pt x="0" y="5618"/>
                  </a:lnTo>
                  <a:lnTo>
                    <a:pt x="16510" y="5618"/>
                  </a:lnTo>
                  <a:lnTo>
                    <a:pt x="16437" y="5423"/>
                  </a:lnTo>
                  <a:lnTo>
                    <a:pt x="16339" y="5252"/>
                  </a:lnTo>
                  <a:lnTo>
                    <a:pt x="16119" y="4934"/>
                  </a:lnTo>
                  <a:lnTo>
                    <a:pt x="15851" y="4641"/>
                  </a:lnTo>
                  <a:lnTo>
                    <a:pt x="15533" y="4397"/>
                  </a:lnTo>
                  <a:lnTo>
                    <a:pt x="15362" y="4299"/>
                  </a:lnTo>
                  <a:lnTo>
                    <a:pt x="15191" y="4202"/>
                  </a:lnTo>
                  <a:lnTo>
                    <a:pt x="15020" y="4104"/>
                  </a:lnTo>
                  <a:lnTo>
                    <a:pt x="14825" y="4055"/>
                  </a:lnTo>
                  <a:lnTo>
                    <a:pt x="14629" y="3982"/>
                  </a:lnTo>
                  <a:lnTo>
                    <a:pt x="14434" y="3957"/>
                  </a:lnTo>
                  <a:lnTo>
                    <a:pt x="14214" y="3933"/>
                  </a:lnTo>
                  <a:lnTo>
                    <a:pt x="14019" y="3909"/>
                  </a:lnTo>
                  <a:lnTo>
                    <a:pt x="13775" y="3933"/>
                  </a:lnTo>
                  <a:lnTo>
                    <a:pt x="13555" y="3957"/>
                  </a:lnTo>
                  <a:lnTo>
                    <a:pt x="13457" y="3542"/>
                  </a:lnTo>
                  <a:lnTo>
                    <a:pt x="13335" y="3151"/>
                  </a:lnTo>
                  <a:lnTo>
                    <a:pt x="13164" y="2761"/>
                  </a:lnTo>
                  <a:lnTo>
                    <a:pt x="12969" y="2394"/>
                  </a:lnTo>
                  <a:lnTo>
                    <a:pt x="12749" y="2052"/>
                  </a:lnTo>
                  <a:lnTo>
                    <a:pt x="12505" y="1710"/>
                  </a:lnTo>
                  <a:lnTo>
                    <a:pt x="12212" y="1417"/>
                  </a:lnTo>
                  <a:lnTo>
                    <a:pt x="11918" y="1124"/>
                  </a:lnTo>
                  <a:lnTo>
                    <a:pt x="11577" y="880"/>
                  </a:lnTo>
                  <a:lnTo>
                    <a:pt x="11235" y="660"/>
                  </a:lnTo>
                  <a:lnTo>
                    <a:pt x="10868" y="465"/>
                  </a:lnTo>
                  <a:lnTo>
                    <a:pt x="10477" y="294"/>
                  </a:lnTo>
                  <a:lnTo>
                    <a:pt x="10087" y="172"/>
                  </a:lnTo>
                  <a:lnTo>
                    <a:pt x="9672" y="74"/>
                  </a:lnTo>
                  <a:lnTo>
                    <a:pt x="9232" y="25"/>
                  </a:lnTo>
                  <a:lnTo>
                    <a:pt x="8792"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48"/>
            <p:cNvSpPr/>
            <p:nvPr/>
          </p:nvSpPr>
          <p:spPr>
            <a:xfrm>
              <a:off x="3473550" y="5012225"/>
              <a:ext cx="30550" cy="129450"/>
            </a:xfrm>
            <a:custGeom>
              <a:avLst/>
              <a:gdLst/>
              <a:ahLst/>
              <a:cxnLst/>
              <a:rect l="l" t="t" r="r" b="b"/>
              <a:pathLst>
                <a:path w="1222" h="5178" extrusionOk="0">
                  <a:moveTo>
                    <a:pt x="953" y="0"/>
                  </a:moveTo>
                  <a:lnTo>
                    <a:pt x="831" y="24"/>
                  </a:lnTo>
                  <a:lnTo>
                    <a:pt x="758" y="98"/>
                  </a:lnTo>
                  <a:lnTo>
                    <a:pt x="684" y="171"/>
                  </a:lnTo>
                  <a:lnTo>
                    <a:pt x="660" y="293"/>
                  </a:lnTo>
                  <a:lnTo>
                    <a:pt x="635" y="464"/>
                  </a:lnTo>
                  <a:lnTo>
                    <a:pt x="587" y="611"/>
                  </a:lnTo>
                  <a:lnTo>
                    <a:pt x="513" y="733"/>
                  </a:lnTo>
                  <a:lnTo>
                    <a:pt x="391" y="879"/>
                  </a:lnTo>
                  <a:lnTo>
                    <a:pt x="269" y="1026"/>
                  </a:lnTo>
                  <a:lnTo>
                    <a:pt x="123" y="1246"/>
                  </a:lnTo>
                  <a:lnTo>
                    <a:pt x="74" y="1368"/>
                  </a:lnTo>
                  <a:lnTo>
                    <a:pt x="25" y="1490"/>
                  </a:lnTo>
                  <a:lnTo>
                    <a:pt x="0" y="1636"/>
                  </a:lnTo>
                  <a:lnTo>
                    <a:pt x="0" y="1832"/>
                  </a:lnTo>
                  <a:lnTo>
                    <a:pt x="0" y="2003"/>
                  </a:lnTo>
                  <a:lnTo>
                    <a:pt x="25" y="2149"/>
                  </a:lnTo>
                  <a:lnTo>
                    <a:pt x="74" y="2271"/>
                  </a:lnTo>
                  <a:lnTo>
                    <a:pt x="123" y="2394"/>
                  </a:lnTo>
                  <a:lnTo>
                    <a:pt x="269" y="2613"/>
                  </a:lnTo>
                  <a:lnTo>
                    <a:pt x="391" y="2784"/>
                  </a:lnTo>
                  <a:lnTo>
                    <a:pt x="513" y="2906"/>
                  </a:lnTo>
                  <a:lnTo>
                    <a:pt x="587" y="3029"/>
                  </a:lnTo>
                  <a:lnTo>
                    <a:pt x="635" y="3175"/>
                  </a:lnTo>
                  <a:lnTo>
                    <a:pt x="660" y="3346"/>
                  </a:lnTo>
                  <a:lnTo>
                    <a:pt x="635" y="3541"/>
                  </a:lnTo>
                  <a:lnTo>
                    <a:pt x="587" y="3688"/>
                  </a:lnTo>
                  <a:lnTo>
                    <a:pt x="513" y="3810"/>
                  </a:lnTo>
                  <a:lnTo>
                    <a:pt x="391" y="3932"/>
                  </a:lnTo>
                  <a:lnTo>
                    <a:pt x="269" y="4103"/>
                  </a:lnTo>
                  <a:lnTo>
                    <a:pt x="123" y="4299"/>
                  </a:lnTo>
                  <a:lnTo>
                    <a:pt x="74" y="4421"/>
                  </a:lnTo>
                  <a:lnTo>
                    <a:pt x="25" y="4567"/>
                  </a:lnTo>
                  <a:lnTo>
                    <a:pt x="0" y="4714"/>
                  </a:lnTo>
                  <a:lnTo>
                    <a:pt x="0" y="4885"/>
                  </a:lnTo>
                  <a:lnTo>
                    <a:pt x="0" y="5007"/>
                  </a:lnTo>
                  <a:lnTo>
                    <a:pt x="74" y="5080"/>
                  </a:lnTo>
                  <a:lnTo>
                    <a:pt x="171" y="5153"/>
                  </a:lnTo>
                  <a:lnTo>
                    <a:pt x="269" y="5178"/>
                  </a:lnTo>
                  <a:lnTo>
                    <a:pt x="391" y="5153"/>
                  </a:lnTo>
                  <a:lnTo>
                    <a:pt x="464" y="5080"/>
                  </a:lnTo>
                  <a:lnTo>
                    <a:pt x="538" y="5007"/>
                  </a:lnTo>
                  <a:lnTo>
                    <a:pt x="562" y="4885"/>
                  </a:lnTo>
                  <a:lnTo>
                    <a:pt x="587" y="4714"/>
                  </a:lnTo>
                  <a:lnTo>
                    <a:pt x="635" y="4567"/>
                  </a:lnTo>
                  <a:lnTo>
                    <a:pt x="709" y="4445"/>
                  </a:lnTo>
                  <a:lnTo>
                    <a:pt x="831" y="4299"/>
                  </a:lnTo>
                  <a:lnTo>
                    <a:pt x="953" y="4152"/>
                  </a:lnTo>
                  <a:lnTo>
                    <a:pt x="1099" y="3932"/>
                  </a:lnTo>
                  <a:lnTo>
                    <a:pt x="1148" y="3810"/>
                  </a:lnTo>
                  <a:lnTo>
                    <a:pt x="1197" y="3688"/>
                  </a:lnTo>
                  <a:lnTo>
                    <a:pt x="1222" y="3517"/>
                  </a:lnTo>
                  <a:lnTo>
                    <a:pt x="1222" y="3346"/>
                  </a:lnTo>
                  <a:lnTo>
                    <a:pt x="1222" y="3175"/>
                  </a:lnTo>
                  <a:lnTo>
                    <a:pt x="1197" y="3029"/>
                  </a:lnTo>
                  <a:lnTo>
                    <a:pt x="1148" y="2882"/>
                  </a:lnTo>
                  <a:lnTo>
                    <a:pt x="1099" y="2760"/>
                  </a:lnTo>
                  <a:lnTo>
                    <a:pt x="953" y="2564"/>
                  </a:lnTo>
                  <a:lnTo>
                    <a:pt x="831" y="2394"/>
                  </a:lnTo>
                  <a:lnTo>
                    <a:pt x="709" y="2271"/>
                  </a:lnTo>
                  <a:lnTo>
                    <a:pt x="635" y="2149"/>
                  </a:lnTo>
                  <a:lnTo>
                    <a:pt x="587" y="2003"/>
                  </a:lnTo>
                  <a:lnTo>
                    <a:pt x="562" y="1832"/>
                  </a:lnTo>
                  <a:lnTo>
                    <a:pt x="587" y="1636"/>
                  </a:lnTo>
                  <a:lnTo>
                    <a:pt x="635" y="1490"/>
                  </a:lnTo>
                  <a:lnTo>
                    <a:pt x="709" y="1368"/>
                  </a:lnTo>
                  <a:lnTo>
                    <a:pt x="831" y="1246"/>
                  </a:lnTo>
                  <a:lnTo>
                    <a:pt x="953" y="1075"/>
                  </a:lnTo>
                  <a:lnTo>
                    <a:pt x="1099" y="879"/>
                  </a:lnTo>
                  <a:lnTo>
                    <a:pt x="1148" y="757"/>
                  </a:lnTo>
                  <a:lnTo>
                    <a:pt x="1197" y="611"/>
                  </a:lnTo>
                  <a:lnTo>
                    <a:pt x="1222" y="464"/>
                  </a:lnTo>
                  <a:lnTo>
                    <a:pt x="1222" y="293"/>
                  </a:lnTo>
                  <a:lnTo>
                    <a:pt x="1222" y="171"/>
                  </a:lnTo>
                  <a:lnTo>
                    <a:pt x="1148" y="98"/>
                  </a:lnTo>
                  <a:lnTo>
                    <a:pt x="1051" y="24"/>
                  </a:lnTo>
                  <a:lnTo>
                    <a:pt x="953"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48"/>
            <p:cNvSpPr/>
            <p:nvPr/>
          </p:nvSpPr>
          <p:spPr>
            <a:xfrm>
              <a:off x="3429575" y="5012225"/>
              <a:ext cx="31175" cy="129450"/>
            </a:xfrm>
            <a:custGeom>
              <a:avLst/>
              <a:gdLst/>
              <a:ahLst/>
              <a:cxnLst/>
              <a:rect l="l" t="t" r="r" b="b"/>
              <a:pathLst>
                <a:path w="1247" h="5178" extrusionOk="0">
                  <a:moveTo>
                    <a:pt x="953" y="0"/>
                  </a:moveTo>
                  <a:lnTo>
                    <a:pt x="856" y="24"/>
                  </a:lnTo>
                  <a:lnTo>
                    <a:pt x="758" y="98"/>
                  </a:lnTo>
                  <a:lnTo>
                    <a:pt x="709" y="171"/>
                  </a:lnTo>
                  <a:lnTo>
                    <a:pt x="685" y="293"/>
                  </a:lnTo>
                  <a:lnTo>
                    <a:pt x="660" y="464"/>
                  </a:lnTo>
                  <a:lnTo>
                    <a:pt x="612" y="611"/>
                  </a:lnTo>
                  <a:lnTo>
                    <a:pt x="514" y="733"/>
                  </a:lnTo>
                  <a:lnTo>
                    <a:pt x="416" y="879"/>
                  </a:lnTo>
                  <a:lnTo>
                    <a:pt x="270" y="1026"/>
                  </a:lnTo>
                  <a:lnTo>
                    <a:pt x="148" y="1246"/>
                  </a:lnTo>
                  <a:lnTo>
                    <a:pt x="74" y="1368"/>
                  </a:lnTo>
                  <a:lnTo>
                    <a:pt x="50" y="1490"/>
                  </a:lnTo>
                  <a:lnTo>
                    <a:pt x="1" y="1636"/>
                  </a:lnTo>
                  <a:lnTo>
                    <a:pt x="1" y="1832"/>
                  </a:lnTo>
                  <a:lnTo>
                    <a:pt x="1" y="2003"/>
                  </a:lnTo>
                  <a:lnTo>
                    <a:pt x="50" y="2149"/>
                  </a:lnTo>
                  <a:lnTo>
                    <a:pt x="74" y="2271"/>
                  </a:lnTo>
                  <a:lnTo>
                    <a:pt x="148" y="2394"/>
                  </a:lnTo>
                  <a:lnTo>
                    <a:pt x="270" y="2613"/>
                  </a:lnTo>
                  <a:lnTo>
                    <a:pt x="416" y="2784"/>
                  </a:lnTo>
                  <a:lnTo>
                    <a:pt x="514" y="2906"/>
                  </a:lnTo>
                  <a:lnTo>
                    <a:pt x="612" y="3029"/>
                  </a:lnTo>
                  <a:lnTo>
                    <a:pt x="660" y="3175"/>
                  </a:lnTo>
                  <a:lnTo>
                    <a:pt x="685" y="3346"/>
                  </a:lnTo>
                  <a:lnTo>
                    <a:pt x="660" y="3541"/>
                  </a:lnTo>
                  <a:lnTo>
                    <a:pt x="612" y="3688"/>
                  </a:lnTo>
                  <a:lnTo>
                    <a:pt x="514" y="3810"/>
                  </a:lnTo>
                  <a:lnTo>
                    <a:pt x="416" y="3932"/>
                  </a:lnTo>
                  <a:lnTo>
                    <a:pt x="270" y="4103"/>
                  </a:lnTo>
                  <a:lnTo>
                    <a:pt x="148" y="4299"/>
                  </a:lnTo>
                  <a:lnTo>
                    <a:pt x="74" y="4421"/>
                  </a:lnTo>
                  <a:lnTo>
                    <a:pt x="50" y="4567"/>
                  </a:lnTo>
                  <a:lnTo>
                    <a:pt x="1" y="4714"/>
                  </a:lnTo>
                  <a:lnTo>
                    <a:pt x="1" y="4885"/>
                  </a:lnTo>
                  <a:lnTo>
                    <a:pt x="25" y="5007"/>
                  </a:lnTo>
                  <a:lnTo>
                    <a:pt x="74" y="5080"/>
                  </a:lnTo>
                  <a:lnTo>
                    <a:pt x="172" y="5153"/>
                  </a:lnTo>
                  <a:lnTo>
                    <a:pt x="294" y="5178"/>
                  </a:lnTo>
                  <a:lnTo>
                    <a:pt x="392" y="5153"/>
                  </a:lnTo>
                  <a:lnTo>
                    <a:pt x="489" y="5080"/>
                  </a:lnTo>
                  <a:lnTo>
                    <a:pt x="538" y="5007"/>
                  </a:lnTo>
                  <a:lnTo>
                    <a:pt x="563" y="4885"/>
                  </a:lnTo>
                  <a:lnTo>
                    <a:pt x="587" y="4714"/>
                  </a:lnTo>
                  <a:lnTo>
                    <a:pt x="636" y="4567"/>
                  </a:lnTo>
                  <a:lnTo>
                    <a:pt x="734" y="4445"/>
                  </a:lnTo>
                  <a:lnTo>
                    <a:pt x="831" y="4299"/>
                  </a:lnTo>
                  <a:lnTo>
                    <a:pt x="978" y="4152"/>
                  </a:lnTo>
                  <a:lnTo>
                    <a:pt x="1100" y="3932"/>
                  </a:lnTo>
                  <a:lnTo>
                    <a:pt x="1149" y="3810"/>
                  </a:lnTo>
                  <a:lnTo>
                    <a:pt x="1198" y="3688"/>
                  </a:lnTo>
                  <a:lnTo>
                    <a:pt x="1222" y="3517"/>
                  </a:lnTo>
                  <a:lnTo>
                    <a:pt x="1247" y="3346"/>
                  </a:lnTo>
                  <a:lnTo>
                    <a:pt x="1222" y="3175"/>
                  </a:lnTo>
                  <a:lnTo>
                    <a:pt x="1198" y="3029"/>
                  </a:lnTo>
                  <a:lnTo>
                    <a:pt x="1149" y="2882"/>
                  </a:lnTo>
                  <a:lnTo>
                    <a:pt x="1100" y="2760"/>
                  </a:lnTo>
                  <a:lnTo>
                    <a:pt x="978" y="2564"/>
                  </a:lnTo>
                  <a:lnTo>
                    <a:pt x="831" y="2394"/>
                  </a:lnTo>
                  <a:lnTo>
                    <a:pt x="734" y="2271"/>
                  </a:lnTo>
                  <a:lnTo>
                    <a:pt x="636" y="2149"/>
                  </a:lnTo>
                  <a:lnTo>
                    <a:pt x="587" y="2003"/>
                  </a:lnTo>
                  <a:lnTo>
                    <a:pt x="563" y="1832"/>
                  </a:lnTo>
                  <a:lnTo>
                    <a:pt x="587" y="1636"/>
                  </a:lnTo>
                  <a:lnTo>
                    <a:pt x="636" y="1490"/>
                  </a:lnTo>
                  <a:lnTo>
                    <a:pt x="734" y="1368"/>
                  </a:lnTo>
                  <a:lnTo>
                    <a:pt x="831" y="1246"/>
                  </a:lnTo>
                  <a:lnTo>
                    <a:pt x="978" y="1075"/>
                  </a:lnTo>
                  <a:lnTo>
                    <a:pt x="1100" y="879"/>
                  </a:lnTo>
                  <a:lnTo>
                    <a:pt x="1149" y="757"/>
                  </a:lnTo>
                  <a:lnTo>
                    <a:pt x="1198" y="611"/>
                  </a:lnTo>
                  <a:lnTo>
                    <a:pt x="1222" y="464"/>
                  </a:lnTo>
                  <a:lnTo>
                    <a:pt x="1247" y="293"/>
                  </a:lnTo>
                  <a:lnTo>
                    <a:pt x="1222" y="171"/>
                  </a:lnTo>
                  <a:lnTo>
                    <a:pt x="1149" y="98"/>
                  </a:lnTo>
                  <a:lnTo>
                    <a:pt x="1076" y="24"/>
                  </a:lnTo>
                  <a:lnTo>
                    <a:pt x="953"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48"/>
            <p:cNvSpPr/>
            <p:nvPr/>
          </p:nvSpPr>
          <p:spPr>
            <a:xfrm>
              <a:off x="3516900" y="5012225"/>
              <a:ext cx="31175" cy="129450"/>
            </a:xfrm>
            <a:custGeom>
              <a:avLst/>
              <a:gdLst/>
              <a:ahLst/>
              <a:cxnLst/>
              <a:rect l="l" t="t" r="r" b="b"/>
              <a:pathLst>
                <a:path w="1247" h="5178" extrusionOk="0">
                  <a:moveTo>
                    <a:pt x="953" y="0"/>
                  </a:moveTo>
                  <a:lnTo>
                    <a:pt x="855" y="24"/>
                  </a:lnTo>
                  <a:lnTo>
                    <a:pt x="758" y="98"/>
                  </a:lnTo>
                  <a:lnTo>
                    <a:pt x="709" y="171"/>
                  </a:lnTo>
                  <a:lnTo>
                    <a:pt x="684" y="293"/>
                  </a:lnTo>
                  <a:lnTo>
                    <a:pt x="660" y="464"/>
                  </a:lnTo>
                  <a:lnTo>
                    <a:pt x="611" y="611"/>
                  </a:lnTo>
                  <a:lnTo>
                    <a:pt x="513" y="733"/>
                  </a:lnTo>
                  <a:lnTo>
                    <a:pt x="416" y="879"/>
                  </a:lnTo>
                  <a:lnTo>
                    <a:pt x="269" y="1026"/>
                  </a:lnTo>
                  <a:lnTo>
                    <a:pt x="147" y="1246"/>
                  </a:lnTo>
                  <a:lnTo>
                    <a:pt x="98" y="1368"/>
                  </a:lnTo>
                  <a:lnTo>
                    <a:pt x="49" y="1490"/>
                  </a:lnTo>
                  <a:lnTo>
                    <a:pt x="25" y="1636"/>
                  </a:lnTo>
                  <a:lnTo>
                    <a:pt x="0" y="1832"/>
                  </a:lnTo>
                  <a:lnTo>
                    <a:pt x="25" y="2003"/>
                  </a:lnTo>
                  <a:lnTo>
                    <a:pt x="49" y="2149"/>
                  </a:lnTo>
                  <a:lnTo>
                    <a:pt x="98" y="2271"/>
                  </a:lnTo>
                  <a:lnTo>
                    <a:pt x="147" y="2394"/>
                  </a:lnTo>
                  <a:lnTo>
                    <a:pt x="269" y="2613"/>
                  </a:lnTo>
                  <a:lnTo>
                    <a:pt x="416" y="2784"/>
                  </a:lnTo>
                  <a:lnTo>
                    <a:pt x="513" y="2906"/>
                  </a:lnTo>
                  <a:lnTo>
                    <a:pt x="611" y="3029"/>
                  </a:lnTo>
                  <a:lnTo>
                    <a:pt x="660" y="3175"/>
                  </a:lnTo>
                  <a:lnTo>
                    <a:pt x="684" y="3346"/>
                  </a:lnTo>
                  <a:lnTo>
                    <a:pt x="660" y="3541"/>
                  </a:lnTo>
                  <a:lnTo>
                    <a:pt x="611" y="3688"/>
                  </a:lnTo>
                  <a:lnTo>
                    <a:pt x="513" y="3810"/>
                  </a:lnTo>
                  <a:lnTo>
                    <a:pt x="416" y="3932"/>
                  </a:lnTo>
                  <a:lnTo>
                    <a:pt x="269" y="4103"/>
                  </a:lnTo>
                  <a:lnTo>
                    <a:pt x="147" y="4299"/>
                  </a:lnTo>
                  <a:lnTo>
                    <a:pt x="98" y="4421"/>
                  </a:lnTo>
                  <a:lnTo>
                    <a:pt x="49" y="4567"/>
                  </a:lnTo>
                  <a:lnTo>
                    <a:pt x="25" y="4714"/>
                  </a:lnTo>
                  <a:lnTo>
                    <a:pt x="0" y="4885"/>
                  </a:lnTo>
                  <a:lnTo>
                    <a:pt x="25" y="5007"/>
                  </a:lnTo>
                  <a:lnTo>
                    <a:pt x="98" y="5080"/>
                  </a:lnTo>
                  <a:lnTo>
                    <a:pt x="171" y="5153"/>
                  </a:lnTo>
                  <a:lnTo>
                    <a:pt x="294" y="5178"/>
                  </a:lnTo>
                  <a:lnTo>
                    <a:pt x="391" y="5153"/>
                  </a:lnTo>
                  <a:lnTo>
                    <a:pt x="489" y="5080"/>
                  </a:lnTo>
                  <a:lnTo>
                    <a:pt x="538" y="5007"/>
                  </a:lnTo>
                  <a:lnTo>
                    <a:pt x="562" y="4885"/>
                  </a:lnTo>
                  <a:lnTo>
                    <a:pt x="587" y="4714"/>
                  </a:lnTo>
                  <a:lnTo>
                    <a:pt x="635" y="4567"/>
                  </a:lnTo>
                  <a:lnTo>
                    <a:pt x="733" y="4445"/>
                  </a:lnTo>
                  <a:lnTo>
                    <a:pt x="831" y="4299"/>
                  </a:lnTo>
                  <a:lnTo>
                    <a:pt x="977" y="4152"/>
                  </a:lnTo>
                  <a:lnTo>
                    <a:pt x="1099" y="3932"/>
                  </a:lnTo>
                  <a:lnTo>
                    <a:pt x="1173" y="3810"/>
                  </a:lnTo>
                  <a:lnTo>
                    <a:pt x="1197" y="3688"/>
                  </a:lnTo>
                  <a:lnTo>
                    <a:pt x="1246" y="3517"/>
                  </a:lnTo>
                  <a:lnTo>
                    <a:pt x="1246" y="3346"/>
                  </a:lnTo>
                  <a:lnTo>
                    <a:pt x="1246" y="3175"/>
                  </a:lnTo>
                  <a:lnTo>
                    <a:pt x="1197" y="3029"/>
                  </a:lnTo>
                  <a:lnTo>
                    <a:pt x="1173" y="2882"/>
                  </a:lnTo>
                  <a:lnTo>
                    <a:pt x="1099" y="2760"/>
                  </a:lnTo>
                  <a:lnTo>
                    <a:pt x="977" y="2564"/>
                  </a:lnTo>
                  <a:lnTo>
                    <a:pt x="831" y="2394"/>
                  </a:lnTo>
                  <a:lnTo>
                    <a:pt x="733" y="2271"/>
                  </a:lnTo>
                  <a:lnTo>
                    <a:pt x="635" y="2149"/>
                  </a:lnTo>
                  <a:lnTo>
                    <a:pt x="587" y="2003"/>
                  </a:lnTo>
                  <a:lnTo>
                    <a:pt x="562" y="1832"/>
                  </a:lnTo>
                  <a:lnTo>
                    <a:pt x="587" y="1636"/>
                  </a:lnTo>
                  <a:lnTo>
                    <a:pt x="635" y="1490"/>
                  </a:lnTo>
                  <a:lnTo>
                    <a:pt x="733" y="1368"/>
                  </a:lnTo>
                  <a:lnTo>
                    <a:pt x="831" y="1246"/>
                  </a:lnTo>
                  <a:lnTo>
                    <a:pt x="977" y="1075"/>
                  </a:lnTo>
                  <a:lnTo>
                    <a:pt x="1099" y="879"/>
                  </a:lnTo>
                  <a:lnTo>
                    <a:pt x="1173" y="757"/>
                  </a:lnTo>
                  <a:lnTo>
                    <a:pt x="1197" y="611"/>
                  </a:lnTo>
                  <a:lnTo>
                    <a:pt x="1246" y="464"/>
                  </a:lnTo>
                  <a:lnTo>
                    <a:pt x="1246" y="293"/>
                  </a:lnTo>
                  <a:lnTo>
                    <a:pt x="1222" y="171"/>
                  </a:lnTo>
                  <a:lnTo>
                    <a:pt x="1173" y="98"/>
                  </a:lnTo>
                  <a:lnTo>
                    <a:pt x="1075" y="24"/>
                  </a:lnTo>
                  <a:lnTo>
                    <a:pt x="953"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3" name="Google Shape;1273;p48"/>
          <p:cNvGrpSpPr/>
          <p:nvPr/>
        </p:nvGrpSpPr>
        <p:grpSpPr>
          <a:xfrm>
            <a:off x="3683970" y="4296723"/>
            <a:ext cx="459424" cy="417561"/>
            <a:chOff x="4562200" y="4968250"/>
            <a:chExt cx="549550" cy="499475"/>
          </a:xfrm>
        </p:grpSpPr>
        <p:sp>
          <p:nvSpPr>
            <p:cNvPr id="1274" name="Google Shape;1274;p48"/>
            <p:cNvSpPr/>
            <p:nvPr/>
          </p:nvSpPr>
          <p:spPr>
            <a:xfrm>
              <a:off x="4842450" y="5242400"/>
              <a:ext cx="213125" cy="225325"/>
            </a:xfrm>
            <a:custGeom>
              <a:avLst/>
              <a:gdLst/>
              <a:ahLst/>
              <a:cxnLst/>
              <a:rect l="l" t="t" r="r" b="b"/>
              <a:pathLst>
                <a:path w="8525" h="9013" extrusionOk="0">
                  <a:moveTo>
                    <a:pt x="8524" y="1"/>
                  </a:moveTo>
                  <a:lnTo>
                    <a:pt x="2272" y="3542"/>
                  </a:lnTo>
                  <a:lnTo>
                    <a:pt x="2150" y="3591"/>
                  </a:lnTo>
                  <a:lnTo>
                    <a:pt x="2028" y="3615"/>
                  </a:lnTo>
                  <a:lnTo>
                    <a:pt x="1906" y="3591"/>
                  </a:lnTo>
                  <a:lnTo>
                    <a:pt x="1808" y="3566"/>
                  </a:lnTo>
                  <a:lnTo>
                    <a:pt x="1735" y="3517"/>
                  </a:lnTo>
                  <a:lnTo>
                    <a:pt x="1662" y="3444"/>
                  </a:lnTo>
                  <a:lnTo>
                    <a:pt x="1588" y="3371"/>
                  </a:lnTo>
                  <a:lnTo>
                    <a:pt x="1" y="440"/>
                  </a:lnTo>
                  <a:lnTo>
                    <a:pt x="1" y="9013"/>
                  </a:lnTo>
                  <a:lnTo>
                    <a:pt x="8524" y="4104"/>
                  </a:lnTo>
                  <a:lnTo>
                    <a:pt x="8524"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48"/>
            <p:cNvSpPr/>
            <p:nvPr/>
          </p:nvSpPr>
          <p:spPr>
            <a:xfrm>
              <a:off x="4617775" y="5241800"/>
              <a:ext cx="212500" cy="225925"/>
            </a:xfrm>
            <a:custGeom>
              <a:avLst/>
              <a:gdLst/>
              <a:ahLst/>
              <a:cxnLst/>
              <a:rect l="l" t="t" r="r" b="b"/>
              <a:pathLst>
                <a:path w="8500" h="9037" extrusionOk="0">
                  <a:moveTo>
                    <a:pt x="0" y="0"/>
                  </a:moveTo>
                  <a:lnTo>
                    <a:pt x="0" y="4128"/>
                  </a:lnTo>
                  <a:lnTo>
                    <a:pt x="8499" y="9037"/>
                  </a:lnTo>
                  <a:lnTo>
                    <a:pt x="8499" y="586"/>
                  </a:lnTo>
                  <a:lnTo>
                    <a:pt x="6961" y="3395"/>
                  </a:lnTo>
                  <a:lnTo>
                    <a:pt x="6887" y="3468"/>
                  </a:lnTo>
                  <a:lnTo>
                    <a:pt x="6814" y="3541"/>
                  </a:lnTo>
                  <a:lnTo>
                    <a:pt x="6741" y="3590"/>
                  </a:lnTo>
                  <a:lnTo>
                    <a:pt x="6643" y="3615"/>
                  </a:lnTo>
                  <a:lnTo>
                    <a:pt x="6521" y="3639"/>
                  </a:lnTo>
                  <a:lnTo>
                    <a:pt x="6399" y="3615"/>
                  </a:lnTo>
                  <a:lnTo>
                    <a:pt x="6277" y="3566"/>
                  </a:lnTo>
                  <a:lnTo>
                    <a:pt x="0"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48"/>
            <p:cNvSpPr/>
            <p:nvPr/>
          </p:nvSpPr>
          <p:spPr>
            <a:xfrm>
              <a:off x="4631200" y="4968250"/>
              <a:ext cx="411550" cy="236325"/>
            </a:xfrm>
            <a:custGeom>
              <a:avLst/>
              <a:gdLst/>
              <a:ahLst/>
              <a:cxnLst/>
              <a:rect l="l" t="t" r="r" b="b"/>
              <a:pathLst>
                <a:path w="16462" h="9453" extrusionOk="0">
                  <a:moveTo>
                    <a:pt x="8182" y="1"/>
                  </a:moveTo>
                  <a:lnTo>
                    <a:pt x="0" y="4763"/>
                  </a:lnTo>
                  <a:lnTo>
                    <a:pt x="8231" y="9452"/>
                  </a:lnTo>
                  <a:lnTo>
                    <a:pt x="16462" y="4763"/>
                  </a:lnTo>
                  <a:lnTo>
                    <a:pt x="8182"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48"/>
            <p:cNvSpPr/>
            <p:nvPr/>
          </p:nvSpPr>
          <p:spPr>
            <a:xfrm>
              <a:off x="4562200" y="5094025"/>
              <a:ext cx="274800" cy="226550"/>
            </a:xfrm>
            <a:custGeom>
              <a:avLst/>
              <a:gdLst/>
              <a:ahLst/>
              <a:cxnLst/>
              <a:rect l="l" t="t" r="r" b="b"/>
              <a:pathLst>
                <a:path w="10992" h="9062" extrusionOk="0">
                  <a:moveTo>
                    <a:pt x="2248" y="1"/>
                  </a:moveTo>
                  <a:lnTo>
                    <a:pt x="1" y="4079"/>
                  </a:lnTo>
                  <a:lnTo>
                    <a:pt x="8744" y="9062"/>
                  </a:lnTo>
                  <a:lnTo>
                    <a:pt x="10991" y="4983"/>
                  </a:lnTo>
                  <a:lnTo>
                    <a:pt x="224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48"/>
            <p:cNvSpPr/>
            <p:nvPr/>
          </p:nvSpPr>
          <p:spPr>
            <a:xfrm>
              <a:off x="4836975" y="5094025"/>
              <a:ext cx="274775" cy="226550"/>
            </a:xfrm>
            <a:custGeom>
              <a:avLst/>
              <a:gdLst/>
              <a:ahLst/>
              <a:cxnLst/>
              <a:rect l="l" t="t" r="r" b="b"/>
              <a:pathLst>
                <a:path w="10991" h="9062" extrusionOk="0">
                  <a:moveTo>
                    <a:pt x="8743" y="1"/>
                  </a:moveTo>
                  <a:lnTo>
                    <a:pt x="0" y="4983"/>
                  </a:lnTo>
                  <a:lnTo>
                    <a:pt x="2247" y="9062"/>
                  </a:lnTo>
                  <a:lnTo>
                    <a:pt x="10990" y="4079"/>
                  </a:lnTo>
                  <a:lnTo>
                    <a:pt x="8743"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9" name="Google Shape;1279;p48"/>
          <p:cNvGrpSpPr/>
          <p:nvPr/>
        </p:nvGrpSpPr>
        <p:grpSpPr>
          <a:xfrm>
            <a:off x="3190898" y="4320214"/>
            <a:ext cx="318516" cy="370076"/>
            <a:chOff x="3972400" y="4996350"/>
            <a:chExt cx="381000" cy="442675"/>
          </a:xfrm>
        </p:grpSpPr>
        <p:sp>
          <p:nvSpPr>
            <p:cNvPr id="1280" name="Google Shape;1280;p48"/>
            <p:cNvSpPr/>
            <p:nvPr/>
          </p:nvSpPr>
          <p:spPr>
            <a:xfrm>
              <a:off x="4157400" y="4996350"/>
              <a:ext cx="86725" cy="103200"/>
            </a:xfrm>
            <a:custGeom>
              <a:avLst/>
              <a:gdLst/>
              <a:ahLst/>
              <a:cxnLst/>
              <a:rect l="l" t="t" r="r" b="b"/>
              <a:pathLst>
                <a:path w="3469" h="4128" extrusionOk="0">
                  <a:moveTo>
                    <a:pt x="3395" y="0"/>
                  </a:moveTo>
                  <a:lnTo>
                    <a:pt x="3029" y="98"/>
                  </a:lnTo>
                  <a:lnTo>
                    <a:pt x="2638" y="195"/>
                  </a:lnTo>
                  <a:lnTo>
                    <a:pt x="2149" y="342"/>
                  </a:lnTo>
                  <a:lnTo>
                    <a:pt x="1661" y="537"/>
                  </a:lnTo>
                  <a:lnTo>
                    <a:pt x="1392" y="659"/>
                  </a:lnTo>
                  <a:lnTo>
                    <a:pt x="1148" y="806"/>
                  </a:lnTo>
                  <a:lnTo>
                    <a:pt x="904" y="953"/>
                  </a:lnTo>
                  <a:lnTo>
                    <a:pt x="684" y="1124"/>
                  </a:lnTo>
                  <a:lnTo>
                    <a:pt x="489" y="1319"/>
                  </a:lnTo>
                  <a:lnTo>
                    <a:pt x="318" y="1514"/>
                  </a:lnTo>
                  <a:lnTo>
                    <a:pt x="196" y="1710"/>
                  </a:lnTo>
                  <a:lnTo>
                    <a:pt x="98" y="1929"/>
                  </a:lnTo>
                  <a:lnTo>
                    <a:pt x="49" y="2149"/>
                  </a:lnTo>
                  <a:lnTo>
                    <a:pt x="0" y="2369"/>
                  </a:lnTo>
                  <a:lnTo>
                    <a:pt x="0" y="2589"/>
                  </a:lnTo>
                  <a:lnTo>
                    <a:pt x="25" y="2784"/>
                  </a:lnTo>
                  <a:lnTo>
                    <a:pt x="49" y="2980"/>
                  </a:lnTo>
                  <a:lnTo>
                    <a:pt x="98" y="3175"/>
                  </a:lnTo>
                  <a:lnTo>
                    <a:pt x="220" y="3517"/>
                  </a:lnTo>
                  <a:lnTo>
                    <a:pt x="342" y="3786"/>
                  </a:lnTo>
                  <a:lnTo>
                    <a:pt x="489" y="4030"/>
                  </a:lnTo>
                  <a:lnTo>
                    <a:pt x="757" y="4079"/>
                  </a:lnTo>
                  <a:lnTo>
                    <a:pt x="1050" y="4103"/>
                  </a:lnTo>
                  <a:lnTo>
                    <a:pt x="1392" y="4128"/>
                  </a:lnTo>
                  <a:lnTo>
                    <a:pt x="1588" y="4103"/>
                  </a:lnTo>
                  <a:lnTo>
                    <a:pt x="1808" y="4079"/>
                  </a:lnTo>
                  <a:lnTo>
                    <a:pt x="2003" y="4030"/>
                  </a:lnTo>
                  <a:lnTo>
                    <a:pt x="2198" y="3957"/>
                  </a:lnTo>
                  <a:lnTo>
                    <a:pt x="2394" y="3859"/>
                  </a:lnTo>
                  <a:lnTo>
                    <a:pt x="2589" y="3737"/>
                  </a:lnTo>
                  <a:lnTo>
                    <a:pt x="2760" y="3590"/>
                  </a:lnTo>
                  <a:lnTo>
                    <a:pt x="2931" y="3395"/>
                  </a:lnTo>
                  <a:lnTo>
                    <a:pt x="3053" y="3175"/>
                  </a:lnTo>
                  <a:lnTo>
                    <a:pt x="3175" y="2931"/>
                  </a:lnTo>
                  <a:lnTo>
                    <a:pt x="3273" y="2662"/>
                  </a:lnTo>
                  <a:lnTo>
                    <a:pt x="3346" y="2394"/>
                  </a:lnTo>
                  <a:lnTo>
                    <a:pt x="3395" y="2125"/>
                  </a:lnTo>
                  <a:lnTo>
                    <a:pt x="3419" y="1832"/>
                  </a:lnTo>
                  <a:lnTo>
                    <a:pt x="3468" y="1294"/>
                  </a:lnTo>
                  <a:lnTo>
                    <a:pt x="3468" y="782"/>
                  </a:lnTo>
                  <a:lnTo>
                    <a:pt x="3444" y="391"/>
                  </a:lnTo>
                  <a:lnTo>
                    <a:pt x="3395"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48"/>
            <p:cNvSpPr/>
            <p:nvPr/>
          </p:nvSpPr>
          <p:spPr>
            <a:xfrm>
              <a:off x="3972400" y="5048250"/>
              <a:ext cx="381000" cy="390775"/>
            </a:xfrm>
            <a:custGeom>
              <a:avLst/>
              <a:gdLst/>
              <a:ahLst/>
              <a:cxnLst/>
              <a:rect l="l" t="t" r="r" b="b"/>
              <a:pathLst>
                <a:path w="15240" h="15631" extrusionOk="0">
                  <a:moveTo>
                    <a:pt x="4689" y="3810"/>
                  </a:moveTo>
                  <a:lnTo>
                    <a:pt x="4787" y="3834"/>
                  </a:lnTo>
                  <a:lnTo>
                    <a:pt x="4860" y="3908"/>
                  </a:lnTo>
                  <a:lnTo>
                    <a:pt x="4885" y="4005"/>
                  </a:lnTo>
                  <a:lnTo>
                    <a:pt x="4885" y="4103"/>
                  </a:lnTo>
                  <a:lnTo>
                    <a:pt x="4836" y="4176"/>
                  </a:lnTo>
                  <a:lnTo>
                    <a:pt x="4787" y="4250"/>
                  </a:lnTo>
                  <a:lnTo>
                    <a:pt x="4689" y="4298"/>
                  </a:lnTo>
                  <a:lnTo>
                    <a:pt x="4421" y="4347"/>
                  </a:lnTo>
                  <a:lnTo>
                    <a:pt x="4176" y="4421"/>
                  </a:lnTo>
                  <a:lnTo>
                    <a:pt x="3957" y="4518"/>
                  </a:lnTo>
                  <a:lnTo>
                    <a:pt x="3737" y="4640"/>
                  </a:lnTo>
                  <a:lnTo>
                    <a:pt x="3566" y="4787"/>
                  </a:lnTo>
                  <a:lnTo>
                    <a:pt x="3395" y="4933"/>
                  </a:lnTo>
                  <a:lnTo>
                    <a:pt x="3248" y="5080"/>
                  </a:lnTo>
                  <a:lnTo>
                    <a:pt x="3102" y="5251"/>
                  </a:lnTo>
                  <a:lnTo>
                    <a:pt x="3004" y="5422"/>
                  </a:lnTo>
                  <a:lnTo>
                    <a:pt x="2882" y="5617"/>
                  </a:lnTo>
                  <a:lnTo>
                    <a:pt x="2735" y="5984"/>
                  </a:lnTo>
                  <a:lnTo>
                    <a:pt x="2613" y="6374"/>
                  </a:lnTo>
                  <a:lnTo>
                    <a:pt x="2516" y="6765"/>
                  </a:lnTo>
                  <a:lnTo>
                    <a:pt x="2491" y="6838"/>
                  </a:lnTo>
                  <a:lnTo>
                    <a:pt x="2442" y="6912"/>
                  </a:lnTo>
                  <a:lnTo>
                    <a:pt x="2369" y="6936"/>
                  </a:lnTo>
                  <a:lnTo>
                    <a:pt x="2296" y="6961"/>
                  </a:lnTo>
                  <a:lnTo>
                    <a:pt x="2247" y="6961"/>
                  </a:lnTo>
                  <a:lnTo>
                    <a:pt x="2149" y="6912"/>
                  </a:lnTo>
                  <a:lnTo>
                    <a:pt x="2076" y="6863"/>
                  </a:lnTo>
                  <a:lnTo>
                    <a:pt x="2052" y="6765"/>
                  </a:lnTo>
                  <a:lnTo>
                    <a:pt x="2052" y="6668"/>
                  </a:lnTo>
                  <a:lnTo>
                    <a:pt x="2100" y="6374"/>
                  </a:lnTo>
                  <a:lnTo>
                    <a:pt x="2174" y="6106"/>
                  </a:lnTo>
                  <a:lnTo>
                    <a:pt x="2271" y="5837"/>
                  </a:lnTo>
                  <a:lnTo>
                    <a:pt x="2369" y="5593"/>
                  </a:lnTo>
                  <a:lnTo>
                    <a:pt x="2491" y="5349"/>
                  </a:lnTo>
                  <a:lnTo>
                    <a:pt x="2613" y="5129"/>
                  </a:lnTo>
                  <a:lnTo>
                    <a:pt x="2760" y="4933"/>
                  </a:lnTo>
                  <a:lnTo>
                    <a:pt x="2906" y="4738"/>
                  </a:lnTo>
                  <a:lnTo>
                    <a:pt x="3077" y="4567"/>
                  </a:lnTo>
                  <a:lnTo>
                    <a:pt x="3248" y="4396"/>
                  </a:lnTo>
                  <a:lnTo>
                    <a:pt x="3444" y="4250"/>
                  </a:lnTo>
                  <a:lnTo>
                    <a:pt x="3663" y="4128"/>
                  </a:lnTo>
                  <a:lnTo>
                    <a:pt x="3883" y="4030"/>
                  </a:lnTo>
                  <a:lnTo>
                    <a:pt x="4103" y="3932"/>
                  </a:lnTo>
                  <a:lnTo>
                    <a:pt x="4347" y="3859"/>
                  </a:lnTo>
                  <a:lnTo>
                    <a:pt x="4616" y="3810"/>
                  </a:lnTo>
                  <a:close/>
                  <a:moveTo>
                    <a:pt x="6374" y="0"/>
                  </a:moveTo>
                  <a:lnTo>
                    <a:pt x="6008" y="293"/>
                  </a:lnTo>
                  <a:lnTo>
                    <a:pt x="6301" y="953"/>
                  </a:lnTo>
                  <a:lnTo>
                    <a:pt x="7083" y="2687"/>
                  </a:lnTo>
                  <a:lnTo>
                    <a:pt x="6619" y="2662"/>
                  </a:lnTo>
                  <a:lnTo>
                    <a:pt x="6179" y="2638"/>
                  </a:lnTo>
                  <a:lnTo>
                    <a:pt x="5373" y="2516"/>
                  </a:lnTo>
                  <a:lnTo>
                    <a:pt x="4592" y="2516"/>
                  </a:lnTo>
                  <a:lnTo>
                    <a:pt x="4421" y="2540"/>
                  </a:lnTo>
                  <a:lnTo>
                    <a:pt x="4225" y="2589"/>
                  </a:lnTo>
                  <a:lnTo>
                    <a:pt x="4030" y="2662"/>
                  </a:lnTo>
                  <a:lnTo>
                    <a:pt x="3834" y="2735"/>
                  </a:lnTo>
                  <a:lnTo>
                    <a:pt x="3419" y="2955"/>
                  </a:lnTo>
                  <a:lnTo>
                    <a:pt x="3004" y="3175"/>
                  </a:lnTo>
                  <a:lnTo>
                    <a:pt x="2638" y="3444"/>
                  </a:lnTo>
                  <a:lnTo>
                    <a:pt x="2271" y="3712"/>
                  </a:lnTo>
                  <a:lnTo>
                    <a:pt x="1929" y="4030"/>
                  </a:lnTo>
                  <a:lnTo>
                    <a:pt x="1612" y="4347"/>
                  </a:lnTo>
                  <a:lnTo>
                    <a:pt x="1319" y="4689"/>
                  </a:lnTo>
                  <a:lnTo>
                    <a:pt x="1075" y="5056"/>
                  </a:lnTo>
                  <a:lnTo>
                    <a:pt x="830" y="5446"/>
                  </a:lnTo>
                  <a:lnTo>
                    <a:pt x="611" y="5862"/>
                  </a:lnTo>
                  <a:lnTo>
                    <a:pt x="440" y="6301"/>
                  </a:lnTo>
                  <a:lnTo>
                    <a:pt x="293" y="6741"/>
                  </a:lnTo>
                  <a:lnTo>
                    <a:pt x="171" y="7205"/>
                  </a:lnTo>
                  <a:lnTo>
                    <a:pt x="73" y="7693"/>
                  </a:lnTo>
                  <a:lnTo>
                    <a:pt x="24" y="8206"/>
                  </a:lnTo>
                  <a:lnTo>
                    <a:pt x="0" y="8719"/>
                  </a:lnTo>
                  <a:lnTo>
                    <a:pt x="24" y="9256"/>
                  </a:lnTo>
                  <a:lnTo>
                    <a:pt x="73" y="9794"/>
                  </a:lnTo>
                  <a:lnTo>
                    <a:pt x="171" y="10307"/>
                  </a:lnTo>
                  <a:lnTo>
                    <a:pt x="293" y="10795"/>
                  </a:lnTo>
                  <a:lnTo>
                    <a:pt x="464" y="11308"/>
                  </a:lnTo>
                  <a:lnTo>
                    <a:pt x="659" y="11772"/>
                  </a:lnTo>
                  <a:lnTo>
                    <a:pt x="879" y="12236"/>
                  </a:lnTo>
                  <a:lnTo>
                    <a:pt x="1123" y="12676"/>
                  </a:lnTo>
                  <a:lnTo>
                    <a:pt x="1392" y="13091"/>
                  </a:lnTo>
                  <a:lnTo>
                    <a:pt x="1710" y="13506"/>
                  </a:lnTo>
                  <a:lnTo>
                    <a:pt x="2027" y="13872"/>
                  </a:lnTo>
                  <a:lnTo>
                    <a:pt x="2393" y="14239"/>
                  </a:lnTo>
                  <a:lnTo>
                    <a:pt x="2760" y="14581"/>
                  </a:lnTo>
                  <a:lnTo>
                    <a:pt x="3151" y="14874"/>
                  </a:lnTo>
                  <a:lnTo>
                    <a:pt x="3590" y="15167"/>
                  </a:lnTo>
                  <a:lnTo>
                    <a:pt x="4030" y="15411"/>
                  </a:lnTo>
                  <a:lnTo>
                    <a:pt x="4225" y="15509"/>
                  </a:lnTo>
                  <a:lnTo>
                    <a:pt x="4421" y="15582"/>
                  </a:lnTo>
                  <a:lnTo>
                    <a:pt x="4640" y="15631"/>
                  </a:lnTo>
                  <a:lnTo>
                    <a:pt x="5275" y="15631"/>
                  </a:lnTo>
                  <a:lnTo>
                    <a:pt x="5739" y="15558"/>
                  </a:lnTo>
                  <a:lnTo>
                    <a:pt x="6668" y="15362"/>
                  </a:lnTo>
                  <a:lnTo>
                    <a:pt x="7132" y="15289"/>
                  </a:lnTo>
                  <a:lnTo>
                    <a:pt x="7376" y="15264"/>
                  </a:lnTo>
                  <a:lnTo>
                    <a:pt x="7864" y="15264"/>
                  </a:lnTo>
                  <a:lnTo>
                    <a:pt x="8108" y="15289"/>
                  </a:lnTo>
                  <a:lnTo>
                    <a:pt x="8597" y="15362"/>
                  </a:lnTo>
                  <a:lnTo>
                    <a:pt x="9549" y="15558"/>
                  </a:lnTo>
                  <a:lnTo>
                    <a:pt x="9989" y="15606"/>
                  </a:lnTo>
                  <a:lnTo>
                    <a:pt x="10209" y="15631"/>
                  </a:lnTo>
                  <a:lnTo>
                    <a:pt x="10429" y="15631"/>
                  </a:lnTo>
                  <a:lnTo>
                    <a:pt x="10648" y="15606"/>
                  </a:lnTo>
                  <a:lnTo>
                    <a:pt x="10868" y="15558"/>
                  </a:lnTo>
                  <a:lnTo>
                    <a:pt x="11064" y="15484"/>
                  </a:lnTo>
                  <a:lnTo>
                    <a:pt x="11283" y="15387"/>
                  </a:lnTo>
                  <a:lnTo>
                    <a:pt x="11723" y="15142"/>
                  </a:lnTo>
                  <a:lnTo>
                    <a:pt x="12114" y="14849"/>
                  </a:lnTo>
                  <a:lnTo>
                    <a:pt x="12529" y="14532"/>
                  </a:lnTo>
                  <a:lnTo>
                    <a:pt x="12895" y="14214"/>
                  </a:lnTo>
                  <a:lnTo>
                    <a:pt x="13237" y="13848"/>
                  </a:lnTo>
                  <a:lnTo>
                    <a:pt x="13555" y="13457"/>
                  </a:lnTo>
                  <a:lnTo>
                    <a:pt x="13872" y="13066"/>
                  </a:lnTo>
                  <a:lnTo>
                    <a:pt x="14141" y="12651"/>
                  </a:lnTo>
                  <a:lnTo>
                    <a:pt x="14385" y="12212"/>
                  </a:lnTo>
                  <a:lnTo>
                    <a:pt x="14605" y="11748"/>
                  </a:lnTo>
                  <a:lnTo>
                    <a:pt x="14800" y="11283"/>
                  </a:lnTo>
                  <a:lnTo>
                    <a:pt x="14947" y="10795"/>
                  </a:lnTo>
                  <a:lnTo>
                    <a:pt x="15069" y="10282"/>
                  </a:lnTo>
                  <a:lnTo>
                    <a:pt x="15167" y="9769"/>
                  </a:lnTo>
                  <a:lnTo>
                    <a:pt x="15216" y="9256"/>
                  </a:lnTo>
                  <a:lnTo>
                    <a:pt x="15240" y="8719"/>
                  </a:lnTo>
                  <a:lnTo>
                    <a:pt x="15216" y="8182"/>
                  </a:lnTo>
                  <a:lnTo>
                    <a:pt x="15167" y="7669"/>
                  </a:lnTo>
                  <a:lnTo>
                    <a:pt x="15069" y="7180"/>
                  </a:lnTo>
                  <a:lnTo>
                    <a:pt x="14947" y="6692"/>
                  </a:lnTo>
                  <a:lnTo>
                    <a:pt x="14776" y="6252"/>
                  </a:lnTo>
                  <a:lnTo>
                    <a:pt x="14605" y="5813"/>
                  </a:lnTo>
                  <a:lnTo>
                    <a:pt x="14385" y="5398"/>
                  </a:lnTo>
                  <a:lnTo>
                    <a:pt x="14141" y="5007"/>
                  </a:lnTo>
                  <a:lnTo>
                    <a:pt x="13848" y="4616"/>
                  </a:lnTo>
                  <a:lnTo>
                    <a:pt x="13555" y="4274"/>
                  </a:lnTo>
                  <a:lnTo>
                    <a:pt x="13213" y="3957"/>
                  </a:lnTo>
                  <a:lnTo>
                    <a:pt x="12871" y="3639"/>
                  </a:lnTo>
                  <a:lnTo>
                    <a:pt x="12505" y="3370"/>
                  </a:lnTo>
                  <a:lnTo>
                    <a:pt x="12089" y="3102"/>
                  </a:lnTo>
                  <a:lnTo>
                    <a:pt x="11674" y="2858"/>
                  </a:lnTo>
                  <a:lnTo>
                    <a:pt x="11259" y="2662"/>
                  </a:lnTo>
                  <a:lnTo>
                    <a:pt x="11064" y="2589"/>
                  </a:lnTo>
                  <a:lnTo>
                    <a:pt x="10893" y="2540"/>
                  </a:lnTo>
                  <a:lnTo>
                    <a:pt x="10697" y="2516"/>
                  </a:lnTo>
                  <a:lnTo>
                    <a:pt x="10526" y="2491"/>
                  </a:lnTo>
                  <a:lnTo>
                    <a:pt x="10111" y="2491"/>
                  </a:lnTo>
                  <a:lnTo>
                    <a:pt x="9696" y="2516"/>
                  </a:lnTo>
                  <a:lnTo>
                    <a:pt x="8841" y="2613"/>
                  </a:lnTo>
                  <a:lnTo>
                    <a:pt x="8426" y="2662"/>
                  </a:lnTo>
                  <a:lnTo>
                    <a:pt x="7986" y="2687"/>
                  </a:lnTo>
                  <a:lnTo>
                    <a:pt x="6374"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2" name="Google Shape;1282;p48"/>
          <p:cNvGrpSpPr/>
          <p:nvPr/>
        </p:nvGrpSpPr>
        <p:grpSpPr>
          <a:xfrm>
            <a:off x="4251594" y="4289073"/>
            <a:ext cx="451252" cy="432860"/>
            <a:chOff x="5241175" y="4959100"/>
            <a:chExt cx="539775" cy="517775"/>
          </a:xfrm>
        </p:grpSpPr>
        <p:sp>
          <p:nvSpPr>
            <p:cNvPr id="1283" name="Google Shape;1283;p48"/>
            <p:cNvSpPr/>
            <p:nvPr/>
          </p:nvSpPr>
          <p:spPr>
            <a:xfrm>
              <a:off x="5575150" y="4959100"/>
              <a:ext cx="161225" cy="178300"/>
            </a:xfrm>
            <a:custGeom>
              <a:avLst/>
              <a:gdLst/>
              <a:ahLst/>
              <a:cxnLst/>
              <a:rect l="l" t="t" r="r" b="b"/>
              <a:pathLst>
                <a:path w="6449" h="7132" extrusionOk="0">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48"/>
            <p:cNvSpPr/>
            <p:nvPr/>
          </p:nvSpPr>
          <p:spPr>
            <a:xfrm>
              <a:off x="5330925" y="4985350"/>
              <a:ext cx="128250" cy="148400"/>
            </a:xfrm>
            <a:custGeom>
              <a:avLst/>
              <a:gdLst/>
              <a:ahLst/>
              <a:cxnLst/>
              <a:rect l="l" t="t" r="r" b="b"/>
              <a:pathLst>
                <a:path w="5130" h="5936" extrusionOk="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48"/>
            <p:cNvSpPr/>
            <p:nvPr/>
          </p:nvSpPr>
          <p:spPr>
            <a:xfrm>
              <a:off x="5241175" y="5241175"/>
              <a:ext cx="180125" cy="109325"/>
            </a:xfrm>
            <a:custGeom>
              <a:avLst/>
              <a:gdLst/>
              <a:ahLst/>
              <a:cxnLst/>
              <a:rect l="l" t="t" r="r" b="b"/>
              <a:pathLst>
                <a:path w="7205" h="4373" extrusionOk="0">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48"/>
            <p:cNvSpPr/>
            <p:nvPr/>
          </p:nvSpPr>
          <p:spPr>
            <a:xfrm>
              <a:off x="5461575" y="5316900"/>
              <a:ext cx="89175" cy="159975"/>
            </a:xfrm>
            <a:custGeom>
              <a:avLst/>
              <a:gdLst/>
              <a:ahLst/>
              <a:cxnLst/>
              <a:rect l="l" t="t" r="r" b="b"/>
              <a:pathLst>
                <a:path w="3567" h="6399" extrusionOk="0">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419" y="25"/>
                  </a:lnTo>
                  <a:lnTo>
                    <a:pt x="2126" y="49"/>
                  </a:lnTo>
                  <a:lnTo>
                    <a:pt x="1808" y="25"/>
                  </a:lnTo>
                  <a:lnTo>
                    <a:pt x="1491"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48"/>
            <p:cNvSpPr/>
            <p:nvPr/>
          </p:nvSpPr>
          <p:spPr>
            <a:xfrm>
              <a:off x="5619100" y="5194175"/>
              <a:ext cx="161850" cy="89775"/>
            </a:xfrm>
            <a:custGeom>
              <a:avLst/>
              <a:gdLst/>
              <a:ahLst/>
              <a:cxnLst/>
              <a:rect l="l" t="t" r="r" b="b"/>
              <a:pathLst>
                <a:path w="6474" h="3591" extrusionOk="0">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48"/>
            <p:cNvSpPr/>
            <p:nvPr/>
          </p:nvSpPr>
          <p:spPr>
            <a:xfrm>
              <a:off x="5420075" y="5116000"/>
              <a:ext cx="189300" cy="189925"/>
            </a:xfrm>
            <a:custGeom>
              <a:avLst/>
              <a:gdLst/>
              <a:ahLst/>
              <a:cxnLst/>
              <a:rect l="l" t="t" r="r" b="b"/>
              <a:pathLst>
                <a:path w="7572" h="7597" extrusionOk="0">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89" name="Google Shape;1289;p48"/>
          <p:cNvSpPr/>
          <p:nvPr/>
        </p:nvSpPr>
        <p:spPr>
          <a:xfrm>
            <a:off x="4842355" y="4395912"/>
            <a:ext cx="397142" cy="219513"/>
          </a:xfrm>
          <a:custGeom>
            <a:avLst/>
            <a:gdLst/>
            <a:ahLst/>
            <a:cxnLst/>
            <a:rect l="l" t="t" r="r" b="b"/>
            <a:pathLst>
              <a:path w="19002" h="10503" extrusionOk="0">
                <a:moveTo>
                  <a:pt x="17072" y="1100"/>
                </a:moveTo>
                <a:lnTo>
                  <a:pt x="17145" y="1124"/>
                </a:lnTo>
                <a:lnTo>
                  <a:pt x="17268" y="1197"/>
                </a:lnTo>
                <a:lnTo>
                  <a:pt x="17365" y="1320"/>
                </a:lnTo>
                <a:lnTo>
                  <a:pt x="17390" y="1393"/>
                </a:lnTo>
                <a:lnTo>
                  <a:pt x="17390" y="1490"/>
                </a:lnTo>
                <a:lnTo>
                  <a:pt x="17390" y="1564"/>
                </a:lnTo>
                <a:lnTo>
                  <a:pt x="17365" y="1637"/>
                </a:lnTo>
                <a:lnTo>
                  <a:pt x="17268" y="1759"/>
                </a:lnTo>
                <a:lnTo>
                  <a:pt x="17145" y="1832"/>
                </a:lnTo>
                <a:lnTo>
                  <a:pt x="17072" y="1857"/>
                </a:lnTo>
                <a:lnTo>
                  <a:pt x="16926" y="1857"/>
                </a:lnTo>
                <a:lnTo>
                  <a:pt x="16852" y="1832"/>
                </a:lnTo>
                <a:lnTo>
                  <a:pt x="16730" y="1759"/>
                </a:lnTo>
                <a:lnTo>
                  <a:pt x="16657" y="1637"/>
                </a:lnTo>
                <a:lnTo>
                  <a:pt x="16633" y="1564"/>
                </a:lnTo>
                <a:lnTo>
                  <a:pt x="16608" y="1490"/>
                </a:lnTo>
                <a:lnTo>
                  <a:pt x="16633" y="1393"/>
                </a:lnTo>
                <a:lnTo>
                  <a:pt x="16657" y="1320"/>
                </a:lnTo>
                <a:lnTo>
                  <a:pt x="16730" y="1197"/>
                </a:lnTo>
                <a:lnTo>
                  <a:pt x="16852" y="1124"/>
                </a:lnTo>
                <a:lnTo>
                  <a:pt x="16926" y="1100"/>
                </a:lnTo>
                <a:close/>
                <a:moveTo>
                  <a:pt x="15924" y="1"/>
                </a:moveTo>
                <a:lnTo>
                  <a:pt x="15656" y="25"/>
                </a:lnTo>
                <a:lnTo>
                  <a:pt x="15387" y="74"/>
                </a:lnTo>
                <a:lnTo>
                  <a:pt x="15192" y="123"/>
                </a:lnTo>
                <a:lnTo>
                  <a:pt x="14996" y="172"/>
                </a:lnTo>
                <a:lnTo>
                  <a:pt x="14801" y="269"/>
                </a:lnTo>
                <a:lnTo>
                  <a:pt x="14605" y="367"/>
                </a:lnTo>
                <a:lnTo>
                  <a:pt x="14435" y="489"/>
                </a:lnTo>
                <a:lnTo>
                  <a:pt x="14264" y="611"/>
                </a:lnTo>
                <a:lnTo>
                  <a:pt x="14093" y="758"/>
                </a:lnTo>
                <a:lnTo>
                  <a:pt x="13970" y="929"/>
                </a:lnTo>
                <a:lnTo>
                  <a:pt x="13824" y="1100"/>
                </a:lnTo>
                <a:lnTo>
                  <a:pt x="13726" y="1271"/>
                </a:lnTo>
                <a:lnTo>
                  <a:pt x="13629" y="1466"/>
                </a:lnTo>
                <a:lnTo>
                  <a:pt x="13531" y="1661"/>
                </a:lnTo>
                <a:lnTo>
                  <a:pt x="13482" y="1881"/>
                </a:lnTo>
                <a:lnTo>
                  <a:pt x="13433" y="2101"/>
                </a:lnTo>
                <a:lnTo>
                  <a:pt x="13409" y="2345"/>
                </a:lnTo>
                <a:lnTo>
                  <a:pt x="13409" y="2565"/>
                </a:lnTo>
                <a:lnTo>
                  <a:pt x="6668" y="4372"/>
                </a:lnTo>
                <a:lnTo>
                  <a:pt x="6986" y="4592"/>
                </a:lnTo>
                <a:lnTo>
                  <a:pt x="7303" y="4812"/>
                </a:lnTo>
                <a:lnTo>
                  <a:pt x="7621" y="5032"/>
                </a:lnTo>
                <a:lnTo>
                  <a:pt x="7938" y="5203"/>
                </a:lnTo>
                <a:lnTo>
                  <a:pt x="8280" y="5374"/>
                </a:lnTo>
                <a:lnTo>
                  <a:pt x="8597" y="5496"/>
                </a:lnTo>
                <a:lnTo>
                  <a:pt x="8939" y="5618"/>
                </a:lnTo>
                <a:lnTo>
                  <a:pt x="9257" y="5740"/>
                </a:lnTo>
                <a:lnTo>
                  <a:pt x="9599" y="5813"/>
                </a:lnTo>
                <a:lnTo>
                  <a:pt x="9941" y="5862"/>
                </a:lnTo>
                <a:lnTo>
                  <a:pt x="10258" y="5911"/>
                </a:lnTo>
                <a:lnTo>
                  <a:pt x="10600" y="5935"/>
                </a:lnTo>
                <a:lnTo>
                  <a:pt x="10942" y="5935"/>
                </a:lnTo>
                <a:lnTo>
                  <a:pt x="11284" y="5911"/>
                </a:lnTo>
                <a:lnTo>
                  <a:pt x="11626" y="5862"/>
                </a:lnTo>
                <a:lnTo>
                  <a:pt x="11968" y="5813"/>
                </a:lnTo>
                <a:lnTo>
                  <a:pt x="12285" y="5716"/>
                </a:lnTo>
                <a:lnTo>
                  <a:pt x="12603" y="5642"/>
                </a:lnTo>
                <a:lnTo>
                  <a:pt x="13140" y="5423"/>
                </a:lnTo>
                <a:lnTo>
                  <a:pt x="13629" y="5203"/>
                </a:lnTo>
                <a:lnTo>
                  <a:pt x="14044" y="4983"/>
                </a:lnTo>
                <a:lnTo>
                  <a:pt x="14386" y="4763"/>
                </a:lnTo>
                <a:lnTo>
                  <a:pt x="14630" y="4592"/>
                </a:lnTo>
                <a:lnTo>
                  <a:pt x="14850" y="4421"/>
                </a:lnTo>
                <a:lnTo>
                  <a:pt x="14923" y="4372"/>
                </a:lnTo>
                <a:lnTo>
                  <a:pt x="15021" y="4348"/>
                </a:lnTo>
                <a:lnTo>
                  <a:pt x="15118" y="4372"/>
                </a:lnTo>
                <a:lnTo>
                  <a:pt x="15192" y="4421"/>
                </a:lnTo>
                <a:lnTo>
                  <a:pt x="15240" y="4519"/>
                </a:lnTo>
                <a:lnTo>
                  <a:pt x="15240" y="4592"/>
                </a:lnTo>
                <a:lnTo>
                  <a:pt x="15240" y="4690"/>
                </a:lnTo>
                <a:lnTo>
                  <a:pt x="15167" y="4763"/>
                </a:lnTo>
                <a:lnTo>
                  <a:pt x="15045" y="4861"/>
                </a:lnTo>
                <a:lnTo>
                  <a:pt x="14752" y="5105"/>
                </a:lnTo>
                <a:lnTo>
                  <a:pt x="14312" y="5398"/>
                </a:lnTo>
                <a:lnTo>
                  <a:pt x="14019" y="5569"/>
                </a:lnTo>
                <a:lnTo>
                  <a:pt x="13702" y="5716"/>
                </a:lnTo>
                <a:lnTo>
                  <a:pt x="13213" y="5935"/>
                </a:lnTo>
                <a:lnTo>
                  <a:pt x="12969" y="6033"/>
                </a:lnTo>
                <a:lnTo>
                  <a:pt x="12676" y="6131"/>
                </a:lnTo>
                <a:lnTo>
                  <a:pt x="12090" y="6277"/>
                </a:lnTo>
                <a:lnTo>
                  <a:pt x="11797" y="6326"/>
                </a:lnTo>
                <a:lnTo>
                  <a:pt x="11479" y="6375"/>
                </a:lnTo>
                <a:lnTo>
                  <a:pt x="11137" y="6400"/>
                </a:lnTo>
                <a:lnTo>
                  <a:pt x="10796" y="6424"/>
                </a:lnTo>
                <a:lnTo>
                  <a:pt x="10429" y="6400"/>
                </a:lnTo>
                <a:lnTo>
                  <a:pt x="10063" y="6375"/>
                </a:lnTo>
                <a:lnTo>
                  <a:pt x="9696" y="6326"/>
                </a:lnTo>
                <a:lnTo>
                  <a:pt x="9306" y="6229"/>
                </a:lnTo>
                <a:lnTo>
                  <a:pt x="8915" y="6131"/>
                </a:lnTo>
                <a:lnTo>
                  <a:pt x="8500" y="5984"/>
                </a:lnTo>
                <a:lnTo>
                  <a:pt x="8085" y="5813"/>
                </a:lnTo>
                <a:lnTo>
                  <a:pt x="7669" y="5594"/>
                </a:lnTo>
                <a:lnTo>
                  <a:pt x="7572" y="5569"/>
                </a:lnTo>
                <a:lnTo>
                  <a:pt x="7376" y="5471"/>
                </a:lnTo>
                <a:lnTo>
                  <a:pt x="7254" y="5471"/>
                </a:lnTo>
                <a:lnTo>
                  <a:pt x="7132" y="5496"/>
                </a:lnTo>
                <a:lnTo>
                  <a:pt x="318" y="7694"/>
                </a:lnTo>
                <a:lnTo>
                  <a:pt x="245" y="7743"/>
                </a:lnTo>
                <a:lnTo>
                  <a:pt x="147" y="7792"/>
                </a:lnTo>
                <a:lnTo>
                  <a:pt x="98" y="7865"/>
                </a:lnTo>
                <a:lnTo>
                  <a:pt x="49" y="7938"/>
                </a:lnTo>
                <a:lnTo>
                  <a:pt x="1" y="8036"/>
                </a:lnTo>
                <a:lnTo>
                  <a:pt x="1" y="8134"/>
                </a:lnTo>
                <a:lnTo>
                  <a:pt x="1" y="8207"/>
                </a:lnTo>
                <a:lnTo>
                  <a:pt x="25" y="8305"/>
                </a:lnTo>
                <a:lnTo>
                  <a:pt x="98" y="8451"/>
                </a:lnTo>
                <a:lnTo>
                  <a:pt x="196" y="8549"/>
                </a:lnTo>
                <a:lnTo>
                  <a:pt x="318" y="8622"/>
                </a:lnTo>
                <a:lnTo>
                  <a:pt x="489" y="8646"/>
                </a:lnTo>
                <a:lnTo>
                  <a:pt x="611" y="8622"/>
                </a:lnTo>
                <a:lnTo>
                  <a:pt x="269" y="8793"/>
                </a:lnTo>
                <a:lnTo>
                  <a:pt x="171" y="8842"/>
                </a:lnTo>
                <a:lnTo>
                  <a:pt x="123" y="8915"/>
                </a:lnTo>
                <a:lnTo>
                  <a:pt x="49" y="8988"/>
                </a:lnTo>
                <a:lnTo>
                  <a:pt x="25" y="9086"/>
                </a:lnTo>
                <a:lnTo>
                  <a:pt x="1" y="9159"/>
                </a:lnTo>
                <a:lnTo>
                  <a:pt x="1" y="9257"/>
                </a:lnTo>
                <a:lnTo>
                  <a:pt x="1" y="9355"/>
                </a:lnTo>
                <a:lnTo>
                  <a:pt x="49" y="9452"/>
                </a:lnTo>
                <a:lnTo>
                  <a:pt x="123" y="9575"/>
                </a:lnTo>
                <a:lnTo>
                  <a:pt x="220" y="9648"/>
                </a:lnTo>
                <a:lnTo>
                  <a:pt x="342" y="9697"/>
                </a:lnTo>
                <a:lnTo>
                  <a:pt x="489" y="9721"/>
                </a:lnTo>
                <a:lnTo>
                  <a:pt x="587" y="9721"/>
                </a:lnTo>
                <a:lnTo>
                  <a:pt x="684" y="9672"/>
                </a:lnTo>
                <a:lnTo>
                  <a:pt x="855" y="9599"/>
                </a:lnTo>
                <a:lnTo>
                  <a:pt x="782" y="9721"/>
                </a:lnTo>
                <a:lnTo>
                  <a:pt x="758" y="9868"/>
                </a:lnTo>
                <a:lnTo>
                  <a:pt x="782" y="10014"/>
                </a:lnTo>
                <a:lnTo>
                  <a:pt x="831" y="10161"/>
                </a:lnTo>
                <a:lnTo>
                  <a:pt x="929" y="10258"/>
                </a:lnTo>
                <a:lnTo>
                  <a:pt x="1026" y="10307"/>
                </a:lnTo>
                <a:lnTo>
                  <a:pt x="1124" y="10356"/>
                </a:lnTo>
                <a:lnTo>
                  <a:pt x="1246" y="10380"/>
                </a:lnTo>
                <a:lnTo>
                  <a:pt x="1393" y="10356"/>
                </a:lnTo>
                <a:lnTo>
                  <a:pt x="1515" y="10283"/>
                </a:lnTo>
                <a:lnTo>
                  <a:pt x="6082" y="7303"/>
                </a:lnTo>
                <a:lnTo>
                  <a:pt x="6546" y="7523"/>
                </a:lnTo>
                <a:lnTo>
                  <a:pt x="7108" y="7743"/>
                </a:lnTo>
                <a:lnTo>
                  <a:pt x="7791" y="7987"/>
                </a:lnTo>
                <a:lnTo>
                  <a:pt x="8524" y="8207"/>
                </a:lnTo>
                <a:lnTo>
                  <a:pt x="9306" y="8402"/>
                </a:lnTo>
                <a:lnTo>
                  <a:pt x="10087" y="8549"/>
                </a:lnTo>
                <a:lnTo>
                  <a:pt x="10454" y="8598"/>
                </a:lnTo>
                <a:lnTo>
                  <a:pt x="10820" y="8646"/>
                </a:lnTo>
                <a:lnTo>
                  <a:pt x="11528" y="8646"/>
                </a:lnTo>
                <a:lnTo>
                  <a:pt x="12212" y="10356"/>
                </a:lnTo>
                <a:lnTo>
                  <a:pt x="12261" y="10405"/>
                </a:lnTo>
                <a:lnTo>
                  <a:pt x="12310" y="10454"/>
                </a:lnTo>
                <a:lnTo>
                  <a:pt x="12383" y="10478"/>
                </a:lnTo>
                <a:lnTo>
                  <a:pt x="12456" y="10503"/>
                </a:lnTo>
                <a:lnTo>
                  <a:pt x="13384" y="10503"/>
                </a:lnTo>
                <a:lnTo>
                  <a:pt x="13482" y="10478"/>
                </a:lnTo>
                <a:lnTo>
                  <a:pt x="13555" y="10454"/>
                </a:lnTo>
                <a:lnTo>
                  <a:pt x="13604" y="10405"/>
                </a:lnTo>
                <a:lnTo>
                  <a:pt x="13629" y="10332"/>
                </a:lnTo>
                <a:lnTo>
                  <a:pt x="13629" y="10234"/>
                </a:lnTo>
                <a:lnTo>
                  <a:pt x="13580" y="10161"/>
                </a:lnTo>
                <a:lnTo>
                  <a:pt x="13506" y="10087"/>
                </a:lnTo>
                <a:lnTo>
                  <a:pt x="13409" y="10087"/>
                </a:lnTo>
                <a:lnTo>
                  <a:pt x="12603" y="10014"/>
                </a:lnTo>
                <a:lnTo>
                  <a:pt x="12163" y="8646"/>
                </a:lnTo>
                <a:lnTo>
                  <a:pt x="12700" y="8598"/>
                </a:lnTo>
                <a:lnTo>
                  <a:pt x="13067" y="8549"/>
                </a:lnTo>
                <a:lnTo>
                  <a:pt x="13482" y="8475"/>
                </a:lnTo>
                <a:lnTo>
                  <a:pt x="13922" y="8378"/>
                </a:lnTo>
                <a:lnTo>
                  <a:pt x="14386" y="8280"/>
                </a:lnTo>
                <a:lnTo>
                  <a:pt x="14874" y="8109"/>
                </a:lnTo>
                <a:lnTo>
                  <a:pt x="15363" y="7914"/>
                </a:lnTo>
                <a:lnTo>
                  <a:pt x="15827" y="7670"/>
                </a:lnTo>
                <a:lnTo>
                  <a:pt x="16046" y="7547"/>
                </a:lnTo>
                <a:lnTo>
                  <a:pt x="16291" y="7376"/>
                </a:lnTo>
                <a:lnTo>
                  <a:pt x="16486" y="7205"/>
                </a:lnTo>
                <a:lnTo>
                  <a:pt x="16681" y="7035"/>
                </a:lnTo>
                <a:lnTo>
                  <a:pt x="16877" y="6839"/>
                </a:lnTo>
                <a:lnTo>
                  <a:pt x="17072" y="6619"/>
                </a:lnTo>
                <a:lnTo>
                  <a:pt x="17219" y="6375"/>
                </a:lnTo>
                <a:lnTo>
                  <a:pt x="17365" y="6131"/>
                </a:lnTo>
                <a:lnTo>
                  <a:pt x="17512" y="5862"/>
                </a:lnTo>
                <a:lnTo>
                  <a:pt x="17610" y="5569"/>
                </a:lnTo>
                <a:lnTo>
                  <a:pt x="17707" y="5276"/>
                </a:lnTo>
                <a:lnTo>
                  <a:pt x="17780" y="4959"/>
                </a:lnTo>
                <a:lnTo>
                  <a:pt x="17829" y="4592"/>
                </a:lnTo>
                <a:lnTo>
                  <a:pt x="17854" y="4226"/>
                </a:lnTo>
                <a:lnTo>
                  <a:pt x="17854" y="3884"/>
                </a:lnTo>
                <a:lnTo>
                  <a:pt x="17829" y="3444"/>
                </a:lnTo>
                <a:lnTo>
                  <a:pt x="17829" y="2980"/>
                </a:lnTo>
                <a:lnTo>
                  <a:pt x="17829" y="2760"/>
                </a:lnTo>
                <a:lnTo>
                  <a:pt x="17878" y="2590"/>
                </a:lnTo>
                <a:lnTo>
                  <a:pt x="18440" y="2370"/>
                </a:lnTo>
                <a:lnTo>
                  <a:pt x="18733" y="2272"/>
                </a:lnTo>
                <a:lnTo>
                  <a:pt x="18293" y="2125"/>
                </a:lnTo>
                <a:lnTo>
                  <a:pt x="18586" y="1979"/>
                </a:lnTo>
                <a:lnTo>
                  <a:pt x="18855" y="1857"/>
                </a:lnTo>
                <a:lnTo>
                  <a:pt x="18953" y="1808"/>
                </a:lnTo>
                <a:lnTo>
                  <a:pt x="19002" y="1759"/>
                </a:lnTo>
                <a:lnTo>
                  <a:pt x="19002" y="1710"/>
                </a:lnTo>
                <a:lnTo>
                  <a:pt x="18953" y="1686"/>
                </a:lnTo>
                <a:lnTo>
                  <a:pt x="18000" y="1271"/>
                </a:lnTo>
                <a:lnTo>
                  <a:pt x="17780" y="1026"/>
                </a:lnTo>
                <a:lnTo>
                  <a:pt x="17561" y="782"/>
                </a:lnTo>
                <a:lnTo>
                  <a:pt x="17243" y="514"/>
                </a:lnTo>
                <a:lnTo>
                  <a:pt x="17048" y="391"/>
                </a:lnTo>
                <a:lnTo>
                  <a:pt x="16852" y="269"/>
                </a:lnTo>
                <a:lnTo>
                  <a:pt x="16633" y="172"/>
                </a:lnTo>
                <a:lnTo>
                  <a:pt x="16413" y="98"/>
                </a:lnTo>
                <a:lnTo>
                  <a:pt x="16169" y="25"/>
                </a:lnTo>
                <a:lnTo>
                  <a:pt x="15924"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90" name="Google Shape;1290;p48"/>
          <p:cNvGrpSpPr/>
          <p:nvPr/>
        </p:nvGrpSpPr>
        <p:grpSpPr>
          <a:xfrm>
            <a:off x="5458778" y="4353382"/>
            <a:ext cx="289444" cy="332833"/>
            <a:chOff x="6685175" y="5036025"/>
            <a:chExt cx="346225" cy="398125"/>
          </a:xfrm>
        </p:grpSpPr>
        <p:sp>
          <p:nvSpPr>
            <p:cNvPr id="1291" name="Google Shape;1291;p48"/>
            <p:cNvSpPr/>
            <p:nvPr/>
          </p:nvSpPr>
          <p:spPr>
            <a:xfrm>
              <a:off x="6743800" y="5036025"/>
              <a:ext cx="105650" cy="147775"/>
            </a:xfrm>
            <a:custGeom>
              <a:avLst/>
              <a:gdLst/>
              <a:ahLst/>
              <a:cxnLst/>
              <a:rect l="l" t="t" r="r" b="b"/>
              <a:pathLst>
                <a:path w="4226" h="5911" extrusionOk="0">
                  <a:moveTo>
                    <a:pt x="2931" y="1"/>
                  </a:moveTo>
                  <a:lnTo>
                    <a:pt x="2736" y="25"/>
                  </a:lnTo>
                  <a:lnTo>
                    <a:pt x="2516" y="74"/>
                  </a:lnTo>
                  <a:lnTo>
                    <a:pt x="2272" y="147"/>
                  </a:lnTo>
                  <a:lnTo>
                    <a:pt x="2027" y="269"/>
                  </a:lnTo>
                  <a:lnTo>
                    <a:pt x="1783" y="416"/>
                  </a:lnTo>
                  <a:lnTo>
                    <a:pt x="1539" y="611"/>
                  </a:lnTo>
                  <a:lnTo>
                    <a:pt x="1319" y="807"/>
                  </a:lnTo>
                  <a:lnTo>
                    <a:pt x="1075" y="1026"/>
                  </a:lnTo>
                  <a:lnTo>
                    <a:pt x="855" y="1271"/>
                  </a:lnTo>
                  <a:lnTo>
                    <a:pt x="660" y="1539"/>
                  </a:lnTo>
                  <a:lnTo>
                    <a:pt x="489" y="1808"/>
                  </a:lnTo>
                  <a:lnTo>
                    <a:pt x="318" y="2101"/>
                  </a:lnTo>
                  <a:lnTo>
                    <a:pt x="196" y="2370"/>
                  </a:lnTo>
                  <a:lnTo>
                    <a:pt x="98" y="2663"/>
                  </a:lnTo>
                  <a:lnTo>
                    <a:pt x="25" y="2956"/>
                  </a:lnTo>
                  <a:lnTo>
                    <a:pt x="0" y="3249"/>
                  </a:lnTo>
                  <a:lnTo>
                    <a:pt x="0" y="3517"/>
                  </a:lnTo>
                  <a:lnTo>
                    <a:pt x="49" y="3786"/>
                  </a:lnTo>
                  <a:lnTo>
                    <a:pt x="122" y="4055"/>
                  </a:lnTo>
                  <a:lnTo>
                    <a:pt x="196" y="4299"/>
                  </a:lnTo>
                  <a:lnTo>
                    <a:pt x="293" y="4543"/>
                  </a:lnTo>
                  <a:lnTo>
                    <a:pt x="415" y="4763"/>
                  </a:lnTo>
                  <a:lnTo>
                    <a:pt x="562" y="4958"/>
                  </a:lnTo>
                  <a:lnTo>
                    <a:pt x="708" y="5154"/>
                  </a:lnTo>
                  <a:lnTo>
                    <a:pt x="855" y="5325"/>
                  </a:lnTo>
                  <a:lnTo>
                    <a:pt x="1026" y="5471"/>
                  </a:lnTo>
                  <a:lnTo>
                    <a:pt x="1221" y="5618"/>
                  </a:lnTo>
                  <a:lnTo>
                    <a:pt x="1392" y="5716"/>
                  </a:lnTo>
                  <a:lnTo>
                    <a:pt x="1588" y="5813"/>
                  </a:lnTo>
                  <a:lnTo>
                    <a:pt x="1807" y="5862"/>
                  </a:lnTo>
                  <a:lnTo>
                    <a:pt x="2003" y="5911"/>
                  </a:lnTo>
                  <a:lnTo>
                    <a:pt x="2442" y="5911"/>
                  </a:lnTo>
                  <a:lnTo>
                    <a:pt x="2662" y="5862"/>
                  </a:lnTo>
                  <a:lnTo>
                    <a:pt x="2858" y="5789"/>
                  </a:lnTo>
                  <a:lnTo>
                    <a:pt x="3053" y="5716"/>
                  </a:lnTo>
                  <a:lnTo>
                    <a:pt x="3224" y="5593"/>
                  </a:lnTo>
                  <a:lnTo>
                    <a:pt x="3395" y="5471"/>
                  </a:lnTo>
                  <a:lnTo>
                    <a:pt x="3541" y="5300"/>
                  </a:lnTo>
                  <a:lnTo>
                    <a:pt x="3688" y="5129"/>
                  </a:lnTo>
                  <a:lnTo>
                    <a:pt x="3810" y="4934"/>
                  </a:lnTo>
                  <a:lnTo>
                    <a:pt x="3932" y="4739"/>
                  </a:lnTo>
                  <a:lnTo>
                    <a:pt x="4030" y="4519"/>
                  </a:lnTo>
                  <a:lnTo>
                    <a:pt x="4103" y="4275"/>
                  </a:lnTo>
                  <a:lnTo>
                    <a:pt x="4152" y="4030"/>
                  </a:lnTo>
                  <a:lnTo>
                    <a:pt x="4201" y="3786"/>
                  </a:lnTo>
                  <a:lnTo>
                    <a:pt x="4225" y="3517"/>
                  </a:lnTo>
                  <a:lnTo>
                    <a:pt x="4201" y="3249"/>
                  </a:lnTo>
                  <a:lnTo>
                    <a:pt x="4176" y="2980"/>
                  </a:lnTo>
                  <a:lnTo>
                    <a:pt x="4054" y="1881"/>
                  </a:lnTo>
                  <a:lnTo>
                    <a:pt x="3957" y="1368"/>
                  </a:lnTo>
                  <a:lnTo>
                    <a:pt x="3835" y="904"/>
                  </a:lnTo>
                  <a:lnTo>
                    <a:pt x="3737" y="684"/>
                  </a:lnTo>
                  <a:lnTo>
                    <a:pt x="3664" y="513"/>
                  </a:lnTo>
                  <a:lnTo>
                    <a:pt x="3541" y="342"/>
                  </a:lnTo>
                  <a:lnTo>
                    <a:pt x="3419" y="220"/>
                  </a:lnTo>
                  <a:lnTo>
                    <a:pt x="3273" y="123"/>
                  </a:lnTo>
                  <a:lnTo>
                    <a:pt x="3126" y="49"/>
                  </a:lnTo>
                  <a:lnTo>
                    <a:pt x="2931"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48"/>
            <p:cNvSpPr/>
            <p:nvPr/>
          </p:nvSpPr>
          <p:spPr>
            <a:xfrm>
              <a:off x="6685175" y="5152025"/>
              <a:ext cx="84275" cy="117275"/>
            </a:xfrm>
            <a:custGeom>
              <a:avLst/>
              <a:gdLst/>
              <a:ahLst/>
              <a:cxnLst/>
              <a:rect l="l" t="t" r="r" b="b"/>
              <a:pathLst>
                <a:path w="3371" h="4691" extrusionOk="0">
                  <a:moveTo>
                    <a:pt x="1368" y="1"/>
                  </a:moveTo>
                  <a:lnTo>
                    <a:pt x="1197" y="25"/>
                  </a:lnTo>
                  <a:lnTo>
                    <a:pt x="1026" y="99"/>
                  </a:lnTo>
                  <a:lnTo>
                    <a:pt x="855" y="172"/>
                  </a:lnTo>
                  <a:lnTo>
                    <a:pt x="709" y="270"/>
                  </a:lnTo>
                  <a:lnTo>
                    <a:pt x="562" y="392"/>
                  </a:lnTo>
                  <a:lnTo>
                    <a:pt x="440" y="538"/>
                  </a:lnTo>
                  <a:lnTo>
                    <a:pt x="318" y="685"/>
                  </a:lnTo>
                  <a:lnTo>
                    <a:pt x="220" y="856"/>
                  </a:lnTo>
                  <a:lnTo>
                    <a:pt x="147" y="1051"/>
                  </a:lnTo>
                  <a:lnTo>
                    <a:pt x="74" y="1247"/>
                  </a:lnTo>
                  <a:lnTo>
                    <a:pt x="49" y="1442"/>
                  </a:lnTo>
                  <a:lnTo>
                    <a:pt x="1" y="1662"/>
                  </a:lnTo>
                  <a:lnTo>
                    <a:pt x="1" y="1882"/>
                  </a:lnTo>
                  <a:lnTo>
                    <a:pt x="1" y="2101"/>
                  </a:lnTo>
                  <a:lnTo>
                    <a:pt x="25" y="2346"/>
                  </a:lnTo>
                  <a:lnTo>
                    <a:pt x="74" y="2565"/>
                  </a:lnTo>
                  <a:lnTo>
                    <a:pt x="147" y="2810"/>
                  </a:lnTo>
                  <a:lnTo>
                    <a:pt x="220" y="3054"/>
                  </a:lnTo>
                  <a:lnTo>
                    <a:pt x="342" y="3274"/>
                  </a:lnTo>
                  <a:lnTo>
                    <a:pt x="440" y="3493"/>
                  </a:lnTo>
                  <a:lnTo>
                    <a:pt x="587" y="3689"/>
                  </a:lnTo>
                  <a:lnTo>
                    <a:pt x="733" y="3860"/>
                  </a:lnTo>
                  <a:lnTo>
                    <a:pt x="880" y="4031"/>
                  </a:lnTo>
                  <a:lnTo>
                    <a:pt x="1051" y="4177"/>
                  </a:lnTo>
                  <a:lnTo>
                    <a:pt x="1222" y="4324"/>
                  </a:lnTo>
                  <a:lnTo>
                    <a:pt x="1393" y="4422"/>
                  </a:lnTo>
                  <a:lnTo>
                    <a:pt x="1564" y="4519"/>
                  </a:lnTo>
                  <a:lnTo>
                    <a:pt x="1759" y="4592"/>
                  </a:lnTo>
                  <a:lnTo>
                    <a:pt x="1954" y="4641"/>
                  </a:lnTo>
                  <a:lnTo>
                    <a:pt x="2125" y="4690"/>
                  </a:lnTo>
                  <a:lnTo>
                    <a:pt x="2516" y="4690"/>
                  </a:lnTo>
                  <a:lnTo>
                    <a:pt x="2687" y="4641"/>
                  </a:lnTo>
                  <a:lnTo>
                    <a:pt x="2882" y="4592"/>
                  </a:lnTo>
                  <a:lnTo>
                    <a:pt x="3029" y="4495"/>
                  </a:lnTo>
                  <a:lnTo>
                    <a:pt x="3151" y="4397"/>
                  </a:lnTo>
                  <a:lnTo>
                    <a:pt x="3249" y="4299"/>
                  </a:lnTo>
                  <a:lnTo>
                    <a:pt x="3322" y="4153"/>
                  </a:lnTo>
                  <a:lnTo>
                    <a:pt x="3371" y="4006"/>
                  </a:lnTo>
                  <a:lnTo>
                    <a:pt x="3371" y="3860"/>
                  </a:lnTo>
                  <a:lnTo>
                    <a:pt x="3371" y="3689"/>
                  </a:lnTo>
                  <a:lnTo>
                    <a:pt x="3347" y="3518"/>
                  </a:lnTo>
                  <a:lnTo>
                    <a:pt x="3249" y="3127"/>
                  </a:lnTo>
                  <a:lnTo>
                    <a:pt x="3078" y="2712"/>
                  </a:lnTo>
                  <a:lnTo>
                    <a:pt x="2712" y="1808"/>
                  </a:lnTo>
                  <a:lnTo>
                    <a:pt x="2370" y="953"/>
                  </a:lnTo>
                  <a:lnTo>
                    <a:pt x="2199" y="612"/>
                  </a:lnTo>
                  <a:lnTo>
                    <a:pt x="2028" y="343"/>
                  </a:lnTo>
                  <a:lnTo>
                    <a:pt x="1954" y="221"/>
                  </a:lnTo>
                  <a:lnTo>
                    <a:pt x="1857" y="123"/>
                  </a:lnTo>
                  <a:lnTo>
                    <a:pt x="1735" y="74"/>
                  </a:lnTo>
                  <a:lnTo>
                    <a:pt x="1637" y="25"/>
                  </a:lnTo>
                  <a:lnTo>
                    <a:pt x="1490"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48"/>
            <p:cNvSpPr/>
            <p:nvPr/>
          </p:nvSpPr>
          <p:spPr>
            <a:xfrm>
              <a:off x="6871400" y="5038475"/>
              <a:ext cx="105650" cy="145325"/>
            </a:xfrm>
            <a:custGeom>
              <a:avLst/>
              <a:gdLst/>
              <a:ahLst/>
              <a:cxnLst/>
              <a:rect l="l" t="t" r="r" b="b"/>
              <a:pathLst>
                <a:path w="4226" h="5813" extrusionOk="0">
                  <a:moveTo>
                    <a:pt x="1295" y="0"/>
                  </a:moveTo>
                  <a:lnTo>
                    <a:pt x="1100" y="49"/>
                  </a:lnTo>
                  <a:lnTo>
                    <a:pt x="953" y="98"/>
                  </a:lnTo>
                  <a:lnTo>
                    <a:pt x="807" y="196"/>
                  </a:lnTo>
                  <a:lnTo>
                    <a:pt x="684" y="318"/>
                  </a:lnTo>
                  <a:lnTo>
                    <a:pt x="587" y="464"/>
                  </a:lnTo>
                  <a:lnTo>
                    <a:pt x="489" y="660"/>
                  </a:lnTo>
                  <a:lnTo>
                    <a:pt x="391" y="855"/>
                  </a:lnTo>
                  <a:lnTo>
                    <a:pt x="269" y="1295"/>
                  </a:lnTo>
                  <a:lnTo>
                    <a:pt x="172" y="1808"/>
                  </a:lnTo>
                  <a:lnTo>
                    <a:pt x="49" y="2882"/>
                  </a:lnTo>
                  <a:lnTo>
                    <a:pt x="1" y="3151"/>
                  </a:lnTo>
                  <a:lnTo>
                    <a:pt x="1" y="3419"/>
                  </a:lnTo>
                  <a:lnTo>
                    <a:pt x="25" y="3688"/>
                  </a:lnTo>
                  <a:lnTo>
                    <a:pt x="74" y="3932"/>
                  </a:lnTo>
                  <a:lnTo>
                    <a:pt x="123" y="4177"/>
                  </a:lnTo>
                  <a:lnTo>
                    <a:pt x="196" y="4421"/>
                  </a:lnTo>
                  <a:lnTo>
                    <a:pt x="294" y="4641"/>
                  </a:lnTo>
                  <a:lnTo>
                    <a:pt x="416" y="4836"/>
                  </a:lnTo>
                  <a:lnTo>
                    <a:pt x="538" y="5031"/>
                  </a:lnTo>
                  <a:lnTo>
                    <a:pt x="684" y="5202"/>
                  </a:lnTo>
                  <a:lnTo>
                    <a:pt x="831" y="5373"/>
                  </a:lnTo>
                  <a:lnTo>
                    <a:pt x="1002" y="5495"/>
                  </a:lnTo>
                  <a:lnTo>
                    <a:pt x="1173" y="5618"/>
                  </a:lnTo>
                  <a:lnTo>
                    <a:pt x="1368" y="5691"/>
                  </a:lnTo>
                  <a:lnTo>
                    <a:pt x="1588" y="5764"/>
                  </a:lnTo>
                  <a:lnTo>
                    <a:pt x="1783" y="5813"/>
                  </a:lnTo>
                  <a:lnTo>
                    <a:pt x="2223" y="5813"/>
                  </a:lnTo>
                  <a:lnTo>
                    <a:pt x="2418" y="5764"/>
                  </a:lnTo>
                  <a:lnTo>
                    <a:pt x="2638" y="5715"/>
                  </a:lnTo>
                  <a:lnTo>
                    <a:pt x="2834" y="5618"/>
                  </a:lnTo>
                  <a:lnTo>
                    <a:pt x="3005" y="5520"/>
                  </a:lnTo>
                  <a:lnTo>
                    <a:pt x="3200" y="5373"/>
                  </a:lnTo>
                  <a:lnTo>
                    <a:pt x="3371" y="5227"/>
                  </a:lnTo>
                  <a:lnTo>
                    <a:pt x="3517" y="5056"/>
                  </a:lnTo>
                  <a:lnTo>
                    <a:pt x="3664" y="4860"/>
                  </a:lnTo>
                  <a:lnTo>
                    <a:pt x="3811" y="4665"/>
                  </a:lnTo>
                  <a:lnTo>
                    <a:pt x="3933" y="4445"/>
                  </a:lnTo>
                  <a:lnTo>
                    <a:pt x="4030" y="4201"/>
                  </a:lnTo>
                  <a:lnTo>
                    <a:pt x="4104" y="3957"/>
                  </a:lnTo>
                  <a:lnTo>
                    <a:pt x="4177" y="3688"/>
                  </a:lnTo>
                  <a:lnTo>
                    <a:pt x="4226" y="3419"/>
                  </a:lnTo>
                  <a:lnTo>
                    <a:pt x="4226" y="3151"/>
                  </a:lnTo>
                  <a:lnTo>
                    <a:pt x="4201" y="2858"/>
                  </a:lnTo>
                  <a:lnTo>
                    <a:pt x="4128" y="2589"/>
                  </a:lnTo>
                  <a:lnTo>
                    <a:pt x="4030" y="2296"/>
                  </a:lnTo>
                  <a:lnTo>
                    <a:pt x="3908" y="2027"/>
                  </a:lnTo>
                  <a:lnTo>
                    <a:pt x="3737" y="1734"/>
                  </a:lnTo>
                  <a:lnTo>
                    <a:pt x="3566" y="1490"/>
                  </a:lnTo>
                  <a:lnTo>
                    <a:pt x="3371" y="1221"/>
                  </a:lnTo>
                  <a:lnTo>
                    <a:pt x="3151" y="1002"/>
                  </a:lnTo>
                  <a:lnTo>
                    <a:pt x="2907" y="782"/>
                  </a:lnTo>
                  <a:lnTo>
                    <a:pt x="2687" y="586"/>
                  </a:lnTo>
                  <a:lnTo>
                    <a:pt x="2443" y="415"/>
                  </a:lnTo>
                  <a:lnTo>
                    <a:pt x="2199" y="269"/>
                  </a:lnTo>
                  <a:lnTo>
                    <a:pt x="1954" y="147"/>
                  </a:lnTo>
                  <a:lnTo>
                    <a:pt x="1710" y="74"/>
                  </a:lnTo>
                  <a:lnTo>
                    <a:pt x="1490" y="25"/>
                  </a:lnTo>
                  <a:lnTo>
                    <a:pt x="1295"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48"/>
            <p:cNvSpPr/>
            <p:nvPr/>
          </p:nvSpPr>
          <p:spPr>
            <a:xfrm>
              <a:off x="6944050" y="5155700"/>
              <a:ext cx="87350" cy="116025"/>
            </a:xfrm>
            <a:custGeom>
              <a:avLst/>
              <a:gdLst/>
              <a:ahLst/>
              <a:cxnLst/>
              <a:rect l="l" t="t" r="r" b="b"/>
              <a:pathLst>
                <a:path w="3494" h="4641" extrusionOk="0">
                  <a:moveTo>
                    <a:pt x="1979" y="0"/>
                  </a:moveTo>
                  <a:lnTo>
                    <a:pt x="1857" y="49"/>
                  </a:lnTo>
                  <a:lnTo>
                    <a:pt x="1735" y="98"/>
                  </a:lnTo>
                  <a:lnTo>
                    <a:pt x="1637" y="196"/>
                  </a:lnTo>
                  <a:lnTo>
                    <a:pt x="1540" y="294"/>
                  </a:lnTo>
                  <a:lnTo>
                    <a:pt x="1369" y="562"/>
                  </a:lnTo>
                  <a:lnTo>
                    <a:pt x="1173" y="904"/>
                  </a:lnTo>
                  <a:lnTo>
                    <a:pt x="782" y="1735"/>
                  </a:lnTo>
                  <a:lnTo>
                    <a:pt x="367" y="2614"/>
                  </a:lnTo>
                  <a:lnTo>
                    <a:pt x="196" y="3005"/>
                  </a:lnTo>
                  <a:lnTo>
                    <a:pt x="74" y="3395"/>
                  </a:lnTo>
                  <a:lnTo>
                    <a:pt x="25" y="3566"/>
                  </a:lnTo>
                  <a:lnTo>
                    <a:pt x="1" y="3737"/>
                  </a:lnTo>
                  <a:lnTo>
                    <a:pt x="25" y="3908"/>
                  </a:lnTo>
                  <a:lnTo>
                    <a:pt x="50" y="4055"/>
                  </a:lnTo>
                  <a:lnTo>
                    <a:pt x="99" y="4177"/>
                  </a:lnTo>
                  <a:lnTo>
                    <a:pt x="196" y="4299"/>
                  </a:lnTo>
                  <a:lnTo>
                    <a:pt x="318" y="4397"/>
                  </a:lnTo>
                  <a:lnTo>
                    <a:pt x="465" y="4494"/>
                  </a:lnTo>
                  <a:lnTo>
                    <a:pt x="636" y="4568"/>
                  </a:lnTo>
                  <a:lnTo>
                    <a:pt x="831" y="4616"/>
                  </a:lnTo>
                  <a:lnTo>
                    <a:pt x="1027" y="4641"/>
                  </a:lnTo>
                  <a:lnTo>
                    <a:pt x="1198" y="4641"/>
                  </a:lnTo>
                  <a:lnTo>
                    <a:pt x="1393" y="4616"/>
                  </a:lnTo>
                  <a:lnTo>
                    <a:pt x="1588" y="4568"/>
                  </a:lnTo>
                  <a:lnTo>
                    <a:pt x="1784" y="4494"/>
                  </a:lnTo>
                  <a:lnTo>
                    <a:pt x="1955" y="4421"/>
                  </a:lnTo>
                  <a:lnTo>
                    <a:pt x="2150" y="4323"/>
                  </a:lnTo>
                  <a:lnTo>
                    <a:pt x="2321" y="4201"/>
                  </a:lnTo>
                  <a:lnTo>
                    <a:pt x="2492" y="4055"/>
                  </a:lnTo>
                  <a:lnTo>
                    <a:pt x="2663" y="3884"/>
                  </a:lnTo>
                  <a:lnTo>
                    <a:pt x="2810" y="3713"/>
                  </a:lnTo>
                  <a:lnTo>
                    <a:pt x="2956" y="3517"/>
                  </a:lnTo>
                  <a:lnTo>
                    <a:pt x="3078" y="3322"/>
                  </a:lnTo>
                  <a:lnTo>
                    <a:pt x="3200" y="3102"/>
                  </a:lnTo>
                  <a:lnTo>
                    <a:pt x="3298" y="2882"/>
                  </a:lnTo>
                  <a:lnTo>
                    <a:pt x="3371" y="2638"/>
                  </a:lnTo>
                  <a:lnTo>
                    <a:pt x="3420" y="2418"/>
                  </a:lnTo>
                  <a:lnTo>
                    <a:pt x="3469" y="2174"/>
                  </a:lnTo>
                  <a:lnTo>
                    <a:pt x="3493" y="1954"/>
                  </a:lnTo>
                  <a:lnTo>
                    <a:pt x="3493" y="1735"/>
                  </a:lnTo>
                  <a:lnTo>
                    <a:pt x="3469" y="1515"/>
                  </a:lnTo>
                  <a:lnTo>
                    <a:pt x="3445" y="1319"/>
                  </a:lnTo>
                  <a:lnTo>
                    <a:pt x="3396" y="1124"/>
                  </a:lnTo>
                  <a:lnTo>
                    <a:pt x="3322" y="929"/>
                  </a:lnTo>
                  <a:lnTo>
                    <a:pt x="3249" y="758"/>
                  </a:lnTo>
                  <a:lnTo>
                    <a:pt x="3127" y="587"/>
                  </a:lnTo>
                  <a:lnTo>
                    <a:pt x="3005" y="440"/>
                  </a:lnTo>
                  <a:lnTo>
                    <a:pt x="2883" y="318"/>
                  </a:lnTo>
                  <a:lnTo>
                    <a:pt x="2736" y="196"/>
                  </a:lnTo>
                  <a:lnTo>
                    <a:pt x="2565" y="98"/>
                  </a:lnTo>
                  <a:lnTo>
                    <a:pt x="2394" y="49"/>
                  </a:lnTo>
                  <a:lnTo>
                    <a:pt x="2248"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48"/>
            <p:cNvSpPr/>
            <p:nvPr/>
          </p:nvSpPr>
          <p:spPr>
            <a:xfrm>
              <a:off x="6727300" y="5185625"/>
              <a:ext cx="263800" cy="248525"/>
            </a:xfrm>
            <a:custGeom>
              <a:avLst/>
              <a:gdLst/>
              <a:ahLst/>
              <a:cxnLst/>
              <a:rect l="l" t="t" r="r" b="b"/>
              <a:pathLst>
                <a:path w="10552" h="9941" extrusionOk="0">
                  <a:moveTo>
                    <a:pt x="5252" y="0"/>
                  </a:moveTo>
                  <a:lnTo>
                    <a:pt x="4959" y="25"/>
                  </a:lnTo>
                  <a:lnTo>
                    <a:pt x="4666" y="73"/>
                  </a:lnTo>
                  <a:lnTo>
                    <a:pt x="4372" y="171"/>
                  </a:lnTo>
                  <a:lnTo>
                    <a:pt x="4104" y="293"/>
                  </a:lnTo>
                  <a:lnTo>
                    <a:pt x="3835" y="464"/>
                  </a:lnTo>
                  <a:lnTo>
                    <a:pt x="3591" y="635"/>
                  </a:lnTo>
                  <a:lnTo>
                    <a:pt x="3371" y="855"/>
                  </a:lnTo>
                  <a:lnTo>
                    <a:pt x="3176" y="1124"/>
                  </a:lnTo>
                  <a:lnTo>
                    <a:pt x="3029" y="1343"/>
                  </a:lnTo>
                  <a:lnTo>
                    <a:pt x="2907" y="1612"/>
                  </a:lnTo>
                  <a:lnTo>
                    <a:pt x="2809" y="1856"/>
                  </a:lnTo>
                  <a:lnTo>
                    <a:pt x="2736" y="2125"/>
                  </a:lnTo>
                  <a:lnTo>
                    <a:pt x="2565" y="2662"/>
                  </a:lnTo>
                  <a:lnTo>
                    <a:pt x="2492" y="2931"/>
                  </a:lnTo>
                  <a:lnTo>
                    <a:pt x="2394" y="3200"/>
                  </a:lnTo>
                  <a:lnTo>
                    <a:pt x="2248" y="3444"/>
                  </a:lnTo>
                  <a:lnTo>
                    <a:pt x="2101" y="3688"/>
                  </a:lnTo>
                  <a:lnTo>
                    <a:pt x="1906" y="3908"/>
                  </a:lnTo>
                  <a:lnTo>
                    <a:pt x="1735" y="4103"/>
                  </a:lnTo>
                  <a:lnTo>
                    <a:pt x="1320" y="4470"/>
                  </a:lnTo>
                  <a:lnTo>
                    <a:pt x="904" y="4860"/>
                  </a:lnTo>
                  <a:lnTo>
                    <a:pt x="709" y="5080"/>
                  </a:lnTo>
                  <a:lnTo>
                    <a:pt x="514" y="5324"/>
                  </a:lnTo>
                  <a:lnTo>
                    <a:pt x="367" y="5569"/>
                  </a:lnTo>
                  <a:lnTo>
                    <a:pt x="245" y="5837"/>
                  </a:lnTo>
                  <a:lnTo>
                    <a:pt x="147" y="6130"/>
                  </a:lnTo>
                  <a:lnTo>
                    <a:pt x="74" y="6423"/>
                  </a:lnTo>
                  <a:lnTo>
                    <a:pt x="25" y="6741"/>
                  </a:lnTo>
                  <a:lnTo>
                    <a:pt x="1" y="7034"/>
                  </a:lnTo>
                  <a:lnTo>
                    <a:pt x="25" y="7327"/>
                  </a:lnTo>
                  <a:lnTo>
                    <a:pt x="50" y="7620"/>
                  </a:lnTo>
                  <a:lnTo>
                    <a:pt x="123" y="7889"/>
                  </a:lnTo>
                  <a:lnTo>
                    <a:pt x="221" y="8158"/>
                  </a:lnTo>
                  <a:lnTo>
                    <a:pt x="318" y="8426"/>
                  </a:lnTo>
                  <a:lnTo>
                    <a:pt x="440" y="8646"/>
                  </a:lnTo>
                  <a:lnTo>
                    <a:pt x="611" y="8890"/>
                  </a:lnTo>
                  <a:lnTo>
                    <a:pt x="782" y="9086"/>
                  </a:lnTo>
                  <a:lnTo>
                    <a:pt x="953" y="9281"/>
                  </a:lnTo>
                  <a:lnTo>
                    <a:pt x="1149" y="9428"/>
                  </a:lnTo>
                  <a:lnTo>
                    <a:pt x="1368" y="9574"/>
                  </a:lnTo>
                  <a:lnTo>
                    <a:pt x="1613" y="9696"/>
                  </a:lnTo>
                  <a:lnTo>
                    <a:pt x="1857" y="9794"/>
                  </a:lnTo>
                  <a:lnTo>
                    <a:pt x="2101" y="9867"/>
                  </a:lnTo>
                  <a:lnTo>
                    <a:pt x="2370" y="9916"/>
                  </a:lnTo>
                  <a:lnTo>
                    <a:pt x="2614" y="9940"/>
                  </a:lnTo>
                  <a:lnTo>
                    <a:pt x="2980" y="9916"/>
                  </a:lnTo>
                  <a:lnTo>
                    <a:pt x="3347" y="9818"/>
                  </a:lnTo>
                  <a:lnTo>
                    <a:pt x="3689" y="9696"/>
                  </a:lnTo>
                  <a:lnTo>
                    <a:pt x="4006" y="9501"/>
                  </a:lnTo>
                  <a:lnTo>
                    <a:pt x="4153" y="9403"/>
                  </a:lnTo>
                  <a:lnTo>
                    <a:pt x="4299" y="9330"/>
                  </a:lnTo>
                  <a:lnTo>
                    <a:pt x="4446" y="9305"/>
                  </a:lnTo>
                  <a:lnTo>
                    <a:pt x="4592" y="9257"/>
                  </a:lnTo>
                  <a:lnTo>
                    <a:pt x="4910" y="9232"/>
                  </a:lnTo>
                  <a:lnTo>
                    <a:pt x="5642" y="9232"/>
                  </a:lnTo>
                  <a:lnTo>
                    <a:pt x="5960" y="9257"/>
                  </a:lnTo>
                  <a:lnTo>
                    <a:pt x="6106" y="9305"/>
                  </a:lnTo>
                  <a:lnTo>
                    <a:pt x="6253" y="9330"/>
                  </a:lnTo>
                  <a:lnTo>
                    <a:pt x="6400" y="9403"/>
                  </a:lnTo>
                  <a:lnTo>
                    <a:pt x="6546" y="9501"/>
                  </a:lnTo>
                  <a:lnTo>
                    <a:pt x="6864" y="9696"/>
                  </a:lnTo>
                  <a:lnTo>
                    <a:pt x="7206" y="9818"/>
                  </a:lnTo>
                  <a:lnTo>
                    <a:pt x="7572" y="9916"/>
                  </a:lnTo>
                  <a:lnTo>
                    <a:pt x="7938" y="9940"/>
                  </a:lnTo>
                  <a:lnTo>
                    <a:pt x="8207" y="9916"/>
                  </a:lnTo>
                  <a:lnTo>
                    <a:pt x="8451" y="9867"/>
                  </a:lnTo>
                  <a:lnTo>
                    <a:pt x="8695" y="9794"/>
                  </a:lnTo>
                  <a:lnTo>
                    <a:pt x="8940" y="9696"/>
                  </a:lnTo>
                  <a:lnTo>
                    <a:pt x="9184" y="9574"/>
                  </a:lnTo>
                  <a:lnTo>
                    <a:pt x="9404" y="9428"/>
                  </a:lnTo>
                  <a:lnTo>
                    <a:pt x="9599" y="9281"/>
                  </a:lnTo>
                  <a:lnTo>
                    <a:pt x="9770" y="9086"/>
                  </a:lnTo>
                  <a:lnTo>
                    <a:pt x="9941" y="8890"/>
                  </a:lnTo>
                  <a:lnTo>
                    <a:pt x="10112" y="8646"/>
                  </a:lnTo>
                  <a:lnTo>
                    <a:pt x="10234" y="8426"/>
                  </a:lnTo>
                  <a:lnTo>
                    <a:pt x="10332" y="8158"/>
                  </a:lnTo>
                  <a:lnTo>
                    <a:pt x="10429" y="7889"/>
                  </a:lnTo>
                  <a:lnTo>
                    <a:pt x="10503" y="7620"/>
                  </a:lnTo>
                  <a:lnTo>
                    <a:pt x="10527" y="7327"/>
                  </a:lnTo>
                  <a:lnTo>
                    <a:pt x="10551" y="7034"/>
                  </a:lnTo>
                  <a:lnTo>
                    <a:pt x="10527" y="6741"/>
                  </a:lnTo>
                  <a:lnTo>
                    <a:pt x="10478" y="6423"/>
                  </a:lnTo>
                  <a:lnTo>
                    <a:pt x="10405" y="6130"/>
                  </a:lnTo>
                  <a:lnTo>
                    <a:pt x="10307" y="5837"/>
                  </a:lnTo>
                  <a:lnTo>
                    <a:pt x="10185" y="5569"/>
                  </a:lnTo>
                  <a:lnTo>
                    <a:pt x="10039" y="5324"/>
                  </a:lnTo>
                  <a:lnTo>
                    <a:pt x="9843" y="5080"/>
                  </a:lnTo>
                  <a:lnTo>
                    <a:pt x="9648" y="4860"/>
                  </a:lnTo>
                  <a:lnTo>
                    <a:pt x="9233" y="4470"/>
                  </a:lnTo>
                  <a:lnTo>
                    <a:pt x="8817" y="4103"/>
                  </a:lnTo>
                  <a:lnTo>
                    <a:pt x="8646" y="3908"/>
                  </a:lnTo>
                  <a:lnTo>
                    <a:pt x="8451" y="3688"/>
                  </a:lnTo>
                  <a:lnTo>
                    <a:pt x="8305" y="3444"/>
                  </a:lnTo>
                  <a:lnTo>
                    <a:pt x="8158" y="3200"/>
                  </a:lnTo>
                  <a:lnTo>
                    <a:pt x="8060" y="2931"/>
                  </a:lnTo>
                  <a:lnTo>
                    <a:pt x="7963" y="2662"/>
                  </a:lnTo>
                  <a:lnTo>
                    <a:pt x="7816" y="2125"/>
                  </a:lnTo>
                  <a:lnTo>
                    <a:pt x="7743" y="1856"/>
                  </a:lnTo>
                  <a:lnTo>
                    <a:pt x="7645" y="1612"/>
                  </a:lnTo>
                  <a:lnTo>
                    <a:pt x="7523" y="1343"/>
                  </a:lnTo>
                  <a:lnTo>
                    <a:pt x="7376" y="1124"/>
                  </a:lnTo>
                  <a:lnTo>
                    <a:pt x="7181" y="855"/>
                  </a:lnTo>
                  <a:lnTo>
                    <a:pt x="6961" y="635"/>
                  </a:lnTo>
                  <a:lnTo>
                    <a:pt x="6717" y="464"/>
                  </a:lnTo>
                  <a:lnTo>
                    <a:pt x="6448" y="293"/>
                  </a:lnTo>
                  <a:lnTo>
                    <a:pt x="6180" y="171"/>
                  </a:lnTo>
                  <a:lnTo>
                    <a:pt x="5887" y="73"/>
                  </a:lnTo>
                  <a:lnTo>
                    <a:pt x="5594" y="25"/>
                  </a:lnTo>
                  <a:lnTo>
                    <a:pt x="5301"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6" name="Google Shape;1296;p48"/>
          <p:cNvGrpSpPr/>
          <p:nvPr/>
        </p:nvGrpSpPr>
        <p:grpSpPr>
          <a:xfrm>
            <a:off x="6359617" y="1877599"/>
            <a:ext cx="432570" cy="421334"/>
            <a:chOff x="5926225" y="921350"/>
            <a:chExt cx="517800" cy="504350"/>
          </a:xfrm>
        </p:grpSpPr>
        <p:sp>
          <p:nvSpPr>
            <p:cNvPr id="1297" name="Google Shape;1297;p48"/>
            <p:cNvSpPr/>
            <p:nvPr/>
          </p:nvSpPr>
          <p:spPr>
            <a:xfrm>
              <a:off x="5926225" y="921350"/>
              <a:ext cx="517800" cy="504350"/>
            </a:xfrm>
            <a:custGeom>
              <a:avLst/>
              <a:gdLst/>
              <a:ahLst/>
              <a:cxnLst/>
              <a:rect l="l" t="t" r="r" b="b"/>
              <a:pathLst>
                <a:path w="20712" h="20174" extrusionOk="0">
                  <a:moveTo>
                    <a:pt x="10356" y="2858"/>
                  </a:moveTo>
                  <a:lnTo>
                    <a:pt x="10722" y="2882"/>
                  </a:lnTo>
                  <a:lnTo>
                    <a:pt x="11089" y="2907"/>
                  </a:lnTo>
                  <a:lnTo>
                    <a:pt x="11455" y="2956"/>
                  </a:lnTo>
                  <a:lnTo>
                    <a:pt x="11821" y="3004"/>
                  </a:lnTo>
                  <a:lnTo>
                    <a:pt x="12163" y="3102"/>
                  </a:lnTo>
                  <a:lnTo>
                    <a:pt x="12505" y="3200"/>
                  </a:lnTo>
                  <a:lnTo>
                    <a:pt x="12847" y="3298"/>
                  </a:lnTo>
                  <a:lnTo>
                    <a:pt x="13165" y="3444"/>
                  </a:lnTo>
                  <a:lnTo>
                    <a:pt x="13482" y="3591"/>
                  </a:lnTo>
                  <a:lnTo>
                    <a:pt x="13800" y="3737"/>
                  </a:lnTo>
                  <a:lnTo>
                    <a:pt x="14093" y="3908"/>
                  </a:lnTo>
                  <a:lnTo>
                    <a:pt x="14386" y="4104"/>
                  </a:lnTo>
                  <a:lnTo>
                    <a:pt x="14679" y="4299"/>
                  </a:lnTo>
                  <a:lnTo>
                    <a:pt x="14948" y="4519"/>
                  </a:lnTo>
                  <a:lnTo>
                    <a:pt x="15216" y="4739"/>
                  </a:lnTo>
                  <a:lnTo>
                    <a:pt x="15460" y="4983"/>
                  </a:lnTo>
                  <a:lnTo>
                    <a:pt x="15705" y="5227"/>
                  </a:lnTo>
                  <a:lnTo>
                    <a:pt x="15925" y="5496"/>
                  </a:lnTo>
                  <a:lnTo>
                    <a:pt x="16144" y="5764"/>
                  </a:lnTo>
                  <a:lnTo>
                    <a:pt x="16340" y="6057"/>
                  </a:lnTo>
                  <a:lnTo>
                    <a:pt x="16535" y="6350"/>
                  </a:lnTo>
                  <a:lnTo>
                    <a:pt x="16706" y="6644"/>
                  </a:lnTo>
                  <a:lnTo>
                    <a:pt x="16853" y="6961"/>
                  </a:lnTo>
                  <a:lnTo>
                    <a:pt x="16999" y="7279"/>
                  </a:lnTo>
                  <a:lnTo>
                    <a:pt x="17146" y="7596"/>
                  </a:lnTo>
                  <a:lnTo>
                    <a:pt x="17243" y="7938"/>
                  </a:lnTo>
                  <a:lnTo>
                    <a:pt x="17341" y="8280"/>
                  </a:lnTo>
                  <a:lnTo>
                    <a:pt x="17439" y="8622"/>
                  </a:lnTo>
                  <a:lnTo>
                    <a:pt x="17488" y="8988"/>
                  </a:lnTo>
                  <a:lnTo>
                    <a:pt x="17536" y="9354"/>
                  </a:lnTo>
                  <a:lnTo>
                    <a:pt x="17561" y="9721"/>
                  </a:lnTo>
                  <a:lnTo>
                    <a:pt x="17585" y="10087"/>
                  </a:lnTo>
                  <a:lnTo>
                    <a:pt x="17561" y="10454"/>
                  </a:lnTo>
                  <a:lnTo>
                    <a:pt x="17536" y="10820"/>
                  </a:lnTo>
                  <a:lnTo>
                    <a:pt x="17488" y="11186"/>
                  </a:lnTo>
                  <a:lnTo>
                    <a:pt x="17439" y="11553"/>
                  </a:lnTo>
                  <a:lnTo>
                    <a:pt x="17341" y="11894"/>
                  </a:lnTo>
                  <a:lnTo>
                    <a:pt x="17243" y="12236"/>
                  </a:lnTo>
                  <a:lnTo>
                    <a:pt x="17146" y="12578"/>
                  </a:lnTo>
                  <a:lnTo>
                    <a:pt x="16999" y="12896"/>
                  </a:lnTo>
                  <a:lnTo>
                    <a:pt x="16853" y="13213"/>
                  </a:lnTo>
                  <a:lnTo>
                    <a:pt x="16706" y="13531"/>
                  </a:lnTo>
                  <a:lnTo>
                    <a:pt x="16535" y="13824"/>
                  </a:lnTo>
                  <a:lnTo>
                    <a:pt x="16340" y="14117"/>
                  </a:lnTo>
                  <a:lnTo>
                    <a:pt x="16144" y="14410"/>
                  </a:lnTo>
                  <a:lnTo>
                    <a:pt x="15925" y="14679"/>
                  </a:lnTo>
                  <a:lnTo>
                    <a:pt x="15705" y="14947"/>
                  </a:lnTo>
                  <a:lnTo>
                    <a:pt x="15460" y="15192"/>
                  </a:lnTo>
                  <a:lnTo>
                    <a:pt x="15216" y="15436"/>
                  </a:lnTo>
                  <a:lnTo>
                    <a:pt x="14948" y="15656"/>
                  </a:lnTo>
                  <a:lnTo>
                    <a:pt x="14679" y="15875"/>
                  </a:lnTo>
                  <a:lnTo>
                    <a:pt x="14386" y="16071"/>
                  </a:lnTo>
                  <a:lnTo>
                    <a:pt x="14093" y="16266"/>
                  </a:lnTo>
                  <a:lnTo>
                    <a:pt x="13800" y="16437"/>
                  </a:lnTo>
                  <a:lnTo>
                    <a:pt x="13482" y="16584"/>
                  </a:lnTo>
                  <a:lnTo>
                    <a:pt x="13165" y="16730"/>
                  </a:lnTo>
                  <a:lnTo>
                    <a:pt x="12847" y="16877"/>
                  </a:lnTo>
                  <a:lnTo>
                    <a:pt x="12505" y="16974"/>
                  </a:lnTo>
                  <a:lnTo>
                    <a:pt x="12163" y="17072"/>
                  </a:lnTo>
                  <a:lnTo>
                    <a:pt x="11821" y="17170"/>
                  </a:lnTo>
                  <a:lnTo>
                    <a:pt x="11455" y="17219"/>
                  </a:lnTo>
                  <a:lnTo>
                    <a:pt x="11089" y="17268"/>
                  </a:lnTo>
                  <a:lnTo>
                    <a:pt x="10722" y="17292"/>
                  </a:lnTo>
                  <a:lnTo>
                    <a:pt x="10356" y="17316"/>
                  </a:lnTo>
                  <a:lnTo>
                    <a:pt x="9990" y="17292"/>
                  </a:lnTo>
                  <a:lnTo>
                    <a:pt x="9623" y="17268"/>
                  </a:lnTo>
                  <a:lnTo>
                    <a:pt x="9257" y="17219"/>
                  </a:lnTo>
                  <a:lnTo>
                    <a:pt x="8891" y="17170"/>
                  </a:lnTo>
                  <a:lnTo>
                    <a:pt x="8549" y="17072"/>
                  </a:lnTo>
                  <a:lnTo>
                    <a:pt x="8207" y="16974"/>
                  </a:lnTo>
                  <a:lnTo>
                    <a:pt x="7865" y="16877"/>
                  </a:lnTo>
                  <a:lnTo>
                    <a:pt x="7547" y="16730"/>
                  </a:lnTo>
                  <a:lnTo>
                    <a:pt x="7230" y="16584"/>
                  </a:lnTo>
                  <a:lnTo>
                    <a:pt x="6912" y="16437"/>
                  </a:lnTo>
                  <a:lnTo>
                    <a:pt x="6619" y="16266"/>
                  </a:lnTo>
                  <a:lnTo>
                    <a:pt x="6326" y="16071"/>
                  </a:lnTo>
                  <a:lnTo>
                    <a:pt x="6033" y="15875"/>
                  </a:lnTo>
                  <a:lnTo>
                    <a:pt x="5765" y="15656"/>
                  </a:lnTo>
                  <a:lnTo>
                    <a:pt x="5496" y="15436"/>
                  </a:lnTo>
                  <a:lnTo>
                    <a:pt x="5252" y="15192"/>
                  </a:lnTo>
                  <a:lnTo>
                    <a:pt x="5007" y="14947"/>
                  </a:lnTo>
                  <a:lnTo>
                    <a:pt x="4788" y="14679"/>
                  </a:lnTo>
                  <a:lnTo>
                    <a:pt x="4568" y="14410"/>
                  </a:lnTo>
                  <a:lnTo>
                    <a:pt x="4372" y="14117"/>
                  </a:lnTo>
                  <a:lnTo>
                    <a:pt x="4177" y="13824"/>
                  </a:lnTo>
                  <a:lnTo>
                    <a:pt x="4006" y="13531"/>
                  </a:lnTo>
                  <a:lnTo>
                    <a:pt x="3860" y="13213"/>
                  </a:lnTo>
                  <a:lnTo>
                    <a:pt x="3713" y="12896"/>
                  </a:lnTo>
                  <a:lnTo>
                    <a:pt x="3566" y="12578"/>
                  </a:lnTo>
                  <a:lnTo>
                    <a:pt x="3469" y="12236"/>
                  </a:lnTo>
                  <a:lnTo>
                    <a:pt x="3371" y="11894"/>
                  </a:lnTo>
                  <a:lnTo>
                    <a:pt x="3273" y="11553"/>
                  </a:lnTo>
                  <a:lnTo>
                    <a:pt x="3225" y="11186"/>
                  </a:lnTo>
                  <a:lnTo>
                    <a:pt x="3176" y="10820"/>
                  </a:lnTo>
                  <a:lnTo>
                    <a:pt x="3151" y="10454"/>
                  </a:lnTo>
                  <a:lnTo>
                    <a:pt x="3127" y="10087"/>
                  </a:lnTo>
                  <a:lnTo>
                    <a:pt x="3151" y="9721"/>
                  </a:lnTo>
                  <a:lnTo>
                    <a:pt x="3176" y="9354"/>
                  </a:lnTo>
                  <a:lnTo>
                    <a:pt x="3225" y="8988"/>
                  </a:lnTo>
                  <a:lnTo>
                    <a:pt x="3273" y="8622"/>
                  </a:lnTo>
                  <a:lnTo>
                    <a:pt x="3371" y="8280"/>
                  </a:lnTo>
                  <a:lnTo>
                    <a:pt x="3469" y="7938"/>
                  </a:lnTo>
                  <a:lnTo>
                    <a:pt x="3566" y="7596"/>
                  </a:lnTo>
                  <a:lnTo>
                    <a:pt x="3713" y="7279"/>
                  </a:lnTo>
                  <a:lnTo>
                    <a:pt x="3860" y="6961"/>
                  </a:lnTo>
                  <a:lnTo>
                    <a:pt x="4006" y="6644"/>
                  </a:lnTo>
                  <a:lnTo>
                    <a:pt x="4177" y="6350"/>
                  </a:lnTo>
                  <a:lnTo>
                    <a:pt x="4372" y="6057"/>
                  </a:lnTo>
                  <a:lnTo>
                    <a:pt x="4568" y="5764"/>
                  </a:lnTo>
                  <a:lnTo>
                    <a:pt x="4788" y="5496"/>
                  </a:lnTo>
                  <a:lnTo>
                    <a:pt x="5007" y="5227"/>
                  </a:lnTo>
                  <a:lnTo>
                    <a:pt x="5252" y="4983"/>
                  </a:lnTo>
                  <a:lnTo>
                    <a:pt x="5496" y="4739"/>
                  </a:lnTo>
                  <a:lnTo>
                    <a:pt x="5765" y="4519"/>
                  </a:lnTo>
                  <a:lnTo>
                    <a:pt x="6033" y="4299"/>
                  </a:lnTo>
                  <a:lnTo>
                    <a:pt x="6326" y="4104"/>
                  </a:lnTo>
                  <a:lnTo>
                    <a:pt x="6619" y="3908"/>
                  </a:lnTo>
                  <a:lnTo>
                    <a:pt x="6912" y="3737"/>
                  </a:lnTo>
                  <a:lnTo>
                    <a:pt x="7230" y="3591"/>
                  </a:lnTo>
                  <a:lnTo>
                    <a:pt x="7547" y="3444"/>
                  </a:lnTo>
                  <a:lnTo>
                    <a:pt x="7865" y="3298"/>
                  </a:lnTo>
                  <a:lnTo>
                    <a:pt x="8207" y="3200"/>
                  </a:lnTo>
                  <a:lnTo>
                    <a:pt x="8549" y="3102"/>
                  </a:lnTo>
                  <a:lnTo>
                    <a:pt x="8891" y="3004"/>
                  </a:lnTo>
                  <a:lnTo>
                    <a:pt x="9257" y="2956"/>
                  </a:lnTo>
                  <a:lnTo>
                    <a:pt x="9623" y="2907"/>
                  </a:lnTo>
                  <a:lnTo>
                    <a:pt x="9990" y="2882"/>
                  </a:lnTo>
                  <a:lnTo>
                    <a:pt x="10356" y="2858"/>
                  </a:lnTo>
                  <a:close/>
                  <a:moveTo>
                    <a:pt x="8060" y="0"/>
                  </a:moveTo>
                  <a:lnTo>
                    <a:pt x="6717" y="2516"/>
                  </a:lnTo>
                  <a:lnTo>
                    <a:pt x="3908" y="2003"/>
                  </a:lnTo>
                  <a:lnTo>
                    <a:pt x="3786" y="4861"/>
                  </a:lnTo>
                  <a:lnTo>
                    <a:pt x="1026" y="5593"/>
                  </a:lnTo>
                  <a:lnTo>
                    <a:pt x="2174" y="8207"/>
                  </a:lnTo>
                  <a:lnTo>
                    <a:pt x="1" y="10087"/>
                  </a:lnTo>
                  <a:lnTo>
                    <a:pt x="2174" y="11968"/>
                  </a:lnTo>
                  <a:lnTo>
                    <a:pt x="1026" y="14581"/>
                  </a:lnTo>
                  <a:lnTo>
                    <a:pt x="3786" y="15314"/>
                  </a:lnTo>
                  <a:lnTo>
                    <a:pt x="3908" y="18171"/>
                  </a:lnTo>
                  <a:lnTo>
                    <a:pt x="6717" y="17658"/>
                  </a:lnTo>
                  <a:lnTo>
                    <a:pt x="8060" y="20174"/>
                  </a:lnTo>
                  <a:lnTo>
                    <a:pt x="10356" y="18489"/>
                  </a:lnTo>
                  <a:lnTo>
                    <a:pt x="12652" y="20174"/>
                  </a:lnTo>
                  <a:lnTo>
                    <a:pt x="13995" y="17658"/>
                  </a:lnTo>
                  <a:lnTo>
                    <a:pt x="16804" y="18171"/>
                  </a:lnTo>
                  <a:lnTo>
                    <a:pt x="16926" y="15314"/>
                  </a:lnTo>
                  <a:lnTo>
                    <a:pt x="19686" y="14581"/>
                  </a:lnTo>
                  <a:lnTo>
                    <a:pt x="18538" y="11968"/>
                  </a:lnTo>
                  <a:lnTo>
                    <a:pt x="20711" y="10087"/>
                  </a:lnTo>
                  <a:lnTo>
                    <a:pt x="18538" y="8207"/>
                  </a:lnTo>
                  <a:lnTo>
                    <a:pt x="19686" y="5593"/>
                  </a:lnTo>
                  <a:lnTo>
                    <a:pt x="16926" y="4861"/>
                  </a:lnTo>
                  <a:lnTo>
                    <a:pt x="16804" y="2003"/>
                  </a:lnTo>
                  <a:lnTo>
                    <a:pt x="13995" y="2516"/>
                  </a:lnTo>
                  <a:lnTo>
                    <a:pt x="12652" y="0"/>
                  </a:lnTo>
                  <a:lnTo>
                    <a:pt x="10356" y="1686"/>
                  </a:lnTo>
                  <a:lnTo>
                    <a:pt x="8060" y="0"/>
                  </a:lnTo>
                  <a:close/>
                </a:path>
              </a:pathLst>
            </a:custGeom>
            <a:solidFill>
              <a:srgbClr val="FF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1C232"/>
                </a:solidFill>
              </a:endParaRPr>
            </a:p>
          </p:txBody>
        </p:sp>
        <p:sp>
          <p:nvSpPr>
            <p:cNvPr id="1298" name="Google Shape;1298;p48"/>
            <p:cNvSpPr/>
            <p:nvPr/>
          </p:nvSpPr>
          <p:spPr>
            <a:xfrm>
              <a:off x="6016600" y="1005000"/>
              <a:ext cx="337050" cy="337050"/>
            </a:xfrm>
            <a:custGeom>
              <a:avLst/>
              <a:gdLst/>
              <a:ahLst/>
              <a:cxnLst/>
              <a:rect l="l" t="t" r="r" b="b"/>
              <a:pathLst>
                <a:path w="13482" h="13482" extrusionOk="0">
                  <a:moveTo>
                    <a:pt x="6741" y="0"/>
                  </a:moveTo>
                  <a:lnTo>
                    <a:pt x="6399" y="25"/>
                  </a:lnTo>
                  <a:lnTo>
                    <a:pt x="6057" y="49"/>
                  </a:lnTo>
                  <a:lnTo>
                    <a:pt x="5715" y="98"/>
                  </a:lnTo>
                  <a:lnTo>
                    <a:pt x="5398" y="147"/>
                  </a:lnTo>
                  <a:lnTo>
                    <a:pt x="5056" y="220"/>
                  </a:lnTo>
                  <a:lnTo>
                    <a:pt x="4738" y="318"/>
                  </a:lnTo>
                  <a:lnTo>
                    <a:pt x="4421" y="416"/>
                  </a:lnTo>
                  <a:lnTo>
                    <a:pt x="4128" y="538"/>
                  </a:lnTo>
                  <a:lnTo>
                    <a:pt x="3835" y="684"/>
                  </a:lnTo>
                  <a:lnTo>
                    <a:pt x="3542" y="831"/>
                  </a:lnTo>
                  <a:lnTo>
                    <a:pt x="3249" y="977"/>
                  </a:lnTo>
                  <a:lnTo>
                    <a:pt x="2980" y="1173"/>
                  </a:lnTo>
                  <a:lnTo>
                    <a:pt x="2711" y="1344"/>
                  </a:lnTo>
                  <a:lnTo>
                    <a:pt x="2467" y="1539"/>
                  </a:lnTo>
                  <a:lnTo>
                    <a:pt x="2223" y="1759"/>
                  </a:lnTo>
                  <a:lnTo>
                    <a:pt x="1979" y="1979"/>
                  </a:lnTo>
                  <a:lnTo>
                    <a:pt x="1759" y="2223"/>
                  </a:lnTo>
                  <a:lnTo>
                    <a:pt x="1539" y="2467"/>
                  </a:lnTo>
                  <a:lnTo>
                    <a:pt x="1344" y="2711"/>
                  </a:lnTo>
                  <a:lnTo>
                    <a:pt x="1173" y="2980"/>
                  </a:lnTo>
                  <a:lnTo>
                    <a:pt x="977" y="3249"/>
                  </a:lnTo>
                  <a:lnTo>
                    <a:pt x="831" y="3542"/>
                  </a:lnTo>
                  <a:lnTo>
                    <a:pt x="684" y="3835"/>
                  </a:lnTo>
                  <a:lnTo>
                    <a:pt x="538" y="4128"/>
                  </a:lnTo>
                  <a:lnTo>
                    <a:pt x="416" y="4421"/>
                  </a:lnTo>
                  <a:lnTo>
                    <a:pt x="318" y="4738"/>
                  </a:lnTo>
                  <a:lnTo>
                    <a:pt x="220" y="5056"/>
                  </a:lnTo>
                  <a:lnTo>
                    <a:pt x="147" y="5398"/>
                  </a:lnTo>
                  <a:lnTo>
                    <a:pt x="98" y="5715"/>
                  </a:lnTo>
                  <a:lnTo>
                    <a:pt x="49" y="6057"/>
                  </a:lnTo>
                  <a:lnTo>
                    <a:pt x="25" y="6399"/>
                  </a:lnTo>
                  <a:lnTo>
                    <a:pt x="0" y="6741"/>
                  </a:lnTo>
                  <a:lnTo>
                    <a:pt x="25" y="7083"/>
                  </a:lnTo>
                  <a:lnTo>
                    <a:pt x="49" y="7425"/>
                  </a:lnTo>
                  <a:lnTo>
                    <a:pt x="98" y="7767"/>
                  </a:lnTo>
                  <a:lnTo>
                    <a:pt x="147" y="8084"/>
                  </a:lnTo>
                  <a:lnTo>
                    <a:pt x="220" y="8426"/>
                  </a:lnTo>
                  <a:lnTo>
                    <a:pt x="318" y="8744"/>
                  </a:lnTo>
                  <a:lnTo>
                    <a:pt x="416" y="9061"/>
                  </a:lnTo>
                  <a:lnTo>
                    <a:pt x="538" y="9354"/>
                  </a:lnTo>
                  <a:lnTo>
                    <a:pt x="684" y="9648"/>
                  </a:lnTo>
                  <a:lnTo>
                    <a:pt x="831" y="9941"/>
                  </a:lnTo>
                  <a:lnTo>
                    <a:pt x="977" y="10234"/>
                  </a:lnTo>
                  <a:lnTo>
                    <a:pt x="1173" y="10502"/>
                  </a:lnTo>
                  <a:lnTo>
                    <a:pt x="1344" y="10771"/>
                  </a:lnTo>
                  <a:lnTo>
                    <a:pt x="1539" y="11015"/>
                  </a:lnTo>
                  <a:lnTo>
                    <a:pt x="1759" y="11259"/>
                  </a:lnTo>
                  <a:lnTo>
                    <a:pt x="1979" y="11504"/>
                  </a:lnTo>
                  <a:lnTo>
                    <a:pt x="2223" y="11723"/>
                  </a:lnTo>
                  <a:lnTo>
                    <a:pt x="2467" y="11943"/>
                  </a:lnTo>
                  <a:lnTo>
                    <a:pt x="2711" y="12139"/>
                  </a:lnTo>
                  <a:lnTo>
                    <a:pt x="2980" y="12310"/>
                  </a:lnTo>
                  <a:lnTo>
                    <a:pt x="3249" y="12505"/>
                  </a:lnTo>
                  <a:lnTo>
                    <a:pt x="3542" y="12652"/>
                  </a:lnTo>
                  <a:lnTo>
                    <a:pt x="3835" y="12798"/>
                  </a:lnTo>
                  <a:lnTo>
                    <a:pt x="4128" y="12945"/>
                  </a:lnTo>
                  <a:lnTo>
                    <a:pt x="4421" y="13067"/>
                  </a:lnTo>
                  <a:lnTo>
                    <a:pt x="4738" y="13164"/>
                  </a:lnTo>
                  <a:lnTo>
                    <a:pt x="5056" y="13262"/>
                  </a:lnTo>
                  <a:lnTo>
                    <a:pt x="5398" y="13335"/>
                  </a:lnTo>
                  <a:lnTo>
                    <a:pt x="5715" y="13384"/>
                  </a:lnTo>
                  <a:lnTo>
                    <a:pt x="6057" y="13433"/>
                  </a:lnTo>
                  <a:lnTo>
                    <a:pt x="6399" y="13458"/>
                  </a:lnTo>
                  <a:lnTo>
                    <a:pt x="6741" y="13482"/>
                  </a:lnTo>
                  <a:lnTo>
                    <a:pt x="7083" y="13458"/>
                  </a:lnTo>
                  <a:lnTo>
                    <a:pt x="7425" y="13433"/>
                  </a:lnTo>
                  <a:lnTo>
                    <a:pt x="7767" y="13384"/>
                  </a:lnTo>
                  <a:lnTo>
                    <a:pt x="8084" y="13335"/>
                  </a:lnTo>
                  <a:lnTo>
                    <a:pt x="8426" y="13262"/>
                  </a:lnTo>
                  <a:lnTo>
                    <a:pt x="8744" y="13164"/>
                  </a:lnTo>
                  <a:lnTo>
                    <a:pt x="9061" y="13067"/>
                  </a:lnTo>
                  <a:lnTo>
                    <a:pt x="9354" y="12945"/>
                  </a:lnTo>
                  <a:lnTo>
                    <a:pt x="9647" y="12798"/>
                  </a:lnTo>
                  <a:lnTo>
                    <a:pt x="9940" y="12652"/>
                  </a:lnTo>
                  <a:lnTo>
                    <a:pt x="10234" y="12505"/>
                  </a:lnTo>
                  <a:lnTo>
                    <a:pt x="10502" y="12310"/>
                  </a:lnTo>
                  <a:lnTo>
                    <a:pt x="10771" y="12139"/>
                  </a:lnTo>
                  <a:lnTo>
                    <a:pt x="11015" y="11943"/>
                  </a:lnTo>
                  <a:lnTo>
                    <a:pt x="11259" y="11723"/>
                  </a:lnTo>
                  <a:lnTo>
                    <a:pt x="11504" y="11504"/>
                  </a:lnTo>
                  <a:lnTo>
                    <a:pt x="11723" y="11259"/>
                  </a:lnTo>
                  <a:lnTo>
                    <a:pt x="11943" y="11015"/>
                  </a:lnTo>
                  <a:lnTo>
                    <a:pt x="12139" y="10771"/>
                  </a:lnTo>
                  <a:lnTo>
                    <a:pt x="12310" y="10502"/>
                  </a:lnTo>
                  <a:lnTo>
                    <a:pt x="12505" y="10234"/>
                  </a:lnTo>
                  <a:lnTo>
                    <a:pt x="12651" y="9941"/>
                  </a:lnTo>
                  <a:lnTo>
                    <a:pt x="12798" y="9648"/>
                  </a:lnTo>
                  <a:lnTo>
                    <a:pt x="12945" y="9354"/>
                  </a:lnTo>
                  <a:lnTo>
                    <a:pt x="13067" y="9061"/>
                  </a:lnTo>
                  <a:lnTo>
                    <a:pt x="13164" y="8744"/>
                  </a:lnTo>
                  <a:lnTo>
                    <a:pt x="13262" y="8426"/>
                  </a:lnTo>
                  <a:lnTo>
                    <a:pt x="13335" y="8084"/>
                  </a:lnTo>
                  <a:lnTo>
                    <a:pt x="13384" y="7767"/>
                  </a:lnTo>
                  <a:lnTo>
                    <a:pt x="13433" y="7425"/>
                  </a:lnTo>
                  <a:lnTo>
                    <a:pt x="13457" y="7083"/>
                  </a:lnTo>
                  <a:lnTo>
                    <a:pt x="13482" y="6741"/>
                  </a:lnTo>
                  <a:lnTo>
                    <a:pt x="13457" y="6399"/>
                  </a:lnTo>
                  <a:lnTo>
                    <a:pt x="13433" y="6057"/>
                  </a:lnTo>
                  <a:lnTo>
                    <a:pt x="13384" y="5715"/>
                  </a:lnTo>
                  <a:lnTo>
                    <a:pt x="13335" y="5398"/>
                  </a:lnTo>
                  <a:lnTo>
                    <a:pt x="13262" y="5056"/>
                  </a:lnTo>
                  <a:lnTo>
                    <a:pt x="13164" y="4738"/>
                  </a:lnTo>
                  <a:lnTo>
                    <a:pt x="13067" y="4421"/>
                  </a:lnTo>
                  <a:lnTo>
                    <a:pt x="12945" y="4128"/>
                  </a:lnTo>
                  <a:lnTo>
                    <a:pt x="12798" y="3835"/>
                  </a:lnTo>
                  <a:lnTo>
                    <a:pt x="12651" y="3542"/>
                  </a:lnTo>
                  <a:lnTo>
                    <a:pt x="12505" y="3249"/>
                  </a:lnTo>
                  <a:lnTo>
                    <a:pt x="12310" y="2980"/>
                  </a:lnTo>
                  <a:lnTo>
                    <a:pt x="12139" y="2711"/>
                  </a:lnTo>
                  <a:lnTo>
                    <a:pt x="11943" y="2467"/>
                  </a:lnTo>
                  <a:lnTo>
                    <a:pt x="11723" y="2223"/>
                  </a:lnTo>
                  <a:lnTo>
                    <a:pt x="11504" y="1979"/>
                  </a:lnTo>
                  <a:lnTo>
                    <a:pt x="11259" y="1759"/>
                  </a:lnTo>
                  <a:lnTo>
                    <a:pt x="11015" y="1539"/>
                  </a:lnTo>
                  <a:lnTo>
                    <a:pt x="10771" y="1344"/>
                  </a:lnTo>
                  <a:lnTo>
                    <a:pt x="10502" y="1173"/>
                  </a:lnTo>
                  <a:lnTo>
                    <a:pt x="10234" y="977"/>
                  </a:lnTo>
                  <a:lnTo>
                    <a:pt x="9940" y="831"/>
                  </a:lnTo>
                  <a:lnTo>
                    <a:pt x="9647" y="684"/>
                  </a:lnTo>
                  <a:lnTo>
                    <a:pt x="9354" y="538"/>
                  </a:lnTo>
                  <a:lnTo>
                    <a:pt x="9061" y="416"/>
                  </a:lnTo>
                  <a:lnTo>
                    <a:pt x="8744" y="318"/>
                  </a:lnTo>
                  <a:lnTo>
                    <a:pt x="8426" y="220"/>
                  </a:lnTo>
                  <a:lnTo>
                    <a:pt x="8084" y="147"/>
                  </a:lnTo>
                  <a:lnTo>
                    <a:pt x="7767" y="98"/>
                  </a:lnTo>
                  <a:lnTo>
                    <a:pt x="7425" y="49"/>
                  </a:lnTo>
                  <a:lnTo>
                    <a:pt x="7083" y="25"/>
                  </a:lnTo>
                  <a:lnTo>
                    <a:pt x="6741" y="0"/>
                  </a:lnTo>
                  <a:close/>
                </a:path>
              </a:pathLst>
            </a:custGeom>
            <a:solidFill>
              <a:srgbClr val="FF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1C232"/>
                </a:solidFill>
              </a:endParaRPr>
            </a:p>
          </p:txBody>
        </p:sp>
      </p:grpSp>
      <p:sp>
        <p:nvSpPr>
          <p:cNvPr id="1299" name="Google Shape;1299;p48"/>
          <p:cNvSpPr/>
          <p:nvPr/>
        </p:nvSpPr>
        <p:spPr>
          <a:xfrm>
            <a:off x="6553538" y="2113656"/>
            <a:ext cx="400950" cy="226498"/>
          </a:xfrm>
          <a:custGeom>
            <a:avLst/>
            <a:gdLst/>
            <a:ahLst/>
            <a:cxnLst/>
            <a:rect l="l" t="t" r="r" b="b"/>
            <a:pathLst>
              <a:path w="19198" h="10845" extrusionOk="0">
                <a:moveTo>
                  <a:pt x="7572" y="1"/>
                </a:moveTo>
                <a:lnTo>
                  <a:pt x="7108" y="25"/>
                </a:lnTo>
                <a:lnTo>
                  <a:pt x="6668" y="98"/>
                </a:lnTo>
                <a:lnTo>
                  <a:pt x="6229" y="196"/>
                </a:lnTo>
                <a:lnTo>
                  <a:pt x="5813" y="343"/>
                </a:lnTo>
                <a:lnTo>
                  <a:pt x="5423" y="538"/>
                </a:lnTo>
                <a:lnTo>
                  <a:pt x="5056" y="758"/>
                </a:lnTo>
                <a:lnTo>
                  <a:pt x="4714" y="1026"/>
                </a:lnTo>
                <a:lnTo>
                  <a:pt x="4397" y="1319"/>
                </a:lnTo>
                <a:lnTo>
                  <a:pt x="4104" y="1637"/>
                </a:lnTo>
                <a:lnTo>
                  <a:pt x="3835" y="1979"/>
                </a:lnTo>
                <a:lnTo>
                  <a:pt x="3615" y="2345"/>
                </a:lnTo>
                <a:lnTo>
                  <a:pt x="3420" y="2736"/>
                </a:lnTo>
                <a:lnTo>
                  <a:pt x="3273" y="3151"/>
                </a:lnTo>
                <a:lnTo>
                  <a:pt x="3151" y="3591"/>
                </a:lnTo>
                <a:lnTo>
                  <a:pt x="3102" y="4030"/>
                </a:lnTo>
                <a:lnTo>
                  <a:pt x="3078" y="4494"/>
                </a:lnTo>
                <a:lnTo>
                  <a:pt x="3078" y="4788"/>
                </a:lnTo>
                <a:lnTo>
                  <a:pt x="2712" y="4788"/>
                </a:lnTo>
                <a:lnTo>
                  <a:pt x="2419" y="4836"/>
                </a:lnTo>
                <a:lnTo>
                  <a:pt x="2125" y="4910"/>
                </a:lnTo>
                <a:lnTo>
                  <a:pt x="1832" y="5032"/>
                </a:lnTo>
                <a:lnTo>
                  <a:pt x="1588" y="5154"/>
                </a:lnTo>
                <a:lnTo>
                  <a:pt x="1320" y="5300"/>
                </a:lnTo>
                <a:lnTo>
                  <a:pt x="1100" y="5471"/>
                </a:lnTo>
                <a:lnTo>
                  <a:pt x="880" y="5667"/>
                </a:lnTo>
                <a:lnTo>
                  <a:pt x="685" y="5887"/>
                </a:lnTo>
                <a:lnTo>
                  <a:pt x="514" y="6131"/>
                </a:lnTo>
                <a:lnTo>
                  <a:pt x="367" y="6375"/>
                </a:lnTo>
                <a:lnTo>
                  <a:pt x="220" y="6644"/>
                </a:lnTo>
                <a:lnTo>
                  <a:pt x="123" y="6912"/>
                </a:lnTo>
                <a:lnTo>
                  <a:pt x="50" y="7205"/>
                </a:lnTo>
                <a:lnTo>
                  <a:pt x="1" y="7499"/>
                </a:lnTo>
                <a:lnTo>
                  <a:pt x="1" y="7816"/>
                </a:lnTo>
                <a:lnTo>
                  <a:pt x="1" y="8134"/>
                </a:lnTo>
                <a:lnTo>
                  <a:pt x="50" y="8427"/>
                </a:lnTo>
                <a:lnTo>
                  <a:pt x="123" y="8720"/>
                </a:lnTo>
                <a:lnTo>
                  <a:pt x="220" y="8988"/>
                </a:lnTo>
                <a:lnTo>
                  <a:pt x="367" y="9257"/>
                </a:lnTo>
                <a:lnTo>
                  <a:pt x="514" y="9501"/>
                </a:lnTo>
                <a:lnTo>
                  <a:pt x="685" y="9745"/>
                </a:lnTo>
                <a:lnTo>
                  <a:pt x="880" y="9965"/>
                </a:lnTo>
                <a:lnTo>
                  <a:pt x="1100" y="10161"/>
                </a:lnTo>
                <a:lnTo>
                  <a:pt x="1320" y="10332"/>
                </a:lnTo>
                <a:lnTo>
                  <a:pt x="1588" y="10478"/>
                </a:lnTo>
                <a:lnTo>
                  <a:pt x="1832" y="10600"/>
                </a:lnTo>
                <a:lnTo>
                  <a:pt x="2125" y="10722"/>
                </a:lnTo>
                <a:lnTo>
                  <a:pt x="2419" y="10796"/>
                </a:lnTo>
                <a:lnTo>
                  <a:pt x="2712" y="10844"/>
                </a:lnTo>
                <a:lnTo>
                  <a:pt x="16486" y="10844"/>
                </a:lnTo>
                <a:lnTo>
                  <a:pt x="16779" y="10796"/>
                </a:lnTo>
                <a:lnTo>
                  <a:pt x="17072" y="10722"/>
                </a:lnTo>
                <a:lnTo>
                  <a:pt x="17365" y="10600"/>
                </a:lnTo>
                <a:lnTo>
                  <a:pt x="17610" y="10478"/>
                </a:lnTo>
                <a:lnTo>
                  <a:pt x="17878" y="10332"/>
                </a:lnTo>
                <a:lnTo>
                  <a:pt x="18098" y="10161"/>
                </a:lnTo>
                <a:lnTo>
                  <a:pt x="18318" y="9965"/>
                </a:lnTo>
                <a:lnTo>
                  <a:pt x="18513" y="9745"/>
                </a:lnTo>
                <a:lnTo>
                  <a:pt x="18684" y="9501"/>
                </a:lnTo>
                <a:lnTo>
                  <a:pt x="18831" y="9257"/>
                </a:lnTo>
                <a:lnTo>
                  <a:pt x="18977" y="8988"/>
                </a:lnTo>
                <a:lnTo>
                  <a:pt x="19075" y="8720"/>
                </a:lnTo>
                <a:lnTo>
                  <a:pt x="19148" y="8427"/>
                </a:lnTo>
                <a:lnTo>
                  <a:pt x="19197" y="8134"/>
                </a:lnTo>
                <a:lnTo>
                  <a:pt x="19197" y="7816"/>
                </a:lnTo>
                <a:lnTo>
                  <a:pt x="19197" y="7499"/>
                </a:lnTo>
                <a:lnTo>
                  <a:pt x="19148" y="7205"/>
                </a:lnTo>
                <a:lnTo>
                  <a:pt x="19075" y="6912"/>
                </a:lnTo>
                <a:lnTo>
                  <a:pt x="18977" y="6644"/>
                </a:lnTo>
                <a:lnTo>
                  <a:pt x="18831" y="6375"/>
                </a:lnTo>
                <a:lnTo>
                  <a:pt x="18684" y="6131"/>
                </a:lnTo>
                <a:lnTo>
                  <a:pt x="18513" y="5887"/>
                </a:lnTo>
                <a:lnTo>
                  <a:pt x="18318" y="5667"/>
                </a:lnTo>
                <a:lnTo>
                  <a:pt x="18098" y="5471"/>
                </a:lnTo>
                <a:lnTo>
                  <a:pt x="17878" y="5300"/>
                </a:lnTo>
                <a:lnTo>
                  <a:pt x="17610" y="5154"/>
                </a:lnTo>
                <a:lnTo>
                  <a:pt x="17365" y="5032"/>
                </a:lnTo>
                <a:lnTo>
                  <a:pt x="17072" y="4910"/>
                </a:lnTo>
                <a:lnTo>
                  <a:pt x="16779" y="4836"/>
                </a:lnTo>
                <a:lnTo>
                  <a:pt x="16486" y="4788"/>
                </a:lnTo>
                <a:lnTo>
                  <a:pt x="15412" y="4788"/>
                </a:lnTo>
                <a:lnTo>
                  <a:pt x="15436" y="4494"/>
                </a:lnTo>
                <a:lnTo>
                  <a:pt x="15412" y="4201"/>
                </a:lnTo>
                <a:lnTo>
                  <a:pt x="15387" y="3933"/>
                </a:lnTo>
                <a:lnTo>
                  <a:pt x="15314" y="3664"/>
                </a:lnTo>
                <a:lnTo>
                  <a:pt x="15216" y="3420"/>
                </a:lnTo>
                <a:lnTo>
                  <a:pt x="15094" y="3176"/>
                </a:lnTo>
                <a:lnTo>
                  <a:pt x="14972" y="2956"/>
                </a:lnTo>
                <a:lnTo>
                  <a:pt x="14801" y="2736"/>
                </a:lnTo>
                <a:lnTo>
                  <a:pt x="14630" y="2541"/>
                </a:lnTo>
                <a:lnTo>
                  <a:pt x="14435" y="2370"/>
                </a:lnTo>
                <a:lnTo>
                  <a:pt x="14215" y="2199"/>
                </a:lnTo>
                <a:lnTo>
                  <a:pt x="13995" y="2077"/>
                </a:lnTo>
                <a:lnTo>
                  <a:pt x="13751" y="1954"/>
                </a:lnTo>
                <a:lnTo>
                  <a:pt x="13507" y="1857"/>
                </a:lnTo>
                <a:lnTo>
                  <a:pt x="13238" y="1784"/>
                </a:lnTo>
                <a:lnTo>
                  <a:pt x="12969" y="1759"/>
                </a:lnTo>
                <a:lnTo>
                  <a:pt x="12676" y="1735"/>
                </a:lnTo>
                <a:lnTo>
                  <a:pt x="12334" y="1759"/>
                </a:lnTo>
                <a:lnTo>
                  <a:pt x="11992" y="1832"/>
                </a:lnTo>
                <a:lnTo>
                  <a:pt x="11650" y="1930"/>
                </a:lnTo>
                <a:lnTo>
                  <a:pt x="11357" y="2077"/>
                </a:lnTo>
                <a:lnTo>
                  <a:pt x="11186" y="1857"/>
                </a:lnTo>
                <a:lnTo>
                  <a:pt x="11015" y="1637"/>
                </a:lnTo>
                <a:lnTo>
                  <a:pt x="10844" y="1417"/>
                </a:lnTo>
                <a:lnTo>
                  <a:pt x="10649" y="1222"/>
                </a:lnTo>
                <a:lnTo>
                  <a:pt x="10454" y="1051"/>
                </a:lnTo>
                <a:lnTo>
                  <a:pt x="10234" y="880"/>
                </a:lnTo>
                <a:lnTo>
                  <a:pt x="9990" y="709"/>
                </a:lnTo>
                <a:lnTo>
                  <a:pt x="9745" y="562"/>
                </a:lnTo>
                <a:lnTo>
                  <a:pt x="9501" y="440"/>
                </a:lnTo>
                <a:lnTo>
                  <a:pt x="9257" y="318"/>
                </a:lnTo>
                <a:lnTo>
                  <a:pt x="8988" y="220"/>
                </a:lnTo>
                <a:lnTo>
                  <a:pt x="8720" y="147"/>
                </a:lnTo>
                <a:lnTo>
                  <a:pt x="8427" y="74"/>
                </a:lnTo>
                <a:lnTo>
                  <a:pt x="8158" y="25"/>
                </a:lnTo>
                <a:lnTo>
                  <a:pt x="786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00" name="Google Shape;1300;p48"/>
          <p:cNvGrpSpPr/>
          <p:nvPr/>
        </p:nvGrpSpPr>
        <p:grpSpPr>
          <a:xfrm>
            <a:off x="7244605" y="1856979"/>
            <a:ext cx="432570" cy="421334"/>
            <a:chOff x="5926225" y="921350"/>
            <a:chExt cx="517800" cy="504350"/>
          </a:xfrm>
        </p:grpSpPr>
        <p:sp>
          <p:nvSpPr>
            <p:cNvPr id="1301" name="Google Shape;1301;p48"/>
            <p:cNvSpPr/>
            <p:nvPr/>
          </p:nvSpPr>
          <p:spPr>
            <a:xfrm>
              <a:off x="5926225" y="921350"/>
              <a:ext cx="517800" cy="504350"/>
            </a:xfrm>
            <a:custGeom>
              <a:avLst/>
              <a:gdLst/>
              <a:ahLst/>
              <a:cxnLst/>
              <a:rect l="l" t="t" r="r" b="b"/>
              <a:pathLst>
                <a:path w="20712" h="20174" extrusionOk="0">
                  <a:moveTo>
                    <a:pt x="10356" y="2858"/>
                  </a:moveTo>
                  <a:lnTo>
                    <a:pt x="10722" y="2882"/>
                  </a:lnTo>
                  <a:lnTo>
                    <a:pt x="11089" y="2907"/>
                  </a:lnTo>
                  <a:lnTo>
                    <a:pt x="11455" y="2956"/>
                  </a:lnTo>
                  <a:lnTo>
                    <a:pt x="11821" y="3004"/>
                  </a:lnTo>
                  <a:lnTo>
                    <a:pt x="12163" y="3102"/>
                  </a:lnTo>
                  <a:lnTo>
                    <a:pt x="12505" y="3200"/>
                  </a:lnTo>
                  <a:lnTo>
                    <a:pt x="12847" y="3298"/>
                  </a:lnTo>
                  <a:lnTo>
                    <a:pt x="13165" y="3444"/>
                  </a:lnTo>
                  <a:lnTo>
                    <a:pt x="13482" y="3591"/>
                  </a:lnTo>
                  <a:lnTo>
                    <a:pt x="13800" y="3737"/>
                  </a:lnTo>
                  <a:lnTo>
                    <a:pt x="14093" y="3908"/>
                  </a:lnTo>
                  <a:lnTo>
                    <a:pt x="14386" y="4104"/>
                  </a:lnTo>
                  <a:lnTo>
                    <a:pt x="14679" y="4299"/>
                  </a:lnTo>
                  <a:lnTo>
                    <a:pt x="14948" y="4519"/>
                  </a:lnTo>
                  <a:lnTo>
                    <a:pt x="15216" y="4739"/>
                  </a:lnTo>
                  <a:lnTo>
                    <a:pt x="15460" y="4983"/>
                  </a:lnTo>
                  <a:lnTo>
                    <a:pt x="15705" y="5227"/>
                  </a:lnTo>
                  <a:lnTo>
                    <a:pt x="15925" y="5496"/>
                  </a:lnTo>
                  <a:lnTo>
                    <a:pt x="16144" y="5764"/>
                  </a:lnTo>
                  <a:lnTo>
                    <a:pt x="16340" y="6057"/>
                  </a:lnTo>
                  <a:lnTo>
                    <a:pt x="16535" y="6350"/>
                  </a:lnTo>
                  <a:lnTo>
                    <a:pt x="16706" y="6644"/>
                  </a:lnTo>
                  <a:lnTo>
                    <a:pt x="16853" y="6961"/>
                  </a:lnTo>
                  <a:lnTo>
                    <a:pt x="16999" y="7279"/>
                  </a:lnTo>
                  <a:lnTo>
                    <a:pt x="17146" y="7596"/>
                  </a:lnTo>
                  <a:lnTo>
                    <a:pt x="17243" y="7938"/>
                  </a:lnTo>
                  <a:lnTo>
                    <a:pt x="17341" y="8280"/>
                  </a:lnTo>
                  <a:lnTo>
                    <a:pt x="17439" y="8622"/>
                  </a:lnTo>
                  <a:lnTo>
                    <a:pt x="17488" y="8988"/>
                  </a:lnTo>
                  <a:lnTo>
                    <a:pt x="17536" y="9354"/>
                  </a:lnTo>
                  <a:lnTo>
                    <a:pt x="17561" y="9721"/>
                  </a:lnTo>
                  <a:lnTo>
                    <a:pt x="17585" y="10087"/>
                  </a:lnTo>
                  <a:lnTo>
                    <a:pt x="17561" y="10454"/>
                  </a:lnTo>
                  <a:lnTo>
                    <a:pt x="17536" y="10820"/>
                  </a:lnTo>
                  <a:lnTo>
                    <a:pt x="17488" y="11186"/>
                  </a:lnTo>
                  <a:lnTo>
                    <a:pt x="17439" y="11553"/>
                  </a:lnTo>
                  <a:lnTo>
                    <a:pt x="17341" y="11894"/>
                  </a:lnTo>
                  <a:lnTo>
                    <a:pt x="17243" y="12236"/>
                  </a:lnTo>
                  <a:lnTo>
                    <a:pt x="17146" y="12578"/>
                  </a:lnTo>
                  <a:lnTo>
                    <a:pt x="16999" y="12896"/>
                  </a:lnTo>
                  <a:lnTo>
                    <a:pt x="16853" y="13213"/>
                  </a:lnTo>
                  <a:lnTo>
                    <a:pt x="16706" y="13531"/>
                  </a:lnTo>
                  <a:lnTo>
                    <a:pt x="16535" y="13824"/>
                  </a:lnTo>
                  <a:lnTo>
                    <a:pt x="16340" y="14117"/>
                  </a:lnTo>
                  <a:lnTo>
                    <a:pt x="16144" y="14410"/>
                  </a:lnTo>
                  <a:lnTo>
                    <a:pt x="15925" y="14679"/>
                  </a:lnTo>
                  <a:lnTo>
                    <a:pt x="15705" y="14947"/>
                  </a:lnTo>
                  <a:lnTo>
                    <a:pt x="15460" y="15192"/>
                  </a:lnTo>
                  <a:lnTo>
                    <a:pt x="15216" y="15436"/>
                  </a:lnTo>
                  <a:lnTo>
                    <a:pt x="14948" y="15656"/>
                  </a:lnTo>
                  <a:lnTo>
                    <a:pt x="14679" y="15875"/>
                  </a:lnTo>
                  <a:lnTo>
                    <a:pt x="14386" y="16071"/>
                  </a:lnTo>
                  <a:lnTo>
                    <a:pt x="14093" y="16266"/>
                  </a:lnTo>
                  <a:lnTo>
                    <a:pt x="13800" y="16437"/>
                  </a:lnTo>
                  <a:lnTo>
                    <a:pt x="13482" y="16584"/>
                  </a:lnTo>
                  <a:lnTo>
                    <a:pt x="13165" y="16730"/>
                  </a:lnTo>
                  <a:lnTo>
                    <a:pt x="12847" y="16877"/>
                  </a:lnTo>
                  <a:lnTo>
                    <a:pt x="12505" y="16974"/>
                  </a:lnTo>
                  <a:lnTo>
                    <a:pt x="12163" y="17072"/>
                  </a:lnTo>
                  <a:lnTo>
                    <a:pt x="11821" y="17170"/>
                  </a:lnTo>
                  <a:lnTo>
                    <a:pt x="11455" y="17219"/>
                  </a:lnTo>
                  <a:lnTo>
                    <a:pt x="11089" y="17268"/>
                  </a:lnTo>
                  <a:lnTo>
                    <a:pt x="10722" y="17292"/>
                  </a:lnTo>
                  <a:lnTo>
                    <a:pt x="10356" y="17316"/>
                  </a:lnTo>
                  <a:lnTo>
                    <a:pt x="9990" y="17292"/>
                  </a:lnTo>
                  <a:lnTo>
                    <a:pt x="9623" y="17268"/>
                  </a:lnTo>
                  <a:lnTo>
                    <a:pt x="9257" y="17219"/>
                  </a:lnTo>
                  <a:lnTo>
                    <a:pt x="8891" y="17170"/>
                  </a:lnTo>
                  <a:lnTo>
                    <a:pt x="8549" y="17072"/>
                  </a:lnTo>
                  <a:lnTo>
                    <a:pt x="8207" y="16974"/>
                  </a:lnTo>
                  <a:lnTo>
                    <a:pt x="7865" y="16877"/>
                  </a:lnTo>
                  <a:lnTo>
                    <a:pt x="7547" y="16730"/>
                  </a:lnTo>
                  <a:lnTo>
                    <a:pt x="7230" y="16584"/>
                  </a:lnTo>
                  <a:lnTo>
                    <a:pt x="6912" y="16437"/>
                  </a:lnTo>
                  <a:lnTo>
                    <a:pt x="6619" y="16266"/>
                  </a:lnTo>
                  <a:lnTo>
                    <a:pt x="6326" y="16071"/>
                  </a:lnTo>
                  <a:lnTo>
                    <a:pt x="6033" y="15875"/>
                  </a:lnTo>
                  <a:lnTo>
                    <a:pt x="5765" y="15656"/>
                  </a:lnTo>
                  <a:lnTo>
                    <a:pt x="5496" y="15436"/>
                  </a:lnTo>
                  <a:lnTo>
                    <a:pt x="5252" y="15192"/>
                  </a:lnTo>
                  <a:lnTo>
                    <a:pt x="5007" y="14947"/>
                  </a:lnTo>
                  <a:lnTo>
                    <a:pt x="4788" y="14679"/>
                  </a:lnTo>
                  <a:lnTo>
                    <a:pt x="4568" y="14410"/>
                  </a:lnTo>
                  <a:lnTo>
                    <a:pt x="4372" y="14117"/>
                  </a:lnTo>
                  <a:lnTo>
                    <a:pt x="4177" y="13824"/>
                  </a:lnTo>
                  <a:lnTo>
                    <a:pt x="4006" y="13531"/>
                  </a:lnTo>
                  <a:lnTo>
                    <a:pt x="3860" y="13213"/>
                  </a:lnTo>
                  <a:lnTo>
                    <a:pt x="3713" y="12896"/>
                  </a:lnTo>
                  <a:lnTo>
                    <a:pt x="3566" y="12578"/>
                  </a:lnTo>
                  <a:lnTo>
                    <a:pt x="3469" y="12236"/>
                  </a:lnTo>
                  <a:lnTo>
                    <a:pt x="3371" y="11894"/>
                  </a:lnTo>
                  <a:lnTo>
                    <a:pt x="3273" y="11553"/>
                  </a:lnTo>
                  <a:lnTo>
                    <a:pt x="3225" y="11186"/>
                  </a:lnTo>
                  <a:lnTo>
                    <a:pt x="3176" y="10820"/>
                  </a:lnTo>
                  <a:lnTo>
                    <a:pt x="3151" y="10454"/>
                  </a:lnTo>
                  <a:lnTo>
                    <a:pt x="3127" y="10087"/>
                  </a:lnTo>
                  <a:lnTo>
                    <a:pt x="3151" y="9721"/>
                  </a:lnTo>
                  <a:lnTo>
                    <a:pt x="3176" y="9354"/>
                  </a:lnTo>
                  <a:lnTo>
                    <a:pt x="3225" y="8988"/>
                  </a:lnTo>
                  <a:lnTo>
                    <a:pt x="3273" y="8622"/>
                  </a:lnTo>
                  <a:lnTo>
                    <a:pt x="3371" y="8280"/>
                  </a:lnTo>
                  <a:lnTo>
                    <a:pt x="3469" y="7938"/>
                  </a:lnTo>
                  <a:lnTo>
                    <a:pt x="3566" y="7596"/>
                  </a:lnTo>
                  <a:lnTo>
                    <a:pt x="3713" y="7279"/>
                  </a:lnTo>
                  <a:lnTo>
                    <a:pt x="3860" y="6961"/>
                  </a:lnTo>
                  <a:lnTo>
                    <a:pt x="4006" y="6644"/>
                  </a:lnTo>
                  <a:lnTo>
                    <a:pt x="4177" y="6350"/>
                  </a:lnTo>
                  <a:lnTo>
                    <a:pt x="4372" y="6057"/>
                  </a:lnTo>
                  <a:lnTo>
                    <a:pt x="4568" y="5764"/>
                  </a:lnTo>
                  <a:lnTo>
                    <a:pt x="4788" y="5496"/>
                  </a:lnTo>
                  <a:lnTo>
                    <a:pt x="5007" y="5227"/>
                  </a:lnTo>
                  <a:lnTo>
                    <a:pt x="5252" y="4983"/>
                  </a:lnTo>
                  <a:lnTo>
                    <a:pt x="5496" y="4739"/>
                  </a:lnTo>
                  <a:lnTo>
                    <a:pt x="5765" y="4519"/>
                  </a:lnTo>
                  <a:lnTo>
                    <a:pt x="6033" y="4299"/>
                  </a:lnTo>
                  <a:lnTo>
                    <a:pt x="6326" y="4104"/>
                  </a:lnTo>
                  <a:lnTo>
                    <a:pt x="6619" y="3908"/>
                  </a:lnTo>
                  <a:lnTo>
                    <a:pt x="6912" y="3737"/>
                  </a:lnTo>
                  <a:lnTo>
                    <a:pt x="7230" y="3591"/>
                  </a:lnTo>
                  <a:lnTo>
                    <a:pt x="7547" y="3444"/>
                  </a:lnTo>
                  <a:lnTo>
                    <a:pt x="7865" y="3298"/>
                  </a:lnTo>
                  <a:lnTo>
                    <a:pt x="8207" y="3200"/>
                  </a:lnTo>
                  <a:lnTo>
                    <a:pt x="8549" y="3102"/>
                  </a:lnTo>
                  <a:lnTo>
                    <a:pt x="8891" y="3004"/>
                  </a:lnTo>
                  <a:lnTo>
                    <a:pt x="9257" y="2956"/>
                  </a:lnTo>
                  <a:lnTo>
                    <a:pt x="9623" y="2907"/>
                  </a:lnTo>
                  <a:lnTo>
                    <a:pt x="9990" y="2882"/>
                  </a:lnTo>
                  <a:lnTo>
                    <a:pt x="10356" y="2858"/>
                  </a:lnTo>
                  <a:close/>
                  <a:moveTo>
                    <a:pt x="8060" y="0"/>
                  </a:moveTo>
                  <a:lnTo>
                    <a:pt x="6717" y="2516"/>
                  </a:lnTo>
                  <a:lnTo>
                    <a:pt x="3908" y="2003"/>
                  </a:lnTo>
                  <a:lnTo>
                    <a:pt x="3786" y="4861"/>
                  </a:lnTo>
                  <a:lnTo>
                    <a:pt x="1026" y="5593"/>
                  </a:lnTo>
                  <a:lnTo>
                    <a:pt x="2174" y="8207"/>
                  </a:lnTo>
                  <a:lnTo>
                    <a:pt x="1" y="10087"/>
                  </a:lnTo>
                  <a:lnTo>
                    <a:pt x="2174" y="11968"/>
                  </a:lnTo>
                  <a:lnTo>
                    <a:pt x="1026" y="14581"/>
                  </a:lnTo>
                  <a:lnTo>
                    <a:pt x="3786" y="15314"/>
                  </a:lnTo>
                  <a:lnTo>
                    <a:pt x="3908" y="18171"/>
                  </a:lnTo>
                  <a:lnTo>
                    <a:pt x="6717" y="17658"/>
                  </a:lnTo>
                  <a:lnTo>
                    <a:pt x="8060" y="20174"/>
                  </a:lnTo>
                  <a:lnTo>
                    <a:pt x="10356" y="18489"/>
                  </a:lnTo>
                  <a:lnTo>
                    <a:pt x="12652" y="20174"/>
                  </a:lnTo>
                  <a:lnTo>
                    <a:pt x="13995" y="17658"/>
                  </a:lnTo>
                  <a:lnTo>
                    <a:pt x="16804" y="18171"/>
                  </a:lnTo>
                  <a:lnTo>
                    <a:pt x="16926" y="15314"/>
                  </a:lnTo>
                  <a:lnTo>
                    <a:pt x="19686" y="14581"/>
                  </a:lnTo>
                  <a:lnTo>
                    <a:pt x="18538" y="11968"/>
                  </a:lnTo>
                  <a:lnTo>
                    <a:pt x="20711" y="10087"/>
                  </a:lnTo>
                  <a:lnTo>
                    <a:pt x="18538" y="8207"/>
                  </a:lnTo>
                  <a:lnTo>
                    <a:pt x="19686" y="5593"/>
                  </a:lnTo>
                  <a:lnTo>
                    <a:pt x="16926" y="4861"/>
                  </a:lnTo>
                  <a:lnTo>
                    <a:pt x="16804" y="2003"/>
                  </a:lnTo>
                  <a:lnTo>
                    <a:pt x="13995" y="2516"/>
                  </a:lnTo>
                  <a:lnTo>
                    <a:pt x="12652" y="0"/>
                  </a:lnTo>
                  <a:lnTo>
                    <a:pt x="10356" y="1686"/>
                  </a:lnTo>
                  <a:lnTo>
                    <a:pt x="8060" y="0"/>
                  </a:lnTo>
                  <a:close/>
                </a:path>
              </a:pathLst>
            </a:custGeom>
            <a:noFill/>
            <a:ln w="9525" cap="flat" cmpd="sng">
              <a:solidFill>
                <a:srgbClr val="FFFF00"/>
              </a:solidFill>
              <a:prstDash val="solid"/>
              <a:bevel/>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48"/>
            <p:cNvSpPr/>
            <p:nvPr/>
          </p:nvSpPr>
          <p:spPr>
            <a:xfrm>
              <a:off x="6016600" y="1005000"/>
              <a:ext cx="337050" cy="337050"/>
            </a:xfrm>
            <a:custGeom>
              <a:avLst/>
              <a:gdLst/>
              <a:ahLst/>
              <a:cxnLst/>
              <a:rect l="l" t="t" r="r" b="b"/>
              <a:pathLst>
                <a:path w="13482" h="13482" extrusionOk="0">
                  <a:moveTo>
                    <a:pt x="6741" y="0"/>
                  </a:moveTo>
                  <a:lnTo>
                    <a:pt x="6399" y="25"/>
                  </a:lnTo>
                  <a:lnTo>
                    <a:pt x="6057" y="49"/>
                  </a:lnTo>
                  <a:lnTo>
                    <a:pt x="5715" y="98"/>
                  </a:lnTo>
                  <a:lnTo>
                    <a:pt x="5398" y="147"/>
                  </a:lnTo>
                  <a:lnTo>
                    <a:pt x="5056" y="220"/>
                  </a:lnTo>
                  <a:lnTo>
                    <a:pt x="4738" y="318"/>
                  </a:lnTo>
                  <a:lnTo>
                    <a:pt x="4421" y="416"/>
                  </a:lnTo>
                  <a:lnTo>
                    <a:pt x="4128" y="538"/>
                  </a:lnTo>
                  <a:lnTo>
                    <a:pt x="3835" y="684"/>
                  </a:lnTo>
                  <a:lnTo>
                    <a:pt x="3542" y="831"/>
                  </a:lnTo>
                  <a:lnTo>
                    <a:pt x="3249" y="977"/>
                  </a:lnTo>
                  <a:lnTo>
                    <a:pt x="2980" y="1173"/>
                  </a:lnTo>
                  <a:lnTo>
                    <a:pt x="2711" y="1344"/>
                  </a:lnTo>
                  <a:lnTo>
                    <a:pt x="2467" y="1539"/>
                  </a:lnTo>
                  <a:lnTo>
                    <a:pt x="2223" y="1759"/>
                  </a:lnTo>
                  <a:lnTo>
                    <a:pt x="1979" y="1979"/>
                  </a:lnTo>
                  <a:lnTo>
                    <a:pt x="1759" y="2223"/>
                  </a:lnTo>
                  <a:lnTo>
                    <a:pt x="1539" y="2467"/>
                  </a:lnTo>
                  <a:lnTo>
                    <a:pt x="1344" y="2711"/>
                  </a:lnTo>
                  <a:lnTo>
                    <a:pt x="1173" y="2980"/>
                  </a:lnTo>
                  <a:lnTo>
                    <a:pt x="977" y="3249"/>
                  </a:lnTo>
                  <a:lnTo>
                    <a:pt x="831" y="3542"/>
                  </a:lnTo>
                  <a:lnTo>
                    <a:pt x="684" y="3835"/>
                  </a:lnTo>
                  <a:lnTo>
                    <a:pt x="538" y="4128"/>
                  </a:lnTo>
                  <a:lnTo>
                    <a:pt x="416" y="4421"/>
                  </a:lnTo>
                  <a:lnTo>
                    <a:pt x="318" y="4738"/>
                  </a:lnTo>
                  <a:lnTo>
                    <a:pt x="220" y="5056"/>
                  </a:lnTo>
                  <a:lnTo>
                    <a:pt x="147" y="5398"/>
                  </a:lnTo>
                  <a:lnTo>
                    <a:pt x="98" y="5715"/>
                  </a:lnTo>
                  <a:lnTo>
                    <a:pt x="49" y="6057"/>
                  </a:lnTo>
                  <a:lnTo>
                    <a:pt x="25" y="6399"/>
                  </a:lnTo>
                  <a:lnTo>
                    <a:pt x="0" y="6741"/>
                  </a:lnTo>
                  <a:lnTo>
                    <a:pt x="25" y="7083"/>
                  </a:lnTo>
                  <a:lnTo>
                    <a:pt x="49" y="7425"/>
                  </a:lnTo>
                  <a:lnTo>
                    <a:pt x="98" y="7767"/>
                  </a:lnTo>
                  <a:lnTo>
                    <a:pt x="147" y="8084"/>
                  </a:lnTo>
                  <a:lnTo>
                    <a:pt x="220" y="8426"/>
                  </a:lnTo>
                  <a:lnTo>
                    <a:pt x="318" y="8744"/>
                  </a:lnTo>
                  <a:lnTo>
                    <a:pt x="416" y="9061"/>
                  </a:lnTo>
                  <a:lnTo>
                    <a:pt x="538" y="9354"/>
                  </a:lnTo>
                  <a:lnTo>
                    <a:pt x="684" y="9648"/>
                  </a:lnTo>
                  <a:lnTo>
                    <a:pt x="831" y="9941"/>
                  </a:lnTo>
                  <a:lnTo>
                    <a:pt x="977" y="10234"/>
                  </a:lnTo>
                  <a:lnTo>
                    <a:pt x="1173" y="10502"/>
                  </a:lnTo>
                  <a:lnTo>
                    <a:pt x="1344" y="10771"/>
                  </a:lnTo>
                  <a:lnTo>
                    <a:pt x="1539" y="11015"/>
                  </a:lnTo>
                  <a:lnTo>
                    <a:pt x="1759" y="11259"/>
                  </a:lnTo>
                  <a:lnTo>
                    <a:pt x="1979" y="11504"/>
                  </a:lnTo>
                  <a:lnTo>
                    <a:pt x="2223" y="11723"/>
                  </a:lnTo>
                  <a:lnTo>
                    <a:pt x="2467" y="11943"/>
                  </a:lnTo>
                  <a:lnTo>
                    <a:pt x="2711" y="12139"/>
                  </a:lnTo>
                  <a:lnTo>
                    <a:pt x="2980" y="12310"/>
                  </a:lnTo>
                  <a:lnTo>
                    <a:pt x="3249" y="12505"/>
                  </a:lnTo>
                  <a:lnTo>
                    <a:pt x="3542" y="12652"/>
                  </a:lnTo>
                  <a:lnTo>
                    <a:pt x="3835" y="12798"/>
                  </a:lnTo>
                  <a:lnTo>
                    <a:pt x="4128" y="12945"/>
                  </a:lnTo>
                  <a:lnTo>
                    <a:pt x="4421" y="13067"/>
                  </a:lnTo>
                  <a:lnTo>
                    <a:pt x="4738" y="13164"/>
                  </a:lnTo>
                  <a:lnTo>
                    <a:pt x="5056" y="13262"/>
                  </a:lnTo>
                  <a:lnTo>
                    <a:pt x="5398" y="13335"/>
                  </a:lnTo>
                  <a:lnTo>
                    <a:pt x="5715" y="13384"/>
                  </a:lnTo>
                  <a:lnTo>
                    <a:pt x="6057" y="13433"/>
                  </a:lnTo>
                  <a:lnTo>
                    <a:pt x="6399" y="13458"/>
                  </a:lnTo>
                  <a:lnTo>
                    <a:pt x="6741" y="13482"/>
                  </a:lnTo>
                  <a:lnTo>
                    <a:pt x="7083" y="13458"/>
                  </a:lnTo>
                  <a:lnTo>
                    <a:pt x="7425" y="13433"/>
                  </a:lnTo>
                  <a:lnTo>
                    <a:pt x="7767" y="13384"/>
                  </a:lnTo>
                  <a:lnTo>
                    <a:pt x="8084" y="13335"/>
                  </a:lnTo>
                  <a:lnTo>
                    <a:pt x="8426" y="13262"/>
                  </a:lnTo>
                  <a:lnTo>
                    <a:pt x="8744" y="13164"/>
                  </a:lnTo>
                  <a:lnTo>
                    <a:pt x="9061" y="13067"/>
                  </a:lnTo>
                  <a:lnTo>
                    <a:pt x="9354" y="12945"/>
                  </a:lnTo>
                  <a:lnTo>
                    <a:pt x="9647" y="12798"/>
                  </a:lnTo>
                  <a:lnTo>
                    <a:pt x="9940" y="12652"/>
                  </a:lnTo>
                  <a:lnTo>
                    <a:pt x="10234" y="12505"/>
                  </a:lnTo>
                  <a:lnTo>
                    <a:pt x="10502" y="12310"/>
                  </a:lnTo>
                  <a:lnTo>
                    <a:pt x="10771" y="12139"/>
                  </a:lnTo>
                  <a:lnTo>
                    <a:pt x="11015" y="11943"/>
                  </a:lnTo>
                  <a:lnTo>
                    <a:pt x="11259" y="11723"/>
                  </a:lnTo>
                  <a:lnTo>
                    <a:pt x="11504" y="11504"/>
                  </a:lnTo>
                  <a:lnTo>
                    <a:pt x="11723" y="11259"/>
                  </a:lnTo>
                  <a:lnTo>
                    <a:pt x="11943" y="11015"/>
                  </a:lnTo>
                  <a:lnTo>
                    <a:pt x="12139" y="10771"/>
                  </a:lnTo>
                  <a:lnTo>
                    <a:pt x="12310" y="10502"/>
                  </a:lnTo>
                  <a:lnTo>
                    <a:pt x="12505" y="10234"/>
                  </a:lnTo>
                  <a:lnTo>
                    <a:pt x="12651" y="9941"/>
                  </a:lnTo>
                  <a:lnTo>
                    <a:pt x="12798" y="9648"/>
                  </a:lnTo>
                  <a:lnTo>
                    <a:pt x="12945" y="9354"/>
                  </a:lnTo>
                  <a:lnTo>
                    <a:pt x="13067" y="9061"/>
                  </a:lnTo>
                  <a:lnTo>
                    <a:pt x="13164" y="8744"/>
                  </a:lnTo>
                  <a:lnTo>
                    <a:pt x="13262" y="8426"/>
                  </a:lnTo>
                  <a:lnTo>
                    <a:pt x="13335" y="8084"/>
                  </a:lnTo>
                  <a:lnTo>
                    <a:pt x="13384" y="7767"/>
                  </a:lnTo>
                  <a:lnTo>
                    <a:pt x="13433" y="7425"/>
                  </a:lnTo>
                  <a:lnTo>
                    <a:pt x="13457" y="7083"/>
                  </a:lnTo>
                  <a:lnTo>
                    <a:pt x="13482" y="6741"/>
                  </a:lnTo>
                  <a:lnTo>
                    <a:pt x="13457" y="6399"/>
                  </a:lnTo>
                  <a:lnTo>
                    <a:pt x="13433" y="6057"/>
                  </a:lnTo>
                  <a:lnTo>
                    <a:pt x="13384" y="5715"/>
                  </a:lnTo>
                  <a:lnTo>
                    <a:pt x="13335" y="5398"/>
                  </a:lnTo>
                  <a:lnTo>
                    <a:pt x="13262" y="5056"/>
                  </a:lnTo>
                  <a:lnTo>
                    <a:pt x="13164" y="4738"/>
                  </a:lnTo>
                  <a:lnTo>
                    <a:pt x="13067" y="4421"/>
                  </a:lnTo>
                  <a:lnTo>
                    <a:pt x="12945" y="4128"/>
                  </a:lnTo>
                  <a:lnTo>
                    <a:pt x="12798" y="3835"/>
                  </a:lnTo>
                  <a:lnTo>
                    <a:pt x="12651" y="3542"/>
                  </a:lnTo>
                  <a:lnTo>
                    <a:pt x="12505" y="3249"/>
                  </a:lnTo>
                  <a:lnTo>
                    <a:pt x="12310" y="2980"/>
                  </a:lnTo>
                  <a:lnTo>
                    <a:pt x="12139" y="2711"/>
                  </a:lnTo>
                  <a:lnTo>
                    <a:pt x="11943" y="2467"/>
                  </a:lnTo>
                  <a:lnTo>
                    <a:pt x="11723" y="2223"/>
                  </a:lnTo>
                  <a:lnTo>
                    <a:pt x="11504" y="1979"/>
                  </a:lnTo>
                  <a:lnTo>
                    <a:pt x="11259" y="1759"/>
                  </a:lnTo>
                  <a:lnTo>
                    <a:pt x="11015" y="1539"/>
                  </a:lnTo>
                  <a:lnTo>
                    <a:pt x="10771" y="1344"/>
                  </a:lnTo>
                  <a:lnTo>
                    <a:pt x="10502" y="1173"/>
                  </a:lnTo>
                  <a:lnTo>
                    <a:pt x="10234" y="977"/>
                  </a:lnTo>
                  <a:lnTo>
                    <a:pt x="9940" y="831"/>
                  </a:lnTo>
                  <a:lnTo>
                    <a:pt x="9647" y="684"/>
                  </a:lnTo>
                  <a:lnTo>
                    <a:pt x="9354" y="538"/>
                  </a:lnTo>
                  <a:lnTo>
                    <a:pt x="9061" y="416"/>
                  </a:lnTo>
                  <a:lnTo>
                    <a:pt x="8744" y="318"/>
                  </a:lnTo>
                  <a:lnTo>
                    <a:pt x="8426" y="220"/>
                  </a:lnTo>
                  <a:lnTo>
                    <a:pt x="8084" y="147"/>
                  </a:lnTo>
                  <a:lnTo>
                    <a:pt x="7767" y="98"/>
                  </a:lnTo>
                  <a:lnTo>
                    <a:pt x="7425" y="49"/>
                  </a:lnTo>
                  <a:lnTo>
                    <a:pt x="7083" y="25"/>
                  </a:lnTo>
                  <a:lnTo>
                    <a:pt x="6741" y="0"/>
                  </a:lnTo>
                  <a:close/>
                </a:path>
              </a:pathLst>
            </a:custGeom>
            <a:noFill/>
            <a:ln w="9525" cap="flat" cmpd="sng">
              <a:solidFill>
                <a:srgbClr val="FFFF00"/>
              </a:solidFill>
              <a:prstDash val="solid"/>
              <a:bevel/>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03" name="Google Shape;1303;p48"/>
          <p:cNvSpPr/>
          <p:nvPr/>
        </p:nvSpPr>
        <p:spPr>
          <a:xfrm>
            <a:off x="7438526" y="2093036"/>
            <a:ext cx="400950" cy="226498"/>
          </a:xfrm>
          <a:custGeom>
            <a:avLst/>
            <a:gdLst/>
            <a:ahLst/>
            <a:cxnLst/>
            <a:rect l="l" t="t" r="r" b="b"/>
            <a:pathLst>
              <a:path w="19198" h="10845" extrusionOk="0">
                <a:moveTo>
                  <a:pt x="7572" y="1"/>
                </a:moveTo>
                <a:lnTo>
                  <a:pt x="7108" y="25"/>
                </a:lnTo>
                <a:lnTo>
                  <a:pt x="6668" y="98"/>
                </a:lnTo>
                <a:lnTo>
                  <a:pt x="6229" y="196"/>
                </a:lnTo>
                <a:lnTo>
                  <a:pt x="5813" y="343"/>
                </a:lnTo>
                <a:lnTo>
                  <a:pt x="5423" y="538"/>
                </a:lnTo>
                <a:lnTo>
                  <a:pt x="5056" y="758"/>
                </a:lnTo>
                <a:lnTo>
                  <a:pt x="4714" y="1026"/>
                </a:lnTo>
                <a:lnTo>
                  <a:pt x="4397" y="1319"/>
                </a:lnTo>
                <a:lnTo>
                  <a:pt x="4104" y="1637"/>
                </a:lnTo>
                <a:lnTo>
                  <a:pt x="3835" y="1979"/>
                </a:lnTo>
                <a:lnTo>
                  <a:pt x="3615" y="2345"/>
                </a:lnTo>
                <a:lnTo>
                  <a:pt x="3420" y="2736"/>
                </a:lnTo>
                <a:lnTo>
                  <a:pt x="3273" y="3151"/>
                </a:lnTo>
                <a:lnTo>
                  <a:pt x="3151" y="3591"/>
                </a:lnTo>
                <a:lnTo>
                  <a:pt x="3102" y="4030"/>
                </a:lnTo>
                <a:lnTo>
                  <a:pt x="3078" y="4494"/>
                </a:lnTo>
                <a:lnTo>
                  <a:pt x="3078" y="4788"/>
                </a:lnTo>
                <a:lnTo>
                  <a:pt x="2712" y="4788"/>
                </a:lnTo>
                <a:lnTo>
                  <a:pt x="2419" y="4836"/>
                </a:lnTo>
                <a:lnTo>
                  <a:pt x="2125" y="4910"/>
                </a:lnTo>
                <a:lnTo>
                  <a:pt x="1832" y="5032"/>
                </a:lnTo>
                <a:lnTo>
                  <a:pt x="1588" y="5154"/>
                </a:lnTo>
                <a:lnTo>
                  <a:pt x="1320" y="5300"/>
                </a:lnTo>
                <a:lnTo>
                  <a:pt x="1100" y="5471"/>
                </a:lnTo>
                <a:lnTo>
                  <a:pt x="880" y="5667"/>
                </a:lnTo>
                <a:lnTo>
                  <a:pt x="685" y="5887"/>
                </a:lnTo>
                <a:lnTo>
                  <a:pt x="514" y="6131"/>
                </a:lnTo>
                <a:lnTo>
                  <a:pt x="367" y="6375"/>
                </a:lnTo>
                <a:lnTo>
                  <a:pt x="220" y="6644"/>
                </a:lnTo>
                <a:lnTo>
                  <a:pt x="123" y="6912"/>
                </a:lnTo>
                <a:lnTo>
                  <a:pt x="50" y="7205"/>
                </a:lnTo>
                <a:lnTo>
                  <a:pt x="1" y="7499"/>
                </a:lnTo>
                <a:lnTo>
                  <a:pt x="1" y="7816"/>
                </a:lnTo>
                <a:lnTo>
                  <a:pt x="1" y="8134"/>
                </a:lnTo>
                <a:lnTo>
                  <a:pt x="50" y="8427"/>
                </a:lnTo>
                <a:lnTo>
                  <a:pt x="123" y="8720"/>
                </a:lnTo>
                <a:lnTo>
                  <a:pt x="220" y="8988"/>
                </a:lnTo>
                <a:lnTo>
                  <a:pt x="367" y="9257"/>
                </a:lnTo>
                <a:lnTo>
                  <a:pt x="514" y="9501"/>
                </a:lnTo>
                <a:lnTo>
                  <a:pt x="685" y="9745"/>
                </a:lnTo>
                <a:lnTo>
                  <a:pt x="880" y="9965"/>
                </a:lnTo>
                <a:lnTo>
                  <a:pt x="1100" y="10161"/>
                </a:lnTo>
                <a:lnTo>
                  <a:pt x="1320" y="10332"/>
                </a:lnTo>
                <a:lnTo>
                  <a:pt x="1588" y="10478"/>
                </a:lnTo>
                <a:lnTo>
                  <a:pt x="1832" y="10600"/>
                </a:lnTo>
                <a:lnTo>
                  <a:pt x="2125" y="10722"/>
                </a:lnTo>
                <a:lnTo>
                  <a:pt x="2419" y="10796"/>
                </a:lnTo>
                <a:lnTo>
                  <a:pt x="2712" y="10844"/>
                </a:lnTo>
                <a:lnTo>
                  <a:pt x="16486" y="10844"/>
                </a:lnTo>
                <a:lnTo>
                  <a:pt x="16779" y="10796"/>
                </a:lnTo>
                <a:lnTo>
                  <a:pt x="17072" y="10722"/>
                </a:lnTo>
                <a:lnTo>
                  <a:pt x="17365" y="10600"/>
                </a:lnTo>
                <a:lnTo>
                  <a:pt x="17610" y="10478"/>
                </a:lnTo>
                <a:lnTo>
                  <a:pt x="17878" y="10332"/>
                </a:lnTo>
                <a:lnTo>
                  <a:pt x="18098" y="10161"/>
                </a:lnTo>
                <a:lnTo>
                  <a:pt x="18318" y="9965"/>
                </a:lnTo>
                <a:lnTo>
                  <a:pt x="18513" y="9745"/>
                </a:lnTo>
                <a:lnTo>
                  <a:pt x="18684" y="9501"/>
                </a:lnTo>
                <a:lnTo>
                  <a:pt x="18831" y="9257"/>
                </a:lnTo>
                <a:lnTo>
                  <a:pt x="18977" y="8988"/>
                </a:lnTo>
                <a:lnTo>
                  <a:pt x="19075" y="8720"/>
                </a:lnTo>
                <a:lnTo>
                  <a:pt x="19148" y="8427"/>
                </a:lnTo>
                <a:lnTo>
                  <a:pt x="19197" y="8134"/>
                </a:lnTo>
                <a:lnTo>
                  <a:pt x="19197" y="7816"/>
                </a:lnTo>
                <a:lnTo>
                  <a:pt x="19197" y="7499"/>
                </a:lnTo>
                <a:lnTo>
                  <a:pt x="19148" y="7205"/>
                </a:lnTo>
                <a:lnTo>
                  <a:pt x="19075" y="6912"/>
                </a:lnTo>
                <a:lnTo>
                  <a:pt x="18977" y="6644"/>
                </a:lnTo>
                <a:lnTo>
                  <a:pt x="18831" y="6375"/>
                </a:lnTo>
                <a:lnTo>
                  <a:pt x="18684" y="6131"/>
                </a:lnTo>
                <a:lnTo>
                  <a:pt x="18513" y="5887"/>
                </a:lnTo>
                <a:lnTo>
                  <a:pt x="18318" y="5667"/>
                </a:lnTo>
                <a:lnTo>
                  <a:pt x="18098" y="5471"/>
                </a:lnTo>
                <a:lnTo>
                  <a:pt x="17878" y="5300"/>
                </a:lnTo>
                <a:lnTo>
                  <a:pt x="17610" y="5154"/>
                </a:lnTo>
                <a:lnTo>
                  <a:pt x="17365" y="5032"/>
                </a:lnTo>
                <a:lnTo>
                  <a:pt x="17072" y="4910"/>
                </a:lnTo>
                <a:lnTo>
                  <a:pt x="16779" y="4836"/>
                </a:lnTo>
                <a:lnTo>
                  <a:pt x="16486" y="4788"/>
                </a:lnTo>
                <a:lnTo>
                  <a:pt x="15412" y="4788"/>
                </a:lnTo>
                <a:lnTo>
                  <a:pt x="15436" y="4494"/>
                </a:lnTo>
                <a:lnTo>
                  <a:pt x="15412" y="4201"/>
                </a:lnTo>
                <a:lnTo>
                  <a:pt x="15387" y="3933"/>
                </a:lnTo>
                <a:lnTo>
                  <a:pt x="15314" y="3664"/>
                </a:lnTo>
                <a:lnTo>
                  <a:pt x="15216" y="3420"/>
                </a:lnTo>
                <a:lnTo>
                  <a:pt x="15094" y="3176"/>
                </a:lnTo>
                <a:lnTo>
                  <a:pt x="14972" y="2956"/>
                </a:lnTo>
                <a:lnTo>
                  <a:pt x="14801" y="2736"/>
                </a:lnTo>
                <a:lnTo>
                  <a:pt x="14630" y="2541"/>
                </a:lnTo>
                <a:lnTo>
                  <a:pt x="14435" y="2370"/>
                </a:lnTo>
                <a:lnTo>
                  <a:pt x="14215" y="2199"/>
                </a:lnTo>
                <a:lnTo>
                  <a:pt x="13995" y="2077"/>
                </a:lnTo>
                <a:lnTo>
                  <a:pt x="13751" y="1954"/>
                </a:lnTo>
                <a:lnTo>
                  <a:pt x="13507" y="1857"/>
                </a:lnTo>
                <a:lnTo>
                  <a:pt x="13238" y="1784"/>
                </a:lnTo>
                <a:lnTo>
                  <a:pt x="12969" y="1759"/>
                </a:lnTo>
                <a:lnTo>
                  <a:pt x="12676" y="1735"/>
                </a:lnTo>
                <a:lnTo>
                  <a:pt x="12334" y="1759"/>
                </a:lnTo>
                <a:lnTo>
                  <a:pt x="11992" y="1832"/>
                </a:lnTo>
                <a:lnTo>
                  <a:pt x="11650" y="1930"/>
                </a:lnTo>
                <a:lnTo>
                  <a:pt x="11357" y="2077"/>
                </a:lnTo>
                <a:lnTo>
                  <a:pt x="11186" y="1857"/>
                </a:lnTo>
                <a:lnTo>
                  <a:pt x="11015" y="1637"/>
                </a:lnTo>
                <a:lnTo>
                  <a:pt x="10844" y="1417"/>
                </a:lnTo>
                <a:lnTo>
                  <a:pt x="10649" y="1222"/>
                </a:lnTo>
                <a:lnTo>
                  <a:pt x="10454" y="1051"/>
                </a:lnTo>
                <a:lnTo>
                  <a:pt x="10234" y="880"/>
                </a:lnTo>
                <a:lnTo>
                  <a:pt x="9990" y="709"/>
                </a:lnTo>
                <a:lnTo>
                  <a:pt x="9745" y="562"/>
                </a:lnTo>
                <a:lnTo>
                  <a:pt x="9501" y="440"/>
                </a:lnTo>
                <a:lnTo>
                  <a:pt x="9257" y="318"/>
                </a:lnTo>
                <a:lnTo>
                  <a:pt x="8988" y="220"/>
                </a:lnTo>
                <a:lnTo>
                  <a:pt x="8720" y="147"/>
                </a:lnTo>
                <a:lnTo>
                  <a:pt x="8427" y="74"/>
                </a:lnTo>
                <a:lnTo>
                  <a:pt x="8158" y="25"/>
                </a:lnTo>
                <a:lnTo>
                  <a:pt x="7865" y="1"/>
                </a:lnTo>
                <a:close/>
              </a:path>
            </a:pathLst>
          </a:custGeom>
          <a:no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04" name="Google Shape;1304;p48"/>
          <p:cNvGrpSpPr/>
          <p:nvPr/>
        </p:nvGrpSpPr>
        <p:grpSpPr>
          <a:xfrm>
            <a:off x="6359885" y="2606021"/>
            <a:ext cx="1075937" cy="1047989"/>
            <a:chOff x="5926225" y="921350"/>
            <a:chExt cx="517800" cy="504350"/>
          </a:xfrm>
        </p:grpSpPr>
        <p:sp>
          <p:nvSpPr>
            <p:cNvPr id="1305" name="Google Shape;1305;p48"/>
            <p:cNvSpPr/>
            <p:nvPr/>
          </p:nvSpPr>
          <p:spPr>
            <a:xfrm>
              <a:off x="5926225" y="921350"/>
              <a:ext cx="517800" cy="504350"/>
            </a:xfrm>
            <a:custGeom>
              <a:avLst/>
              <a:gdLst/>
              <a:ahLst/>
              <a:cxnLst/>
              <a:rect l="l" t="t" r="r" b="b"/>
              <a:pathLst>
                <a:path w="20712" h="20174" extrusionOk="0">
                  <a:moveTo>
                    <a:pt x="10356" y="2858"/>
                  </a:moveTo>
                  <a:lnTo>
                    <a:pt x="10722" y="2882"/>
                  </a:lnTo>
                  <a:lnTo>
                    <a:pt x="11089" y="2907"/>
                  </a:lnTo>
                  <a:lnTo>
                    <a:pt x="11455" y="2956"/>
                  </a:lnTo>
                  <a:lnTo>
                    <a:pt x="11821" y="3004"/>
                  </a:lnTo>
                  <a:lnTo>
                    <a:pt x="12163" y="3102"/>
                  </a:lnTo>
                  <a:lnTo>
                    <a:pt x="12505" y="3200"/>
                  </a:lnTo>
                  <a:lnTo>
                    <a:pt x="12847" y="3298"/>
                  </a:lnTo>
                  <a:lnTo>
                    <a:pt x="13165" y="3444"/>
                  </a:lnTo>
                  <a:lnTo>
                    <a:pt x="13482" y="3591"/>
                  </a:lnTo>
                  <a:lnTo>
                    <a:pt x="13800" y="3737"/>
                  </a:lnTo>
                  <a:lnTo>
                    <a:pt x="14093" y="3908"/>
                  </a:lnTo>
                  <a:lnTo>
                    <a:pt x="14386" y="4104"/>
                  </a:lnTo>
                  <a:lnTo>
                    <a:pt x="14679" y="4299"/>
                  </a:lnTo>
                  <a:lnTo>
                    <a:pt x="14948" y="4519"/>
                  </a:lnTo>
                  <a:lnTo>
                    <a:pt x="15216" y="4739"/>
                  </a:lnTo>
                  <a:lnTo>
                    <a:pt x="15460" y="4983"/>
                  </a:lnTo>
                  <a:lnTo>
                    <a:pt x="15705" y="5227"/>
                  </a:lnTo>
                  <a:lnTo>
                    <a:pt x="15925" y="5496"/>
                  </a:lnTo>
                  <a:lnTo>
                    <a:pt x="16144" y="5764"/>
                  </a:lnTo>
                  <a:lnTo>
                    <a:pt x="16340" y="6057"/>
                  </a:lnTo>
                  <a:lnTo>
                    <a:pt x="16535" y="6350"/>
                  </a:lnTo>
                  <a:lnTo>
                    <a:pt x="16706" y="6644"/>
                  </a:lnTo>
                  <a:lnTo>
                    <a:pt x="16853" y="6961"/>
                  </a:lnTo>
                  <a:lnTo>
                    <a:pt x="16999" y="7279"/>
                  </a:lnTo>
                  <a:lnTo>
                    <a:pt x="17146" y="7596"/>
                  </a:lnTo>
                  <a:lnTo>
                    <a:pt x="17243" y="7938"/>
                  </a:lnTo>
                  <a:lnTo>
                    <a:pt x="17341" y="8280"/>
                  </a:lnTo>
                  <a:lnTo>
                    <a:pt x="17439" y="8622"/>
                  </a:lnTo>
                  <a:lnTo>
                    <a:pt x="17488" y="8988"/>
                  </a:lnTo>
                  <a:lnTo>
                    <a:pt x="17536" y="9354"/>
                  </a:lnTo>
                  <a:lnTo>
                    <a:pt x="17561" y="9721"/>
                  </a:lnTo>
                  <a:lnTo>
                    <a:pt x="17585" y="10087"/>
                  </a:lnTo>
                  <a:lnTo>
                    <a:pt x="17561" y="10454"/>
                  </a:lnTo>
                  <a:lnTo>
                    <a:pt x="17536" y="10820"/>
                  </a:lnTo>
                  <a:lnTo>
                    <a:pt x="17488" y="11186"/>
                  </a:lnTo>
                  <a:lnTo>
                    <a:pt x="17439" y="11553"/>
                  </a:lnTo>
                  <a:lnTo>
                    <a:pt x="17341" y="11894"/>
                  </a:lnTo>
                  <a:lnTo>
                    <a:pt x="17243" y="12236"/>
                  </a:lnTo>
                  <a:lnTo>
                    <a:pt x="17146" y="12578"/>
                  </a:lnTo>
                  <a:lnTo>
                    <a:pt x="16999" y="12896"/>
                  </a:lnTo>
                  <a:lnTo>
                    <a:pt x="16853" y="13213"/>
                  </a:lnTo>
                  <a:lnTo>
                    <a:pt x="16706" y="13531"/>
                  </a:lnTo>
                  <a:lnTo>
                    <a:pt x="16535" y="13824"/>
                  </a:lnTo>
                  <a:lnTo>
                    <a:pt x="16340" y="14117"/>
                  </a:lnTo>
                  <a:lnTo>
                    <a:pt x="16144" y="14410"/>
                  </a:lnTo>
                  <a:lnTo>
                    <a:pt x="15925" y="14679"/>
                  </a:lnTo>
                  <a:lnTo>
                    <a:pt x="15705" y="14947"/>
                  </a:lnTo>
                  <a:lnTo>
                    <a:pt x="15460" y="15192"/>
                  </a:lnTo>
                  <a:lnTo>
                    <a:pt x="15216" y="15436"/>
                  </a:lnTo>
                  <a:lnTo>
                    <a:pt x="14948" y="15656"/>
                  </a:lnTo>
                  <a:lnTo>
                    <a:pt x="14679" y="15875"/>
                  </a:lnTo>
                  <a:lnTo>
                    <a:pt x="14386" y="16071"/>
                  </a:lnTo>
                  <a:lnTo>
                    <a:pt x="14093" y="16266"/>
                  </a:lnTo>
                  <a:lnTo>
                    <a:pt x="13800" y="16437"/>
                  </a:lnTo>
                  <a:lnTo>
                    <a:pt x="13482" y="16584"/>
                  </a:lnTo>
                  <a:lnTo>
                    <a:pt x="13165" y="16730"/>
                  </a:lnTo>
                  <a:lnTo>
                    <a:pt x="12847" y="16877"/>
                  </a:lnTo>
                  <a:lnTo>
                    <a:pt x="12505" y="16974"/>
                  </a:lnTo>
                  <a:lnTo>
                    <a:pt x="12163" y="17072"/>
                  </a:lnTo>
                  <a:lnTo>
                    <a:pt x="11821" y="17170"/>
                  </a:lnTo>
                  <a:lnTo>
                    <a:pt x="11455" y="17219"/>
                  </a:lnTo>
                  <a:lnTo>
                    <a:pt x="11089" y="17268"/>
                  </a:lnTo>
                  <a:lnTo>
                    <a:pt x="10722" y="17292"/>
                  </a:lnTo>
                  <a:lnTo>
                    <a:pt x="10356" y="17316"/>
                  </a:lnTo>
                  <a:lnTo>
                    <a:pt x="9990" y="17292"/>
                  </a:lnTo>
                  <a:lnTo>
                    <a:pt x="9623" y="17268"/>
                  </a:lnTo>
                  <a:lnTo>
                    <a:pt x="9257" y="17219"/>
                  </a:lnTo>
                  <a:lnTo>
                    <a:pt x="8891" y="17170"/>
                  </a:lnTo>
                  <a:lnTo>
                    <a:pt x="8549" y="17072"/>
                  </a:lnTo>
                  <a:lnTo>
                    <a:pt x="8207" y="16974"/>
                  </a:lnTo>
                  <a:lnTo>
                    <a:pt x="7865" y="16877"/>
                  </a:lnTo>
                  <a:lnTo>
                    <a:pt x="7547" y="16730"/>
                  </a:lnTo>
                  <a:lnTo>
                    <a:pt x="7230" y="16584"/>
                  </a:lnTo>
                  <a:lnTo>
                    <a:pt x="6912" y="16437"/>
                  </a:lnTo>
                  <a:lnTo>
                    <a:pt x="6619" y="16266"/>
                  </a:lnTo>
                  <a:lnTo>
                    <a:pt x="6326" y="16071"/>
                  </a:lnTo>
                  <a:lnTo>
                    <a:pt x="6033" y="15875"/>
                  </a:lnTo>
                  <a:lnTo>
                    <a:pt x="5765" y="15656"/>
                  </a:lnTo>
                  <a:lnTo>
                    <a:pt x="5496" y="15436"/>
                  </a:lnTo>
                  <a:lnTo>
                    <a:pt x="5252" y="15192"/>
                  </a:lnTo>
                  <a:lnTo>
                    <a:pt x="5007" y="14947"/>
                  </a:lnTo>
                  <a:lnTo>
                    <a:pt x="4788" y="14679"/>
                  </a:lnTo>
                  <a:lnTo>
                    <a:pt x="4568" y="14410"/>
                  </a:lnTo>
                  <a:lnTo>
                    <a:pt x="4372" y="14117"/>
                  </a:lnTo>
                  <a:lnTo>
                    <a:pt x="4177" y="13824"/>
                  </a:lnTo>
                  <a:lnTo>
                    <a:pt x="4006" y="13531"/>
                  </a:lnTo>
                  <a:lnTo>
                    <a:pt x="3860" y="13213"/>
                  </a:lnTo>
                  <a:lnTo>
                    <a:pt x="3713" y="12896"/>
                  </a:lnTo>
                  <a:lnTo>
                    <a:pt x="3566" y="12578"/>
                  </a:lnTo>
                  <a:lnTo>
                    <a:pt x="3469" y="12236"/>
                  </a:lnTo>
                  <a:lnTo>
                    <a:pt x="3371" y="11894"/>
                  </a:lnTo>
                  <a:lnTo>
                    <a:pt x="3273" y="11553"/>
                  </a:lnTo>
                  <a:lnTo>
                    <a:pt x="3225" y="11186"/>
                  </a:lnTo>
                  <a:lnTo>
                    <a:pt x="3176" y="10820"/>
                  </a:lnTo>
                  <a:lnTo>
                    <a:pt x="3151" y="10454"/>
                  </a:lnTo>
                  <a:lnTo>
                    <a:pt x="3127" y="10087"/>
                  </a:lnTo>
                  <a:lnTo>
                    <a:pt x="3151" y="9721"/>
                  </a:lnTo>
                  <a:lnTo>
                    <a:pt x="3176" y="9354"/>
                  </a:lnTo>
                  <a:lnTo>
                    <a:pt x="3225" y="8988"/>
                  </a:lnTo>
                  <a:lnTo>
                    <a:pt x="3273" y="8622"/>
                  </a:lnTo>
                  <a:lnTo>
                    <a:pt x="3371" y="8280"/>
                  </a:lnTo>
                  <a:lnTo>
                    <a:pt x="3469" y="7938"/>
                  </a:lnTo>
                  <a:lnTo>
                    <a:pt x="3566" y="7596"/>
                  </a:lnTo>
                  <a:lnTo>
                    <a:pt x="3713" y="7279"/>
                  </a:lnTo>
                  <a:lnTo>
                    <a:pt x="3860" y="6961"/>
                  </a:lnTo>
                  <a:lnTo>
                    <a:pt x="4006" y="6644"/>
                  </a:lnTo>
                  <a:lnTo>
                    <a:pt x="4177" y="6350"/>
                  </a:lnTo>
                  <a:lnTo>
                    <a:pt x="4372" y="6057"/>
                  </a:lnTo>
                  <a:lnTo>
                    <a:pt x="4568" y="5764"/>
                  </a:lnTo>
                  <a:lnTo>
                    <a:pt x="4788" y="5496"/>
                  </a:lnTo>
                  <a:lnTo>
                    <a:pt x="5007" y="5227"/>
                  </a:lnTo>
                  <a:lnTo>
                    <a:pt x="5252" y="4983"/>
                  </a:lnTo>
                  <a:lnTo>
                    <a:pt x="5496" y="4739"/>
                  </a:lnTo>
                  <a:lnTo>
                    <a:pt x="5765" y="4519"/>
                  </a:lnTo>
                  <a:lnTo>
                    <a:pt x="6033" y="4299"/>
                  </a:lnTo>
                  <a:lnTo>
                    <a:pt x="6326" y="4104"/>
                  </a:lnTo>
                  <a:lnTo>
                    <a:pt x="6619" y="3908"/>
                  </a:lnTo>
                  <a:lnTo>
                    <a:pt x="6912" y="3737"/>
                  </a:lnTo>
                  <a:lnTo>
                    <a:pt x="7230" y="3591"/>
                  </a:lnTo>
                  <a:lnTo>
                    <a:pt x="7547" y="3444"/>
                  </a:lnTo>
                  <a:lnTo>
                    <a:pt x="7865" y="3298"/>
                  </a:lnTo>
                  <a:lnTo>
                    <a:pt x="8207" y="3200"/>
                  </a:lnTo>
                  <a:lnTo>
                    <a:pt x="8549" y="3102"/>
                  </a:lnTo>
                  <a:lnTo>
                    <a:pt x="8891" y="3004"/>
                  </a:lnTo>
                  <a:lnTo>
                    <a:pt x="9257" y="2956"/>
                  </a:lnTo>
                  <a:lnTo>
                    <a:pt x="9623" y="2907"/>
                  </a:lnTo>
                  <a:lnTo>
                    <a:pt x="9990" y="2882"/>
                  </a:lnTo>
                  <a:lnTo>
                    <a:pt x="10356" y="2858"/>
                  </a:lnTo>
                  <a:close/>
                  <a:moveTo>
                    <a:pt x="8060" y="0"/>
                  </a:moveTo>
                  <a:lnTo>
                    <a:pt x="6717" y="2516"/>
                  </a:lnTo>
                  <a:lnTo>
                    <a:pt x="3908" y="2003"/>
                  </a:lnTo>
                  <a:lnTo>
                    <a:pt x="3786" y="4861"/>
                  </a:lnTo>
                  <a:lnTo>
                    <a:pt x="1026" y="5593"/>
                  </a:lnTo>
                  <a:lnTo>
                    <a:pt x="2174" y="8207"/>
                  </a:lnTo>
                  <a:lnTo>
                    <a:pt x="1" y="10087"/>
                  </a:lnTo>
                  <a:lnTo>
                    <a:pt x="2174" y="11968"/>
                  </a:lnTo>
                  <a:lnTo>
                    <a:pt x="1026" y="14581"/>
                  </a:lnTo>
                  <a:lnTo>
                    <a:pt x="3786" y="15314"/>
                  </a:lnTo>
                  <a:lnTo>
                    <a:pt x="3908" y="18171"/>
                  </a:lnTo>
                  <a:lnTo>
                    <a:pt x="6717" y="17658"/>
                  </a:lnTo>
                  <a:lnTo>
                    <a:pt x="8060" y="20174"/>
                  </a:lnTo>
                  <a:lnTo>
                    <a:pt x="10356" y="18489"/>
                  </a:lnTo>
                  <a:lnTo>
                    <a:pt x="12652" y="20174"/>
                  </a:lnTo>
                  <a:lnTo>
                    <a:pt x="13995" y="17658"/>
                  </a:lnTo>
                  <a:lnTo>
                    <a:pt x="16804" y="18171"/>
                  </a:lnTo>
                  <a:lnTo>
                    <a:pt x="16926" y="15314"/>
                  </a:lnTo>
                  <a:lnTo>
                    <a:pt x="19686" y="14581"/>
                  </a:lnTo>
                  <a:lnTo>
                    <a:pt x="18538" y="11968"/>
                  </a:lnTo>
                  <a:lnTo>
                    <a:pt x="20711" y="10087"/>
                  </a:lnTo>
                  <a:lnTo>
                    <a:pt x="18538" y="8207"/>
                  </a:lnTo>
                  <a:lnTo>
                    <a:pt x="19686" y="5593"/>
                  </a:lnTo>
                  <a:lnTo>
                    <a:pt x="16926" y="4861"/>
                  </a:lnTo>
                  <a:lnTo>
                    <a:pt x="16804" y="2003"/>
                  </a:lnTo>
                  <a:lnTo>
                    <a:pt x="13995" y="2516"/>
                  </a:lnTo>
                  <a:lnTo>
                    <a:pt x="12652" y="0"/>
                  </a:lnTo>
                  <a:lnTo>
                    <a:pt x="10356" y="1686"/>
                  </a:lnTo>
                  <a:lnTo>
                    <a:pt x="8060" y="0"/>
                  </a:lnTo>
                  <a:close/>
                </a:path>
              </a:pathLst>
            </a:custGeom>
            <a:solidFill>
              <a:srgbClr val="FFFF00"/>
            </a:solidFill>
            <a:ln w="28575" cap="flat" cmpd="sng">
              <a:solidFill>
                <a:schemeClr val="dk1"/>
              </a:solidFill>
              <a:prstDash val="solid"/>
              <a:bevel/>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48"/>
            <p:cNvSpPr/>
            <p:nvPr/>
          </p:nvSpPr>
          <p:spPr>
            <a:xfrm>
              <a:off x="6016600" y="1005000"/>
              <a:ext cx="337050" cy="337050"/>
            </a:xfrm>
            <a:custGeom>
              <a:avLst/>
              <a:gdLst/>
              <a:ahLst/>
              <a:cxnLst/>
              <a:rect l="l" t="t" r="r" b="b"/>
              <a:pathLst>
                <a:path w="13482" h="13482" extrusionOk="0">
                  <a:moveTo>
                    <a:pt x="6741" y="0"/>
                  </a:moveTo>
                  <a:lnTo>
                    <a:pt x="6399" y="25"/>
                  </a:lnTo>
                  <a:lnTo>
                    <a:pt x="6057" y="49"/>
                  </a:lnTo>
                  <a:lnTo>
                    <a:pt x="5715" y="98"/>
                  </a:lnTo>
                  <a:lnTo>
                    <a:pt x="5398" y="147"/>
                  </a:lnTo>
                  <a:lnTo>
                    <a:pt x="5056" y="220"/>
                  </a:lnTo>
                  <a:lnTo>
                    <a:pt x="4738" y="318"/>
                  </a:lnTo>
                  <a:lnTo>
                    <a:pt x="4421" y="416"/>
                  </a:lnTo>
                  <a:lnTo>
                    <a:pt x="4128" y="538"/>
                  </a:lnTo>
                  <a:lnTo>
                    <a:pt x="3835" y="684"/>
                  </a:lnTo>
                  <a:lnTo>
                    <a:pt x="3542" y="831"/>
                  </a:lnTo>
                  <a:lnTo>
                    <a:pt x="3249" y="977"/>
                  </a:lnTo>
                  <a:lnTo>
                    <a:pt x="2980" y="1173"/>
                  </a:lnTo>
                  <a:lnTo>
                    <a:pt x="2711" y="1344"/>
                  </a:lnTo>
                  <a:lnTo>
                    <a:pt x="2467" y="1539"/>
                  </a:lnTo>
                  <a:lnTo>
                    <a:pt x="2223" y="1759"/>
                  </a:lnTo>
                  <a:lnTo>
                    <a:pt x="1979" y="1979"/>
                  </a:lnTo>
                  <a:lnTo>
                    <a:pt x="1759" y="2223"/>
                  </a:lnTo>
                  <a:lnTo>
                    <a:pt x="1539" y="2467"/>
                  </a:lnTo>
                  <a:lnTo>
                    <a:pt x="1344" y="2711"/>
                  </a:lnTo>
                  <a:lnTo>
                    <a:pt x="1173" y="2980"/>
                  </a:lnTo>
                  <a:lnTo>
                    <a:pt x="977" y="3249"/>
                  </a:lnTo>
                  <a:lnTo>
                    <a:pt x="831" y="3542"/>
                  </a:lnTo>
                  <a:lnTo>
                    <a:pt x="684" y="3835"/>
                  </a:lnTo>
                  <a:lnTo>
                    <a:pt x="538" y="4128"/>
                  </a:lnTo>
                  <a:lnTo>
                    <a:pt x="416" y="4421"/>
                  </a:lnTo>
                  <a:lnTo>
                    <a:pt x="318" y="4738"/>
                  </a:lnTo>
                  <a:lnTo>
                    <a:pt x="220" y="5056"/>
                  </a:lnTo>
                  <a:lnTo>
                    <a:pt x="147" y="5398"/>
                  </a:lnTo>
                  <a:lnTo>
                    <a:pt x="98" y="5715"/>
                  </a:lnTo>
                  <a:lnTo>
                    <a:pt x="49" y="6057"/>
                  </a:lnTo>
                  <a:lnTo>
                    <a:pt x="25" y="6399"/>
                  </a:lnTo>
                  <a:lnTo>
                    <a:pt x="0" y="6741"/>
                  </a:lnTo>
                  <a:lnTo>
                    <a:pt x="25" y="7083"/>
                  </a:lnTo>
                  <a:lnTo>
                    <a:pt x="49" y="7425"/>
                  </a:lnTo>
                  <a:lnTo>
                    <a:pt x="98" y="7767"/>
                  </a:lnTo>
                  <a:lnTo>
                    <a:pt x="147" y="8084"/>
                  </a:lnTo>
                  <a:lnTo>
                    <a:pt x="220" y="8426"/>
                  </a:lnTo>
                  <a:lnTo>
                    <a:pt x="318" y="8744"/>
                  </a:lnTo>
                  <a:lnTo>
                    <a:pt x="416" y="9061"/>
                  </a:lnTo>
                  <a:lnTo>
                    <a:pt x="538" y="9354"/>
                  </a:lnTo>
                  <a:lnTo>
                    <a:pt x="684" y="9648"/>
                  </a:lnTo>
                  <a:lnTo>
                    <a:pt x="831" y="9941"/>
                  </a:lnTo>
                  <a:lnTo>
                    <a:pt x="977" y="10234"/>
                  </a:lnTo>
                  <a:lnTo>
                    <a:pt x="1173" y="10502"/>
                  </a:lnTo>
                  <a:lnTo>
                    <a:pt x="1344" y="10771"/>
                  </a:lnTo>
                  <a:lnTo>
                    <a:pt x="1539" y="11015"/>
                  </a:lnTo>
                  <a:lnTo>
                    <a:pt x="1759" y="11259"/>
                  </a:lnTo>
                  <a:lnTo>
                    <a:pt x="1979" y="11504"/>
                  </a:lnTo>
                  <a:lnTo>
                    <a:pt x="2223" y="11723"/>
                  </a:lnTo>
                  <a:lnTo>
                    <a:pt x="2467" y="11943"/>
                  </a:lnTo>
                  <a:lnTo>
                    <a:pt x="2711" y="12139"/>
                  </a:lnTo>
                  <a:lnTo>
                    <a:pt x="2980" y="12310"/>
                  </a:lnTo>
                  <a:lnTo>
                    <a:pt x="3249" y="12505"/>
                  </a:lnTo>
                  <a:lnTo>
                    <a:pt x="3542" y="12652"/>
                  </a:lnTo>
                  <a:lnTo>
                    <a:pt x="3835" y="12798"/>
                  </a:lnTo>
                  <a:lnTo>
                    <a:pt x="4128" y="12945"/>
                  </a:lnTo>
                  <a:lnTo>
                    <a:pt x="4421" y="13067"/>
                  </a:lnTo>
                  <a:lnTo>
                    <a:pt x="4738" y="13164"/>
                  </a:lnTo>
                  <a:lnTo>
                    <a:pt x="5056" y="13262"/>
                  </a:lnTo>
                  <a:lnTo>
                    <a:pt x="5398" y="13335"/>
                  </a:lnTo>
                  <a:lnTo>
                    <a:pt x="5715" y="13384"/>
                  </a:lnTo>
                  <a:lnTo>
                    <a:pt x="6057" y="13433"/>
                  </a:lnTo>
                  <a:lnTo>
                    <a:pt x="6399" y="13458"/>
                  </a:lnTo>
                  <a:lnTo>
                    <a:pt x="6741" y="13482"/>
                  </a:lnTo>
                  <a:lnTo>
                    <a:pt x="7083" y="13458"/>
                  </a:lnTo>
                  <a:lnTo>
                    <a:pt x="7425" y="13433"/>
                  </a:lnTo>
                  <a:lnTo>
                    <a:pt x="7767" y="13384"/>
                  </a:lnTo>
                  <a:lnTo>
                    <a:pt x="8084" y="13335"/>
                  </a:lnTo>
                  <a:lnTo>
                    <a:pt x="8426" y="13262"/>
                  </a:lnTo>
                  <a:lnTo>
                    <a:pt x="8744" y="13164"/>
                  </a:lnTo>
                  <a:lnTo>
                    <a:pt x="9061" y="13067"/>
                  </a:lnTo>
                  <a:lnTo>
                    <a:pt x="9354" y="12945"/>
                  </a:lnTo>
                  <a:lnTo>
                    <a:pt x="9647" y="12798"/>
                  </a:lnTo>
                  <a:lnTo>
                    <a:pt x="9940" y="12652"/>
                  </a:lnTo>
                  <a:lnTo>
                    <a:pt x="10234" y="12505"/>
                  </a:lnTo>
                  <a:lnTo>
                    <a:pt x="10502" y="12310"/>
                  </a:lnTo>
                  <a:lnTo>
                    <a:pt x="10771" y="12139"/>
                  </a:lnTo>
                  <a:lnTo>
                    <a:pt x="11015" y="11943"/>
                  </a:lnTo>
                  <a:lnTo>
                    <a:pt x="11259" y="11723"/>
                  </a:lnTo>
                  <a:lnTo>
                    <a:pt x="11504" y="11504"/>
                  </a:lnTo>
                  <a:lnTo>
                    <a:pt x="11723" y="11259"/>
                  </a:lnTo>
                  <a:lnTo>
                    <a:pt x="11943" y="11015"/>
                  </a:lnTo>
                  <a:lnTo>
                    <a:pt x="12139" y="10771"/>
                  </a:lnTo>
                  <a:lnTo>
                    <a:pt x="12310" y="10502"/>
                  </a:lnTo>
                  <a:lnTo>
                    <a:pt x="12505" y="10234"/>
                  </a:lnTo>
                  <a:lnTo>
                    <a:pt x="12651" y="9941"/>
                  </a:lnTo>
                  <a:lnTo>
                    <a:pt x="12798" y="9648"/>
                  </a:lnTo>
                  <a:lnTo>
                    <a:pt x="12945" y="9354"/>
                  </a:lnTo>
                  <a:lnTo>
                    <a:pt x="13067" y="9061"/>
                  </a:lnTo>
                  <a:lnTo>
                    <a:pt x="13164" y="8744"/>
                  </a:lnTo>
                  <a:lnTo>
                    <a:pt x="13262" y="8426"/>
                  </a:lnTo>
                  <a:lnTo>
                    <a:pt x="13335" y="8084"/>
                  </a:lnTo>
                  <a:lnTo>
                    <a:pt x="13384" y="7767"/>
                  </a:lnTo>
                  <a:lnTo>
                    <a:pt x="13433" y="7425"/>
                  </a:lnTo>
                  <a:lnTo>
                    <a:pt x="13457" y="7083"/>
                  </a:lnTo>
                  <a:lnTo>
                    <a:pt x="13482" y="6741"/>
                  </a:lnTo>
                  <a:lnTo>
                    <a:pt x="13457" y="6399"/>
                  </a:lnTo>
                  <a:lnTo>
                    <a:pt x="13433" y="6057"/>
                  </a:lnTo>
                  <a:lnTo>
                    <a:pt x="13384" y="5715"/>
                  </a:lnTo>
                  <a:lnTo>
                    <a:pt x="13335" y="5398"/>
                  </a:lnTo>
                  <a:lnTo>
                    <a:pt x="13262" y="5056"/>
                  </a:lnTo>
                  <a:lnTo>
                    <a:pt x="13164" y="4738"/>
                  </a:lnTo>
                  <a:lnTo>
                    <a:pt x="13067" y="4421"/>
                  </a:lnTo>
                  <a:lnTo>
                    <a:pt x="12945" y="4128"/>
                  </a:lnTo>
                  <a:lnTo>
                    <a:pt x="12798" y="3835"/>
                  </a:lnTo>
                  <a:lnTo>
                    <a:pt x="12651" y="3542"/>
                  </a:lnTo>
                  <a:lnTo>
                    <a:pt x="12505" y="3249"/>
                  </a:lnTo>
                  <a:lnTo>
                    <a:pt x="12310" y="2980"/>
                  </a:lnTo>
                  <a:lnTo>
                    <a:pt x="12139" y="2711"/>
                  </a:lnTo>
                  <a:lnTo>
                    <a:pt x="11943" y="2467"/>
                  </a:lnTo>
                  <a:lnTo>
                    <a:pt x="11723" y="2223"/>
                  </a:lnTo>
                  <a:lnTo>
                    <a:pt x="11504" y="1979"/>
                  </a:lnTo>
                  <a:lnTo>
                    <a:pt x="11259" y="1759"/>
                  </a:lnTo>
                  <a:lnTo>
                    <a:pt x="11015" y="1539"/>
                  </a:lnTo>
                  <a:lnTo>
                    <a:pt x="10771" y="1344"/>
                  </a:lnTo>
                  <a:lnTo>
                    <a:pt x="10502" y="1173"/>
                  </a:lnTo>
                  <a:lnTo>
                    <a:pt x="10234" y="977"/>
                  </a:lnTo>
                  <a:lnTo>
                    <a:pt x="9940" y="831"/>
                  </a:lnTo>
                  <a:lnTo>
                    <a:pt x="9647" y="684"/>
                  </a:lnTo>
                  <a:lnTo>
                    <a:pt x="9354" y="538"/>
                  </a:lnTo>
                  <a:lnTo>
                    <a:pt x="9061" y="416"/>
                  </a:lnTo>
                  <a:lnTo>
                    <a:pt x="8744" y="318"/>
                  </a:lnTo>
                  <a:lnTo>
                    <a:pt x="8426" y="220"/>
                  </a:lnTo>
                  <a:lnTo>
                    <a:pt x="8084" y="147"/>
                  </a:lnTo>
                  <a:lnTo>
                    <a:pt x="7767" y="98"/>
                  </a:lnTo>
                  <a:lnTo>
                    <a:pt x="7425" y="49"/>
                  </a:lnTo>
                  <a:lnTo>
                    <a:pt x="7083" y="25"/>
                  </a:lnTo>
                  <a:lnTo>
                    <a:pt x="6741" y="0"/>
                  </a:lnTo>
                  <a:close/>
                </a:path>
              </a:pathLst>
            </a:custGeom>
            <a:solidFill>
              <a:srgbClr val="FFFF00"/>
            </a:solidFill>
            <a:ln w="28575" cap="flat" cmpd="sng">
              <a:solidFill>
                <a:schemeClr val="dk1"/>
              </a:solidFill>
              <a:prstDash val="solid"/>
              <a:bevel/>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07" name="Google Shape;1307;p48"/>
          <p:cNvSpPr/>
          <p:nvPr/>
        </p:nvSpPr>
        <p:spPr>
          <a:xfrm>
            <a:off x="6842198" y="3193118"/>
            <a:ext cx="997288" cy="563371"/>
          </a:xfrm>
          <a:custGeom>
            <a:avLst/>
            <a:gdLst/>
            <a:ahLst/>
            <a:cxnLst/>
            <a:rect l="l" t="t" r="r" b="b"/>
            <a:pathLst>
              <a:path w="19198" h="10845" extrusionOk="0">
                <a:moveTo>
                  <a:pt x="7572" y="1"/>
                </a:moveTo>
                <a:lnTo>
                  <a:pt x="7108" y="25"/>
                </a:lnTo>
                <a:lnTo>
                  <a:pt x="6668" y="98"/>
                </a:lnTo>
                <a:lnTo>
                  <a:pt x="6229" y="196"/>
                </a:lnTo>
                <a:lnTo>
                  <a:pt x="5813" y="343"/>
                </a:lnTo>
                <a:lnTo>
                  <a:pt x="5423" y="538"/>
                </a:lnTo>
                <a:lnTo>
                  <a:pt x="5056" y="758"/>
                </a:lnTo>
                <a:lnTo>
                  <a:pt x="4714" y="1026"/>
                </a:lnTo>
                <a:lnTo>
                  <a:pt x="4397" y="1319"/>
                </a:lnTo>
                <a:lnTo>
                  <a:pt x="4104" y="1637"/>
                </a:lnTo>
                <a:lnTo>
                  <a:pt x="3835" y="1979"/>
                </a:lnTo>
                <a:lnTo>
                  <a:pt x="3615" y="2345"/>
                </a:lnTo>
                <a:lnTo>
                  <a:pt x="3420" y="2736"/>
                </a:lnTo>
                <a:lnTo>
                  <a:pt x="3273" y="3151"/>
                </a:lnTo>
                <a:lnTo>
                  <a:pt x="3151" y="3591"/>
                </a:lnTo>
                <a:lnTo>
                  <a:pt x="3102" y="4030"/>
                </a:lnTo>
                <a:lnTo>
                  <a:pt x="3078" y="4494"/>
                </a:lnTo>
                <a:lnTo>
                  <a:pt x="3078" y="4788"/>
                </a:lnTo>
                <a:lnTo>
                  <a:pt x="2712" y="4788"/>
                </a:lnTo>
                <a:lnTo>
                  <a:pt x="2419" y="4836"/>
                </a:lnTo>
                <a:lnTo>
                  <a:pt x="2125" y="4910"/>
                </a:lnTo>
                <a:lnTo>
                  <a:pt x="1832" y="5032"/>
                </a:lnTo>
                <a:lnTo>
                  <a:pt x="1588" y="5154"/>
                </a:lnTo>
                <a:lnTo>
                  <a:pt x="1320" y="5300"/>
                </a:lnTo>
                <a:lnTo>
                  <a:pt x="1100" y="5471"/>
                </a:lnTo>
                <a:lnTo>
                  <a:pt x="880" y="5667"/>
                </a:lnTo>
                <a:lnTo>
                  <a:pt x="685" y="5887"/>
                </a:lnTo>
                <a:lnTo>
                  <a:pt x="514" y="6131"/>
                </a:lnTo>
                <a:lnTo>
                  <a:pt x="367" y="6375"/>
                </a:lnTo>
                <a:lnTo>
                  <a:pt x="220" y="6644"/>
                </a:lnTo>
                <a:lnTo>
                  <a:pt x="123" y="6912"/>
                </a:lnTo>
                <a:lnTo>
                  <a:pt x="50" y="7205"/>
                </a:lnTo>
                <a:lnTo>
                  <a:pt x="1" y="7499"/>
                </a:lnTo>
                <a:lnTo>
                  <a:pt x="1" y="7816"/>
                </a:lnTo>
                <a:lnTo>
                  <a:pt x="1" y="8134"/>
                </a:lnTo>
                <a:lnTo>
                  <a:pt x="50" y="8427"/>
                </a:lnTo>
                <a:lnTo>
                  <a:pt x="123" y="8720"/>
                </a:lnTo>
                <a:lnTo>
                  <a:pt x="220" y="8988"/>
                </a:lnTo>
                <a:lnTo>
                  <a:pt x="367" y="9257"/>
                </a:lnTo>
                <a:lnTo>
                  <a:pt x="514" y="9501"/>
                </a:lnTo>
                <a:lnTo>
                  <a:pt x="685" y="9745"/>
                </a:lnTo>
                <a:lnTo>
                  <a:pt x="880" y="9965"/>
                </a:lnTo>
                <a:lnTo>
                  <a:pt x="1100" y="10161"/>
                </a:lnTo>
                <a:lnTo>
                  <a:pt x="1320" y="10332"/>
                </a:lnTo>
                <a:lnTo>
                  <a:pt x="1588" y="10478"/>
                </a:lnTo>
                <a:lnTo>
                  <a:pt x="1832" y="10600"/>
                </a:lnTo>
                <a:lnTo>
                  <a:pt x="2125" y="10722"/>
                </a:lnTo>
                <a:lnTo>
                  <a:pt x="2419" y="10796"/>
                </a:lnTo>
                <a:lnTo>
                  <a:pt x="2712" y="10844"/>
                </a:lnTo>
                <a:lnTo>
                  <a:pt x="16486" y="10844"/>
                </a:lnTo>
                <a:lnTo>
                  <a:pt x="16779" y="10796"/>
                </a:lnTo>
                <a:lnTo>
                  <a:pt x="17072" y="10722"/>
                </a:lnTo>
                <a:lnTo>
                  <a:pt x="17365" y="10600"/>
                </a:lnTo>
                <a:lnTo>
                  <a:pt x="17610" y="10478"/>
                </a:lnTo>
                <a:lnTo>
                  <a:pt x="17878" y="10332"/>
                </a:lnTo>
                <a:lnTo>
                  <a:pt x="18098" y="10161"/>
                </a:lnTo>
                <a:lnTo>
                  <a:pt x="18318" y="9965"/>
                </a:lnTo>
                <a:lnTo>
                  <a:pt x="18513" y="9745"/>
                </a:lnTo>
                <a:lnTo>
                  <a:pt x="18684" y="9501"/>
                </a:lnTo>
                <a:lnTo>
                  <a:pt x="18831" y="9257"/>
                </a:lnTo>
                <a:lnTo>
                  <a:pt x="18977" y="8988"/>
                </a:lnTo>
                <a:lnTo>
                  <a:pt x="19075" y="8720"/>
                </a:lnTo>
                <a:lnTo>
                  <a:pt x="19148" y="8427"/>
                </a:lnTo>
                <a:lnTo>
                  <a:pt x="19197" y="8134"/>
                </a:lnTo>
                <a:lnTo>
                  <a:pt x="19197" y="7816"/>
                </a:lnTo>
                <a:lnTo>
                  <a:pt x="19197" y="7499"/>
                </a:lnTo>
                <a:lnTo>
                  <a:pt x="19148" y="7205"/>
                </a:lnTo>
                <a:lnTo>
                  <a:pt x="19075" y="6912"/>
                </a:lnTo>
                <a:lnTo>
                  <a:pt x="18977" y="6644"/>
                </a:lnTo>
                <a:lnTo>
                  <a:pt x="18831" y="6375"/>
                </a:lnTo>
                <a:lnTo>
                  <a:pt x="18684" y="6131"/>
                </a:lnTo>
                <a:lnTo>
                  <a:pt x="18513" y="5887"/>
                </a:lnTo>
                <a:lnTo>
                  <a:pt x="18318" y="5667"/>
                </a:lnTo>
                <a:lnTo>
                  <a:pt x="18098" y="5471"/>
                </a:lnTo>
                <a:lnTo>
                  <a:pt x="17878" y="5300"/>
                </a:lnTo>
                <a:lnTo>
                  <a:pt x="17610" y="5154"/>
                </a:lnTo>
                <a:lnTo>
                  <a:pt x="17365" y="5032"/>
                </a:lnTo>
                <a:lnTo>
                  <a:pt x="17072" y="4910"/>
                </a:lnTo>
                <a:lnTo>
                  <a:pt x="16779" y="4836"/>
                </a:lnTo>
                <a:lnTo>
                  <a:pt x="16486" y="4788"/>
                </a:lnTo>
                <a:lnTo>
                  <a:pt x="15412" y="4788"/>
                </a:lnTo>
                <a:lnTo>
                  <a:pt x="15436" y="4494"/>
                </a:lnTo>
                <a:lnTo>
                  <a:pt x="15412" y="4201"/>
                </a:lnTo>
                <a:lnTo>
                  <a:pt x="15387" y="3933"/>
                </a:lnTo>
                <a:lnTo>
                  <a:pt x="15314" y="3664"/>
                </a:lnTo>
                <a:lnTo>
                  <a:pt x="15216" y="3420"/>
                </a:lnTo>
                <a:lnTo>
                  <a:pt x="15094" y="3176"/>
                </a:lnTo>
                <a:lnTo>
                  <a:pt x="14972" y="2956"/>
                </a:lnTo>
                <a:lnTo>
                  <a:pt x="14801" y="2736"/>
                </a:lnTo>
                <a:lnTo>
                  <a:pt x="14630" y="2541"/>
                </a:lnTo>
                <a:lnTo>
                  <a:pt x="14435" y="2370"/>
                </a:lnTo>
                <a:lnTo>
                  <a:pt x="14215" y="2199"/>
                </a:lnTo>
                <a:lnTo>
                  <a:pt x="13995" y="2077"/>
                </a:lnTo>
                <a:lnTo>
                  <a:pt x="13751" y="1954"/>
                </a:lnTo>
                <a:lnTo>
                  <a:pt x="13507" y="1857"/>
                </a:lnTo>
                <a:lnTo>
                  <a:pt x="13238" y="1784"/>
                </a:lnTo>
                <a:lnTo>
                  <a:pt x="12969" y="1759"/>
                </a:lnTo>
                <a:lnTo>
                  <a:pt x="12676" y="1735"/>
                </a:lnTo>
                <a:lnTo>
                  <a:pt x="12334" y="1759"/>
                </a:lnTo>
                <a:lnTo>
                  <a:pt x="11992" y="1832"/>
                </a:lnTo>
                <a:lnTo>
                  <a:pt x="11650" y="1930"/>
                </a:lnTo>
                <a:lnTo>
                  <a:pt x="11357" y="2077"/>
                </a:lnTo>
                <a:lnTo>
                  <a:pt x="11186" y="1857"/>
                </a:lnTo>
                <a:lnTo>
                  <a:pt x="11015" y="1637"/>
                </a:lnTo>
                <a:lnTo>
                  <a:pt x="10844" y="1417"/>
                </a:lnTo>
                <a:lnTo>
                  <a:pt x="10649" y="1222"/>
                </a:lnTo>
                <a:lnTo>
                  <a:pt x="10454" y="1051"/>
                </a:lnTo>
                <a:lnTo>
                  <a:pt x="10234" y="880"/>
                </a:lnTo>
                <a:lnTo>
                  <a:pt x="9990" y="709"/>
                </a:lnTo>
                <a:lnTo>
                  <a:pt x="9745" y="562"/>
                </a:lnTo>
                <a:lnTo>
                  <a:pt x="9501" y="440"/>
                </a:lnTo>
                <a:lnTo>
                  <a:pt x="9257" y="318"/>
                </a:lnTo>
                <a:lnTo>
                  <a:pt x="8988" y="220"/>
                </a:lnTo>
                <a:lnTo>
                  <a:pt x="8720" y="147"/>
                </a:lnTo>
                <a:lnTo>
                  <a:pt x="8427" y="74"/>
                </a:lnTo>
                <a:lnTo>
                  <a:pt x="8158" y="25"/>
                </a:lnTo>
                <a:lnTo>
                  <a:pt x="7865" y="1"/>
                </a:lnTo>
                <a:close/>
              </a:path>
            </a:pathLst>
          </a:custGeom>
          <a:noFill/>
          <a:ln w="9525" cap="flat" cmpd="sng">
            <a:solidFill>
              <a:srgbClr val="000000"/>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48"/>
          <p:cNvSpPr txBox="1"/>
          <p:nvPr/>
        </p:nvSpPr>
        <p:spPr>
          <a:xfrm>
            <a:off x="6248575" y="312075"/>
            <a:ext cx="2592000" cy="152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900" b="1">
                <a:solidFill>
                  <a:srgbClr val="28324A"/>
                </a:solidFill>
                <a:latin typeface="Source Sans Pro"/>
                <a:ea typeface="Source Sans Pro"/>
                <a:cs typeface="Source Sans Pro"/>
                <a:sym typeface="Source Sans Pro"/>
              </a:rPr>
              <a:t>SlidesCarnival icons are editable shapes</a:t>
            </a:r>
            <a:r>
              <a:rPr lang="en" sz="900">
                <a:solidFill>
                  <a:srgbClr val="28324A"/>
                </a:solidFill>
                <a:latin typeface="Source Sans Pro"/>
                <a:ea typeface="Source Sans Pro"/>
                <a:cs typeface="Source Sans Pro"/>
                <a:sym typeface="Source Sans Pro"/>
              </a:rPr>
              <a:t>. </a:t>
            </a:r>
            <a:endParaRPr sz="900">
              <a:solidFill>
                <a:srgbClr val="28324A"/>
              </a:solidFill>
              <a:latin typeface="Source Sans Pro"/>
              <a:ea typeface="Source Sans Pro"/>
              <a:cs typeface="Source Sans Pro"/>
              <a:sym typeface="Source Sans Pro"/>
            </a:endParaRPr>
          </a:p>
          <a:p>
            <a:pPr marL="0" lvl="0" indent="0" algn="l" rtl="0">
              <a:spcBef>
                <a:spcPts val="0"/>
              </a:spcBef>
              <a:spcAft>
                <a:spcPts val="0"/>
              </a:spcAft>
              <a:buClr>
                <a:schemeClr val="dk1"/>
              </a:buClr>
              <a:buSzPts val="1100"/>
              <a:buFont typeface="Arial"/>
              <a:buNone/>
            </a:pPr>
            <a:endParaRPr sz="900">
              <a:solidFill>
                <a:srgbClr val="28324A"/>
              </a:solidFill>
              <a:latin typeface="Source Sans Pro"/>
              <a:ea typeface="Source Sans Pro"/>
              <a:cs typeface="Source Sans Pro"/>
              <a:sym typeface="Source Sans Pro"/>
            </a:endParaRPr>
          </a:p>
          <a:p>
            <a:pPr marL="0" lvl="0" indent="0" algn="l" rtl="0">
              <a:spcBef>
                <a:spcPts val="0"/>
              </a:spcBef>
              <a:spcAft>
                <a:spcPts val="0"/>
              </a:spcAft>
              <a:buClr>
                <a:schemeClr val="dk1"/>
              </a:buClr>
              <a:buSzPts val="1100"/>
              <a:buFont typeface="Arial"/>
              <a:buNone/>
            </a:pPr>
            <a:r>
              <a:rPr lang="en" sz="900">
                <a:solidFill>
                  <a:srgbClr val="28324A"/>
                </a:solidFill>
                <a:latin typeface="Source Sans Pro"/>
                <a:ea typeface="Source Sans Pro"/>
                <a:cs typeface="Source Sans Pro"/>
                <a:sym typeface="Source Sans Pro"/>
              </a:rPr>
              <a:t>This means that you can:</a:t>
            </a:r>
            <a:endParaRPr sz="900">
              <a:solidFill>
                <a:srgbClr val="28324A"/>
              </a:solidFill>
              <a:latin typeface="Source Sans Pro"/>
              <a:ea typeface="Source Sans Pro"/>
              <a:cs typeface="Source Sans Pro"/>
              <a:sym typeface="Source Sans Pro"/>
            </a:endParaRPr>
          </a:p>
          <a:p>
            <a:pPr marL="457200" lvl="0" indent="-285750" algn="l" rtl="0">
              <a:spcBef>
                <a:spcPts val="0"/>
              </a:spcBef>
              <a:spcAft>
                <a:spcPts val="0"/>
              </a:spcAft>
              <a:buClr>
                <a:srgbClr val="28324A"/>
              </a:buClr>
              <a:buSzPts val="900"/>
              <a:buFont typeface="Source Sans Pro"/>
              <a:buChar char="●"/>
            </a:pPr>
            <a:r>
              <a:rPr lang="en" sz="900">
                <a:solidFill>
                  <a:srgbClr val="28324A"/>
                </a:solidFill>
                <a:latin typeface="Source Sans Pro"/>
                <a:ea typeface="Source Sans Pro"/>
                <a:cs typeface="Source Sans Pro"/>
                <a:sym typeface="Source Sans Pro"/>
              </a:rPr>
              <a:t>Resize them without losing quality.</a:t>
            </a:r>
            <a:endParaRPr sz="900">
              <a:solidFill>
                <a:srgbClr val="28324A"/>
              </a:solidFill>
              <a:latin typeface="Source Sans Pro"/>
              <a:ea typeface="Source Sans Pro"/>
              <a:cs typeface="Source Sans Pro"/>
              <a:sym typeface="Source Sans Pro"/>
            </a:endParaRPr>
          </a:p>
          <a:p>
            <a:pPr marL="457200" lvl="0" indent="-285750" algn="l" rtl="0">
              <a:spcBef>
                <a:spcPts val="0"/>
              </a:spcBef>
              <a:spcAft>
                <a:spcPts val="0"/>
              </a:spcAft>
              <a:buClr>
                <a:srgbClr val="28324A"/>
              </a:buClr>
              <a:buSzPts val="900"/>
              <a:buFont typeface="Source Sans Pro"/>
              <a:buChar char="●"/>
            </a:pPr>
            <a:r>
              <a:rPr lang="en" sz="900">
                <a:solidFill>
                  <a:srgbClr val="28324A"/>
                </a:solidFill>
                <a:latin typeface="Source Sans Pro"/>
                <a:ea typeface="Source Sans Pro"/>
                <a:cs typeface="Source Sans Pro"/>
                <a:sym typeface="Source Sans Pro"/>
              </a:rPr>
              <a:t>Change fill color and opacity.</a:t>
            </a:r>
            <a:endParaRPr sz="900">
              <a:solidFill>
                <a:srgbClr val="28324A"/>
              </a:solidFill>
              <a:latin typeface="Source Sans Pro"/>
              <a:ea typeface="Source Sans Pro"/>
              <a:cs typeface="Source Sans Pro"/>
              <a:sym typeface="Source Sans Pro"/>
            </a:endParaRPr>
          </a:p>
          <a:p>
            <a:pPr marL="457200" lvl="0" indent="-285750" algn="l" rtl="0">
              <a:spcBef>
                <a:spcPts val="0"/>
              </a:spcBef>
              <a:spcAft>
                <a:spcPts val="0"/>
              </a:spcAft>
              <a:buClr>
                <a:srgbClr val="28324A"/>
              </a:buClr>
              <a:buSzPts val="900"/>
              <a:buFont typeface="Source Sans Pro"/>
              <a:buChar char="●"/>
            </a:pPr>
            <a:r>
              <a:rPr lang="en" sz="900">
                <a:solidFill>
                  <a:srgbClr val="28324A"/>
                </a:solidFill>
                <a:latin typeface="Source Sans Pro"/>
                <a:ea typeface="Source Sans Pro"/>
                <a:cs typeface="Source Sans Pro"/>
                <a:sym typeface="Source Sans Pro"/>
              </a:rPr>
              <a:t>Change line color, width and style.</a:t>
            </a:r>
            <a:endParaRPr sz="900">
              <a:solidFill>
                <a:srgbClr val="28324A"/>
              </a:solidFill>
              <a:latin typeface="Source Sans Pro"/>
              <a:ea typeface="Source Sans Pro"/>
              <a:cs typeface="Source Sans Pro"/>
              <a:sym typeface="Source Sans Pro"/>
            </a:endParaRPr>
          </a:p>
          <a:p>
            <a:pPr marL="0" lvl="0" indent="0" algn="l" rtl="0">
              <a:spcBef>
                <a:spcPts val="0"/>
              </a:spcBef>
              <a:spcAft>
                <a:spcPts val="0"/>
              </a:spcAft>
              <a:buNone/>
            </a:pPr>
            <a:endParaRPr sz="900">
              <a:solidFill>
                <a:srgbClr val="28324A"/>
              </a:solidFill>
              <a:latin typeface="Source Sans Pro"/>
              <a:ea typeface="Source Sans Pro"/>
              <a:cs typeface="Source Sans Pro"/>
              <a:sym typeface="Source Sans Pro"/>
            </a:endParaRPr>
          </a:p>
          <a:p>
            <a:pPr marL="0" lvl="0" indent="0" algn="l" rtl="0">
              <a:spcBef>
                <a:spcPts val="0"/>
              </a:spcBef>
              <a:spcAft>
                <a:spcPts val="0"/>
              </a:spcAft>
              <a:buNone/>
            </a:pPr>
            <a:r>
              <a:rPr lang="en" sz="900">
                <a:solidFill>
                  <a:srgbClr val="28324A"/>
                </a:solidFill>
                <a:latin typeface="Source Sans Pro"/>
                <a:ea typeface="Source Sans Pro"/>
                <a:cs typeface="Source Sans Pro"/>
                <a:sym typeface="Source Sans Pro"/>
              </a:rPr>
              <a:t>Isn’t that nice? :)</a:t>
            </a:r>
            <a:endParaRPr sz="900">
              <a:solidFill>
                <a:srgbClr val="28324A"/>
              </a:solidFill>
              <a:latin typeface="Source Sans Pro"/>
              <a:ea typeface="Source Sans Pro"/>
              <a:cs typeface="Source Sans Pro"/>
              <a:sym typeface="Source Sans Pro"/>
            </a:endParaRPr>
          </a:p>
          <a:p>
            <a:pPr marL="0" lvl="0" indent="0" algn="l" rtl="0">
              <a:spcBef>
                <a:spcPts val="0"/>
              </a:spcBef>
              <a:spcAft>
                <a:spcPts val="0"/>
              </a:spcAft>
              <a:buNone/>
            </a:pPr>
            <a:endParaRPr sz="900">
              <a:solidFill>
                <a:srgbClr val="28324A"/>
              </a:solidFill>
              <a:latin typeface="Source Sans Pro"/>
              <a:ea typeface="Source Sans Pro"/>
              <a:cs typeface="Source Sans Pro"/>
              <a:sym typeface="Source Sans Pro"/>
            </a:endParaRPr>
          </a:p>
          <a:p>
            <a:pPr marL="0" lvl="0" indent="0" algn="l" rtl="0">
              <a:spcBef>
                <a:spcPts val="0"/>
              </a:spcBef>
              <a:spcAft>
                <a:spcPts val="0"/>
              </a:spcAft>
              <a:buNone/>
            </a:pPr>
            <a:r>
              <a:rPr lang="en" sz="900">
                <a:solidFill>
                  <a:srgbClr val="28324A"/>
                </a:solidFill>
                <a:latin typeface="Source Sans Pro"/>
                <a:ea typeface="Source Sans Pro"/>
                <a:cs typeface="Source Sans Pro"/>
                <a:sym typeface="Source Sans Pro"/>
              </a:rPr>
              <a:t>Examples:</a:t>
            </a:r>
            <a:endParaRPr sz="900">
              <a:solidFill>
                <a:srgbClr val="28324A"/>
              </a:solidFill>
              <a:latin typeface="Source Sans Pro"/>
              <a:ea typeface="Source Sans Pro"/>
              <a:cs typeface="Source Sans Pro"/>
              <a:sym typeface="Source Sans Pro"/>
            </a:endParaRPr>
          </a:p>
          <a:p>
            <a:pPr marL="0" lvl="0" indent="0" algn="l" rtl="0">
              <a:spcBef>
                <a:spcPts val="0"/>
              </a:spcBef>
              <a:spcAft>
                <a:spcPts val="0"/>
              </a:spcAft>
              <a:buClr>
                <a:schemeClr val="dk1"/>
              </a:buClr>
              <a:buSzPts val="1100"/>
              <a:buFont typeface="Arial"/>
              <a:buNone/>
            </a:pPr>
            <a:endParaRPr sz="900">
              <a:solidFill>
                <a:srgbClr val="28324A"/>
              </a:solidFill>
              <a:latin typeface="Source Sans Pro"/>
              <a:ea typeface="Source Sans Pro"/>
              <a:cs typeface="Source Sans Pro"/>
              <a:sym typeface="Source Sans Pro"/>
            </a:endParaRPr>
          </a:p>
          <a:p>
            <a:pPr marL="0" lvl="0" indent="0" algn="l" rtl="0">
              <a:spcBef>
                <a:spcPts val="0"/>
              </a:spcBef>
              <a:spcAft>
                <a:spcPts val="0"/>
              </a:spcAft>
              <a:buNone/>
            </a:pPr>
            <a:endParaRPr sz="900">
              <a:solidFill>
                <a:srgbClr val="28324A"/>
              </a:solidFill>
              <a:latin typeface="Source Sans Pro"/>
              <a:ea typeface="Source Sans Pro"/>
              <a:cs typeface="Source Sans Pro"/>
              <a:sym typeface="Source Sans Pro"/>
            </a:endParaRPr>
          </a:p>
        </p:txBody>
      </p:sp>
      <p:sp>
        <p:nvSpPr>
          <p:cNvPr id="1309" name="Google Shape;1309;p48"/>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solidFill>
                  <a:srgbClr val="00CEF6"/>
                </a:solidFill>
              </a:rPr>
              <a:t>280</a:t>
            </a:fld>
            <a:endParaRPr>
              <a:solidFill>
                <a:srgbClr val="00CEF6"/>
              </a:solidFill>
            </a:endParaRPr>
          </a:p>
        </p:txBody>
      </p:sp>
    </p:spTree>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Shape 1313"/>
        <p:cNvGrpSpPr/>
        <p:nvPr/>
      </p:nvGrpSpPr>
      <p:grpSpPr>
        <a:xfrm>
          <a:off x="0" y="0"/>
          <a:ext cx="0" cy="0"/>
          <a:chOff x="0" y="0"/>
          <a:chExt cx="0" cy="0"/>
        </a:xfrm>
      </p:grpSpPr>
      <p:grpSp>
        <p:nvGrpSpPr>
          <p:cNvPr id="1314" name="Google Shape;1314;p49"/>
          <p:cNvGrpSpPr/>
          <p:nvPr/>
        </p:nvGrpSpPr>
        <p:grpSpPr>
          <a:xfrm>
            <a:off x="3058888" y="1550127"/>
            <a:ext cx="445718" cy="445753"/>
            <a:chOff x="3706812" y="1035050"/>
            <a:chExt cx="4792662" cy="4787899"/>
          </a:xfrm>
        </p:grpSpPr>
        <p:sp>
          <p:nvSpPr>
            <p:cNvPr id="1315" name="Google Shape;1315;p49"/>
            <p:cNvSpPr/>
            <p:nvPr/>
          </p:nvSpPr>
          <p:spPr>
            <a:xfrm>
              <a:off x="5913437" y="4054475"/>
              <a:ext cx="2273299" cy="1746250"/>
            </a:xfrm>
            <a:custGeom>
              <a:avLst/>
              <a:gdLst/>
              <a:ahLst/>
              <a:cxnLst/>
              <a:rect l="l" t="t" r="r" b="b"/>
              <a:pathLst>
                <a:path w="517" h="397" extrusionOk="0">
                  <a:moveTo>
                    <a:pt x="517" y="117"/>
                  </a:moveTo>
                  <a:cubicBezTo>
                    <a:pt x="368" y="128"/>
                    <a:pt x="368" y="128"/>
                    <a:pt x="368" y="128"/>
                  </a:cubicBezTo>
                  <a:cubicBezTo>
                    <a:pt x="284" y="0"/>
                    <a:pt x="284" y="0"/>
                    <a:pt x="284" y="0"/>
                  </a:cubicBezTo>
                  <a:cubicBezTo>
                    <a:pt x="239" y="77"/>
                    <a:pt x="158" y="129"/>
                    <a:pt x="68" y="137"/>
                  </a:cubicBezTo>
                  <a:cubicBezTo>
                    <a:pt x="0" y="273"/>
                    <a:pt x="0" y="273"/>
                    <a:pt x="0" y="273"/>
                  </a:cubicBezTo>
                  <a:cubicBezTo>
                    <a:pt x="83" y="397"/>
                    <a:pt x="83" y="397"/>
                    <a:pt x="83" y="397"/>
                  </a:cubicBezTo>
                  <a:cubicBezTo>
                    <a:pt x="265" y="383"/>
                    <a:pt x="429" y="277"/>
                    <a:pt x="517" y="117"/>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16" name="Google Shape;1316;p49"/>
            <p:cNvSpPr/>
            <p:nvPr/>
          </p:nvSpPr>
          <p:spPr>
            <a:xfrm>
              <a:off x="4137025" y="4141787"/>
              <a:ext cx="2019301" cy="1681162"/>
            </a:xfrm>
            <a:custGeom>
              <a:avLst/>
              <a:gdLst/>
              <a:ahLst/>
              <a:cxnLst/>
              <a:rect l="l" t="t" r="r" b="b"/>
              <a:pathLst>
                <a:path w="459" h="382" extrusionOk="0">
                  <a:moveTo>
                    <a:pt x="459" y="378"/>
                  </a:moveTo>
                  <a:cubicBezTo>
                    <a:pt x="376" y="254"/>
                    <a:pt x="376" y="254"/>
                    <a:pt x="376" y="254"/>
                  </a:cubicBezTo>
                  <a:cubicBezTo>
                    <a:pt x="445" y="118"/>
                    <a:pt x="445" y="118"/>
                    <a:pt x="445" y="118"/>
                  </a:cubicBezTo>
                  <a:cubicBezTo>
                    <a:pt x="355" y="117"/>
                    <a:pt x="270" y="73"/>
                    <a:pt x="218" y="0"/>
                  </a:cubicBezTo>
                  <a:cubicBezTo>
                    <a:pt x="66" y="8"/>
                    <a:pt x="66" y="8"/>
                    <a:pt x="66" y="8"/>
                  </a:cubicBezTo>
                  <a:cubicBezTo>
                    <a:pt x="0" y="143"/>
                    <a:pt x="0" y="143"/>
                    <a:pt x="0" y="143"/>
                  </a:cubicBezTo>
                  <a:cubicBezTo>
                    <a:pt x="104" y="294"/>
                    <a:pt x="277" y="382"/>
                    <a:pt x="459" y="37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17" name="Google Shape;1317;p49"/>
            <p:cNvSpPr/>
            <p:nvPr/>
          </p:nvSpPr>
          <p:spPr>
            <a:xfrm>
              <a:off x="4014787" y="1057275"/>
              <a:ext cx="2276475" cy="1747837"/>
            </a:xfrm>
            <a:custGeom>
              <a:avLst/>
              <a:gdLst/>
              <a:ahLst/>
              <a:cxnLst/>
              <a:rect l="l" t="t" r="r" b="b"/>
              <a:pathLst>
                <a:path w="518" h="397" extrusionOk="0">
                  <a:moveTo>
                    <a:pt x="233" y="397"/>
                  </a:moveTo>
                  <a:cubicBezTo>
                    <a:pt x="279" y="320"/>
                    <a:pt x="359" y="268"/>
                    <a:pt x="449" y="260"/>
                  </a:cubicBezTo>
                  <a:cubicBezTo>
                    <a:pt x="518" y="125"/>
                    <a:pt x="518" y="125"/>
                    <a:pt x="518" y="125"/>
                  </a:cubicBezTo>
                  <a:cubicBezTo>
                    <a:pt x="434" y="0"/>
                    <a:pt x="434" y="0"/>
                    <a:pt x="434" y="0"/>
                  </a:cubicBezTo>
                  <a:cubicBezTo>
                    <a:pt x="252" y="14"/>
                    <a:pt x="88" y="120"/>
                    <a:pt x="0" y="280"/>
                  </a:cubicBezTo>
                  <a:cubicBezTo>
                    <a:pt x="149" y="270"/>
                    <a:pt x="149" y="270"/>
                    <a:pt x="149" y="270"/>
                  </a:cubicBezTo>
                  <a:lnTo>
                    <a:pt x="233" y="397"/>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18" name="Google Shape;1318;p49"/>
            <p:cNvSpPr/>
            <p:nvPr/>
          </p:nvSpPr>
          <p:spPr>
            <a:xfrm>
              <a:off x="3706812" y="2355850"/>
              <a:ext cx="1323975" cy="2309812"/>
            </a:xfrm>
            <a:custGeom>
              <a:avLst/>
              <a:gdLst/>
              <a:ahLst/>
              <a:cxnLst/>
              <a:rect l="l" t="t" r="r" b="b"/>
              <a:pathLst>
                <a:path w="301" h="525" extrusionOk="0">
                  <a:moveTo>
                    <a:pt x="58" y="10"/>
                  </a:moveTo>
                  <a:cubicBezTo>
                    <a:pt x="18" y="93"/>
                    <a:pt x="0" y="186"/>
                    <a:pt x="5" y="278"/>
                  </a:cubicBezTo>
                  <a:cubicBezTo>
                    <a:pt x="11" y="366"/>
                    <a:pt x="38" y="451"/>
                    <a:pt x="83" y="525"/>
                  </a:cubicBezTo>
                  <a:cubicBezTo>
                    <a:pt x="149" y="391"/>
                    <a:pt x="149" y="391"/>
                    <a:pt x="149" y="391"/>
                  </a:cubicBezTo>
                  <a:cubicBezTo>
                    <a:pt x="301" y="382"/>
                    <a:pt x="301" y="382"/>
                    <a:pt x="301" y="382"/>
                  </a:cubicBezTo>
                  <a:cubicBezTo>
                    <a:pt x="280" y="346"/>
                    <a:pt x="268" y="304"/>
                    <a:pt x="265" y="262"/>
                  </a:cubicBezTo>
                  <a:cubicBezTo>
                    <a:pt x="262" y="215"/>
                    <a:pt x="271" y="169"/>
                    <a:pt x="290" y="127"/>
                  </a:cubicBezTo>
                  <a:cubicBezTo>
                    <a:pt x="207" y="0"/>
                    <a:pt x="207" y="0"/>
                    <a:pt x="207" y="0"/>
                  </a:cubicBezTo>
                  <a:lnTo>
                    <a:pt x="58" y="10"/>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19" name="Google Shape;1319;p49"/>
            <p:cNvSpPr/>
            <p:nvPr/>
          </p:nvSpPr>
          <p:spPr>
            <a:xfrm>
              <a:off x="7170737" y="2192337"/>
              <a:ext cx="1328737" cy="2314575"/>
            </a:xfrm>
            <a:custGeom>
              <a:avLst/>
              <a:gdLst/>
              <a:ahLst/>
              <a:cxnLst/>
              <a:rect l="l" t="t" r="r" b="b"/>
              <a:pathLst>
                <a:path w="302" h="526" extrusionOk="0">
                  <a:moveTo>
                    <a:pt x="244" y="515"/>
                  </a:moveTo>
                  <a:cubicBezTo>
                    <a:pt x="284" y="432"/>
                    <a:pt x="302" y="340"/>
                    <a:pt x="296" y="247"/>
                  </a:cubicBezTo>
                  <a:cubicBezTo>
                    <a:pt x="290" y="159"/>
                    <a:pt x="263" y="74"/>
                    <a:pt x="218" y="0"/>
                  </a:cubicBezTo>
                  <a:cubicBezTo>
                    <a:pt x="153" y="134"/>
                    <a:pt x="153" y="134"/>
                    <a:pt x="153" y="134"/>
                  </a:cubicBezTo>
                  <a:cubicBezTo>
                    <a:pt x="0" y="143"/>
                    <a:pt x="0" y="143"/>
                    <a:pt x="0" y="143"/>
                  </a:cubicBezTo>
                  <a:cubicBezTo>
                    <a:pt x="21" y="180"/>
                    <a:pt x="33" y="221"/>
                    <a:pt x="36" y="264"/>
                  </a:cubicBezTo>
                  <a:cubicBezTo>
                    <a:pt x="39" y="310"/>
                    <a:pt x="30" y="357"/>
                    <a:pt x="11" y="399"/>
                  </a:cubicBezTo>
                  <a:cubicBezTo>
                    <a:pt x="94" y="526"/>
                    <a:pt x="94" y="526"/>
                    <a:pt x="94" y="526"/>
                  </a:cubicBezTo>
                  <a:lnTo>
                    <a:pt x="244" y="515"/>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20" name="Google Shape;1320;p49"/>
            <p:cNvSpPr/>
            <p:nvPr/>
          </p:nvSpPr>
          <p:spPr>
            <a:xfrm>
              <a:off x="6045200" y="1035050"/>
              <a:ext cx="2019301" cy="1685925"/>
            </a:xfrm>
            <a:custGeom>
              <a:avLst/>
              <a:gdLst/>
              <a:ahLst/>
              <a:cxnLst/>
              <a:rect l="l" t="t" r="r" b="b"/>
              <a:pathLst>
                <a:path w="459" h="383" extrusionOk="0">
                  <a:moveTo>
                    <a:pt x="0" y="4"/>
                  </a:moveTo>
                  <a:cubicBezTo>
                    <a:pt x="83" y="128"/>
                    <a:pt x="83" y="128"/>
                    <a:pt x="83" y="128"/>
                  </a:cubicBezTo>
                  <a:cubicBezTo>
                    <a:pt x="15" y="264"/>
                    <a:pt x="15" y="264"/>
                    <a:pt x="15" y="264"/>
                  </a:cubicBezTo>
                  <a:cubicBezTo>
                    <a:pt x="104" y="265"/>
                    <a:pt x="189" y="309"/>
                    <a:pt x="241" y="383"/>
                  </a:cubicBezTo>
                  <a:cubicBezTo>
                    <a:pt x="393" y="374"/>
                    <a:pt x="393" y="374"/>
                    <a:pt x="393" y="374"/>
                  </a:cubicBezTo>
                  <a:cubicBezTo>
                    <a:pt x="459" y="239"/>
                    <a:pt x="459" y="239"/>
                    <a:pt x="459" y="239"/>
                  </a:cubicBezTo>
                  <a:cubicBezTo>
                    <a:pt x="356" y="89"/>
                    <a:pt x="182" y="0"/>
                    <a:pt x="0" y="4"/>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21" name="Google Shape;1321;p49"/>
          <p:cNvGrpSpPr/>
          <p:nvPr/>
        </p:nvGrpSpPr>
        <p:grpSpPr>
          <a:xfrm>
            <a:off x="1779393" y="1550157"/>
            <a:ext cx="443331" cy="445437"/>
            <a:chOff x="1400175" y="1220787"/>
            <a:chExt cx="4473575" cy="4476750"/>
          </a:xfrm>
        </p:grpSpPr>
        <p:sp>
          <p:nvSpPr>
            <p:cNvPr id="1322" name="Google Shape;1322;p49"/>
            <p:cNvSpPr/>
            <p:nvPr/>
          </p:nvSpPr>
          <p:spPr>
            <a:xfrm>
              <a:off x="1400175" y="3135312"/>
              <a:ext cx="2132011" cy="2562226"/>
            </a:xfrm>
            <a:custGeom>
              <a:avLst/>
              <a:gdLst/>
              <a:ahLst/>
              <a:cxnLst/>
              <a:rect l="l" t="t" r="r" b="b"/>
              <a:pathLst>
                <a:path w="478" h="574" extrusionOk="0">
                  <a:moveTo>
                    <a:pt x="477" y="574"/>
                  </a:moveTo>
                  <a:cubicBezTo>
                    <a:pt x="395" y="435"/>
                    <a:pt x="395" y="435"/>
                    <a:pt x="395" y="435"/>
                  </a:cubicBezTo>
                  <a:cubicBezTo>
                    <a:pt x="478" y="294"/>
                    <a:pt x="478" y="294"/>
                    <a:pt x="478" y="294"/>
                  </a:cubicBezTo>
                  <a:cubicBezTo>
                    <a:pt x="370" y="282"/>
                    <a:pt x="284" y="193"/>
                    <a:pt x="279" y="82"/>
                  </a:cubicBezTo>
                  <a:cubicBezTo>
                    <a:pt x="139" y="0"/>
                    <a:pt x="139" y="0"/>
                    <a:pt x="139" y="0"/>
                  </a:cubicBezTo>
                  <a:cubicBezTo>
                    <a:pt x="0" y="82"/>
                    <a:pt x="0" y="82"/>
                    <a:pt x="0" y="82"/>
                  </a:cubicBezTo>
                  <a:cubicBezTo>
                    <a:pt x="5" y="346"/>
                    <a:pt x="215" y="561"/>
                    <a:pt x="477" y="574"/>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23" name="Google Shape;1323;p49"/>
            <p:cNvSpPr/>
            <p:nvPr/>
          </p:nvSpPr>
          <p:spPr>
            <a:xfrm>
              <a:off x="3314700" y="3563937"/>
              <a:ext cx="2559050" cy="2133600"/>
            </a:xfrm>
            <a:custGeom>
              <a:avLst/>
              <a:gdLst/>
              <a:ahLst/>
              <a:cxnLst/>
              <a:rect l="l" t="t" r="r" b="b"/>
              <a:pathLst>
                <a:path w="574" h="478" extrusionOk="0">
                  <a:moveTo>
                    <a:pt x="0" y="339"/>
                  </a:moveTo>
                  <a:cubicBezTo>
                    <a:pt x="82" y="478"/>
                    <a:pt x="82" y="478"/>
                    <a:pt x="82" y="478"/>
                  </a:cubicBezTo>
                  <a:cubicBezTo>
                    <a:pt x="346" y="474"/>
                    <a:pt x="561" y="263"/>
                    <a:pt x="574" y="1"/>
                  </a:cubicBezTo>
                  <a:cubicBezTo>
                    <a:pt x="435" y="83"/>
                    <a:pt x="435" y="83"/>
                    <a:pt x="435" y="83"/>
                  </a:cubicBezTo>
                  <a:cubicBezTo>
                    <a:pt x="294" y="0"/>
                    <a:pt x="294" y="0"/>
                    <a:pt x="294" y="0"/>
                  </a:cubicBezTo>
                  <a:cubicBezTo>
                    <a:pt x="282" y="109"/>
                    <a:pt x="192" y="194"/>
                    <a:pt x="82" y="199"/>
                  </a:cubicBezTo>
                  <a:lnTo>
                    <a:pt x="0" y="339"/>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24" name="Google Shape;1324;p49"/>
            <p:cNvSpPr/>
            <p:nvPr/>
          </p:nvSpPr>
          <p:spPr>
            <a:xfrm>
              <a:off x="3741737" y="1223962"/>
              <a:ext cx="2132011" cy="2559050"/>
            </a:xfrm>
            <a:custGeom>
              <a:avLst/>
              <a:gdLst/>
              <a:ahLst/>
              <a:cxnLst/>
              <a:rect l="l" t="t" r="r" b="b"/>
              <a:pathLst>
                <a:path w="478" h="573" extrusionOk="0">
                  <a:moveTo>
                    <a:pt x="478" y="491"/>
                  </a:moveTo>
                  <a:cubicBezTo>
                    <a:pt x="473" y="227"/>
                    <a:pt x="263" y="12"/>
                    <a:pt x="1" y="0"/>
                  </a:cubicBezTo>
                  <a:cubicBezTo>
                    <a:pt x="83" y="138"/>
                    <a:pt x="83" y="138"/>
                    <a:pt x="83" y="138"/>
                  </a:cubicBezTo>
                  <a:cubicBezTo>
                    <a:pt x="0" y="279"/>
                    <a:pt x="0" y="279"/>
                    <a:pt x="0" y="279"/>
                  </a:cubicBezTo>
                  <a:cubicBezTo>
                    <a:pt x="108" y="291"/>
                    <a:pt x="194" y="381"/>
                    <a:pt x="199" y="491"/>
                  </a:cubicBezTo>
                  <a:cubicBezTo>
                    <a:pt x="339" y="573"/>
                    <a:pt x="339" y="573"/>
                    <a:pt x="339" y="573"/>
                  </a:cubicBezTo>
                  <a:lnTo>
                    <a:pt x="478" y="491"/>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25" name="Google Shape;1325;p49"/>
            <p:cNvSpPr/>
            <p:nvPr/>
          </p:nvSpPr>
          <p:spPr>
            <a:xfrm>
              <a:off x="1400175" y="1220787"/>
              <a:ext cx="2560637" cy="2133600"/>
            </a:xfrm>
            <a:custGeom>
              <a:avLst/>
              <a:gdLst/>
              <a:ahLst/>
              <a:cxnLst/>
              <a:rect l="l" t="t" r="r" b="b"/>
              <a:pathLst>
                <a:path w="574" h="478" extrusionOk="0">
                  <a:moveTo>
                    <a:pt x="574" y="139"/>
                  </a:moveTo>
                  <a:cubicBezTo>
                    <a:pt x="492" y="0"/>
                    <a:pt x="492" y="0"/>
                    <a:pt x="492" y="0"/>
                  </a:cubicBezTo>
                  <a:cubicBezTo>
                    <a:pt x="228" y="5"/>
                    <a:pt x="13" y="215"/>
                    <a:pt x="0" y="477"/>
                  </a:cubicBezTo>
                  <a:cubicBezTo>
                    <a:pt x="139" y="395"/>
                    <a:pt x="139" y="395"/>
                    <a:pt x="139" y="395"/>
                  </a:cubicBezTo>
                  <a:cubicBezTo>
                    <a:pt x="280" y="478"/>
                    <a:pt x="280" y="478"/>
                    <a:pt x="280" y="478"/>
                  </a:cubicBezTo>
                  <a:cubicBezTo>
                    <a:pt x="292" y="370"/>
                    <a:pt x="382" y="284"/>
                    <a:pt x="492" y="279"/>
                  </a:cubicBezTo>
                  <a:lnTo>
                    <a:pt x="574" y="139"/>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26" name="Google Shape;1326;p49"/>
          <p:cNvGrpSpPr/>
          <p:nvPr/>
        </p:nvGrpSpPr>
        <p:grpSpPr>
          <a:xfrm>
            <a:off x="1138046" y="1550171"/>
            <a:ext cx="446045" cy="445465"/>
            <a:chOff x="1649412" y="927100"/>
            <a:chExt cx="5011737" cy="5016500"/>
          </a:xfrm>
        </p:grpSpPr>
        <p:sp>
          <p:nvSpPr>
            <p:cNvPr id="1327" name="Google Shape;1327;p49"/>
            <p:cNvSpPr/>
            <p:nvPr/>
          </p:nvSpPr>
          <p:spPr>
            <a:xfrm>
              <a:off x="2008187" y="4025900"/>
              <a:ext cx="4252913" cy="1917700"/>
            </a:xfrm>
            <a:custGeom>
              <a:avLst/>
              <a:gdLst/>
              <a:ahLst/>
              <a:cxnLst/>
              <a:rect l="l" t="t" r="r" b="b"/>
              <a:pathLst>
                <a:path w="999" h="450" extrusionOk="0">
                  <a:moveTo>
                    <a:pt x="715" y="15"/>
                  </a:moveTo>
                  <a:cubicBezTo>
                    <a:pt x="667" y="82"/>
                    <a:pt x="588" y="123"/>
                    <a:pt x="505" y="123"/>
                  </a:cubicBezTo>
                  <a:cubicBezTo>
                    <a:pt x="416" y="123"/>
                    <a:pt x="332" y="76"/>
                    <a:pt x="284" y="2"/>
                  </a:cubicBezTo>
                  <a:cubicBezTo>
                    <a:pt x="94" y="0"/>
                    <a:pt x="94" y="0"/>
                    <a:pt x="94" y="0"/>
                  </a:cubicBezTo>
                  <a:cubicBezTo>
                    <a:pt x="0" y="165"/>
                    <a:pt x="0" y="165"/>
                    <a:pt x="0" y="165"/>
                  </a:cubicBezTo>
                  <a:cubicBezTo>
                    <a:pt x="107" y="341"/>
                    <a:pt x="299" y="450"/>
                    <a:pt x="505" y="450"/>
                  </a:cubicBezTo>
                  <a:cubicBezTo>
                    <a:pt x="704" y="450"/>
                    <a:pt x="891" y="347"/>
                    <a:pt x="999" y="181"/>
                  </a:cubicBezTo>
                  <a:cubicBezTo>
                    <a:pt x="810" y="182"/>
                    <a:pt x="810" y="182"/>
                    <a:pt x="810" y="182"/>
                  </a:cubicBezTo>
                  <a:lnTo>
                    <a:pt x="715" y="15"/>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28" name="Google Shape;1328;p49"/>
            <p:cNvSpPr/>
            <p:nvPr/>
          </p:nvSpPr>
          <p:spPr>
            <a:xfrm>
              <a:off x="4271962" y="931862"/>
              <a:ext cx="2389187" cy="3724276"/>
            </a:xfrm>
            <a:custGeom>
              <a:avLst/>
              <a:gdLst/>
              <a:ahLst/>
              <a:cxnLst/>
              <a:rect l="l" t="t" r="r" b="b"/>
              <a:pathLst>
                <a:path w="561" h="874" extrusionOk="0">
                  <a:moveTo>
                    <a:pt x="488" y="872"/>
                  </a:moveTo>
                  <a:cubicBezTo>
                    <a:pt x="536" y="786"/>
                    <a:pt x="561" y="687"/>
                    <a:pt x="561" y="588"/>
                  </a:cubicBezTo>
                  <a:cubicBezTo>
                    <a:pt x="561" y="273"/>
                    <a:pt x="313" y="15"/>
                    <a:pt x="1" y="0"/>
                  </a:cubicBezTo>
                  <a:cubicBezTo>
                    <a:pt x="97" y="163"/>
                    <a:pt x="97" y="163"/>
                    <a:pt x="97" y="163"/>
                  </a:cubicBezTo>
                  <a:cubicBezTo>
                    <a:pt x="0" y="328"/>
                    <a:pt x="0" y="328"/>
                    <a:pt x="0" y="328"/>
                  </a:cubicBezTo>
                  <a:cubicBezTo>
                    <a:pt x="131" y="342"/>
                    <a:pt x="233" y="453"/>
                    <a:pt x="233" y="588"/>
                  </a:cubicBezTo>
                  <a:cubicBezTo>
                    <a:pt x="233" y="630"/>
                    <a:pt x="223" y="671"/>
                    <a:pt x="204" y="708"/>
                  </a:cubicBezTo>
                  <a:cubicBezTo>
                    <a:pt x="298" y="874"/>
                    <a:pt x="298" y="874"/>
                    <a:pt x="298" y="874"/>
                  </a:cubicBezTo>
                  <a:lnTo>
                    <a:pt x="488" y="872"/>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29" name="Google Shape;1329;p49"/>
            <p:cNvSpPr/>
            <p:nvPr/>
          </p:nvSpPr>
          <p:spPr>
            <a:xfrm>
              <a:off x="1649412" y="927100"/>
              <a:ext cx="2870200" cy="3652836"/>
            </a:xfrm>
            <a:custGeom>
              <a:avLst/>
              <a:gdLst/>
              <a:ahLst/>
              <a:cxnLst/>
              <a:rect l="l" t="t" r="r" b="b"/>
              <a:pathLst>
                <a:path w="674" h="857" extrusionOk="0">
                  <a:moveTo>
                    <a:pt x="674" y="164"/>
                  </a:moveTo>
                  <a:cubicBezTo>
                    <a:pt x="578" y="0"/>
                    <a:pt x="578" y="0"/>
                    <a:pt x="578" y="0"/>
                  </a:cubicBezTo>
                  <a:cubicBezTo>
                    <a:pt x="258" y="6"/>
                    <a:pt x="0" y="268"/>
                    <a:pt x="0" y="589"/>
                  </a:cubicBezTo>
                  <a:cubicBezTo>
                    <a:pt x="0" y="682"/>
                    <a:pt x="22" y="775"/>
                    <a:pt x="65" y="857"/>
                  </a:cubicBezTo>
                  <a:cubicBezTo>
                    <a:pt x="158" y="693"/>
                    <a:pt x="158" y="693"/>
                    <a:pt x="158" y="693"/>
                  </a:cubicBezTo>
                  <a:cubicBezTo>
                    <a:pt x="350" y="695"/>
                    <a:pt x="350" y="695"/>
                    <a:pt x="350" y="695"/>
                  </a:cubicBezTo>
                  <a:cubicBezTo>
                    <a:pt x="335" y="661"/>
                    <a:pt x="328" y="625"/>
                    <a:pt x="328" y="589"/>
                  </a:cubicBezTo>
                  <a:cubicBezTo>
                    <a:pt x="328" y="449"/>
                    <a:pt x="439" y="334"/>
                    <a:pt x="577" y="328"/>
                  </a:cubicBezTo>
                  <a:lnTo>
                    <a:pt x="674" y="164"/>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30" name="Google Shape;1330;p49"/>
          <p:cNvGrpSpPr/>
          <p:nvPr/>
        </p:nvGrpSpPr>
        <p:grpSpPr>
          <a:xfrm>
            <a:off x="2418397" y="1550424"/>
            <a:ext cx="444870" cy="445286"/>
            <a:chOff x="1301750" y="920750"/>
            <a:chExt cx="5095875" cy="5100637"/>
          </a:xfrm>
        </p:grpSpPr>
        <p:sp>
          <p:nvSpPr>
            <p:cNvPr id="1331" name="Google Shape;1331;p49"/>
            <p:cNvSpPr/>
            <p:nvPr/>
          </p:nvSpPr>
          <p:spPr>
            <a:xfrm>
              <a:off x="1301750" y="2546350"/>
              <a:ext cx="1801812" cy="2917825"/>
            </a:xfrm>
            <a:custGeom>
              <a:avLst/>
              <a:gdLst/>
              <a:ahLst/>
              <a:cxnLst/>
              <a:rect l="l" t="t" r="r" b="b"/>
              <a:pathLst>
                <a:path w="405" h="655" extrusionOk="0">
                  <a:moveTo>
                    <a:pt x="321" y="207"/>
                  </a:moveTo>
                  <a:cubicBezTo>
                    <a:pt x="321" y="184"/>
                    <a:pt x="324" y="161"/>
                    <a:pt x="330" y="139"/>
                  </a:cubicBezTo>
                  <a:cubicBezTo>
                    <a:pt x="207" y="0"/>
                    <a:pt x="207" y="0"/>
                    <a:pt x="207" y="0"/>
                  </a:cubicBezTo>
                  <a:cubicBezTo>
                    <a:pt x="25" y="40"/>
                    <a:pt x="25" y="40"/>
                    <a:pt x="25" y="40"/>
                  </a:cubicBezTo>
                  <a:cubicBezTo>
                    <a:pt x="9" y="94"/>
                    <a:pt x="0" y="150"/>
                    <a:pt x="0" y="207"/>
                  </a:cubicBezTo>
                  <a:cubicBezTo>
                    <a:pt x="0" y="381"/>
                    <a:pt x="80" y="546"/>
                    <a:pt x="216" y="655"/>
                  </a:cubicBezTo>
                  <a:cubicBezTo>
                    <a:pt x="234" y="471"/>
                    <a:pt x="234" y="471"/>
                    <a:pt x="234" y="471"/>
                  </a:cubicBezTo>
                  <a:cubicBezTo>
                    <a:pt x="405" y="396"/>
                    <a:pt x="405" y="396"/>
                    <a:pt x="405" y="396"/>
                  </a:cubicBezTo>
                  <a:cubicBezTo>
                    <a:pt x="352" y="348"/>
                    <a:pt x="321" y="279"/>
                    <a:pt x="321" y="207"/>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32" name="Google Shape;1332;p49"/>
            <p:cNvSpPr/>
            <p:nvPr/>
          </p:nvSpPr>
          <p:spPr>
            <a:xfrm>
              <a:off x="2387600" y="4403725"/>
              <a:ext cx="2865436" cy="1617662"/>
            </a:xfrm>
            <a:custGeom>
              <a:avLst/>
              <a:gdLst/>
              <a:ahLst/>
              <a:cxnLst/>
              <a:rect l="l" t="t" r="r" b="b"/>
              <a:pathLst>
                <a:path w="644" h="363" extrusionOk="0">
                  <a:moveTo>
                    <a:pt x="644" y="268"/>
                  </a:moveTo>
                  <a:cubicBezTo>
                    <a:pt x="475" y="194"/>
                    <a:pt x="475" y="194"/>
                    <a:pt x="475" y="194"/>
                  </a:cubicBezTo>
                  <a:cubicBezTo>
                    <a:pt x="456" y="8"/>
                    <a:pt x="456" y="8"/>
                    <a:pt x="456" y="8"/>
                  </a:cubicBezTo>
                  <a:cubicBezTo>
                    <a:pt x="418" y="31"/>
                    <a:pt x="374" y="42"/>
                    <a:pt x="329" y="42"/>
                  </a:cubicBezTo>
                  <a:cubicBezTo>
                    <a:pt x="279" y="42"/>
                    <a:pt x="231" y="28"/>
                    <a:pt x="189" y="0"/>
                  </a:cubicBezTo>
                  <a:cubicBezTo>
                    <a:pt x="18" y="75"/>
                    <a:pt x="18" y="75"/>
                    <a:pt x="18" y="75"/>
                  </a:cubicBezTo>
                  <a:cubicBezTo>
                    <a:pt x="0" y="259"/>
                    <a:pt x="0" y="259"/>
                    <a:pt x="0" y="259"/>
                  </a:cubicBezTo>
                  <a:cubicBezTo>
                    <a:pt x="97" y="327"/>
                    <a:pt x="210" y="363"/>
                    <a:pt x="329" y="363"/>
                  </a:cubicBezTo>
                  <a:cubicBezTo>
                    <a:pt x="442" y="363"/>
                    <a:pt x="550" y="330"/>
                    <a:pt x="644" y="268"/>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33" name="Google Shape;1333;p49"/>
            <p:cNvSpPr/>
            <p:nvPr/>
          </p:nvSpPr>
          <p:spPr>
            <a:xfrm>
              <a:off x="4546600" y="2790825"/>
              <a:ext cx="1851025" cy="2717800"/>
            </a:xfrm>
            <a:custGeom>
              <a:avLst/>
              <a:gdLst/>
              <a:ahLst/>
              <a:cxnLst/>
              <a:rect l="l" t="t" r="r" b="b"/>
              <a:pathLst>
                <a:path w="416" h="610" extrusionOk="0">
                  <a:moveTo>
                    <a:pt x="416" y="152"/>
                  </a:moveTo>
                  <a:cubicBezTo>
                    <a:pt x="416" y="101"/>
                    <a:pt x="409" y="50"/>
                    <a:pt x="396" y="0"/>
                  </a:cubicBezTo>
                  <a:cubicBezTo>
                    <a:pt x="273" y="139"/>
                    <a:pt x="273" y="139"/>
                    <a:pt x="273" y="139"/>
                  </a:cubicBezTo>
                  <a:cubicBezTo>
                    <a:pt x="90" y="98"/>
                    <a:pt x="90" y="98"/>
                    <a:pt x="90" y="98"/>
                  </a:cubicBezTo>
                  <a:cubicBezTo>
                    <a:pt x="94" y="116"/>
                    <a:pt x="96" y="134"/>
                    <a:pt x="96" y="152"/>
                  </a:cubicBezTo>
                  <a:cubicBezTo>
                    <a:pt x="96" y="229"/>
                    <a:pt x="60" y="302"/>
                    <a:pt x="0" y="350"/>
                  </a:cubicBezTo>
                  <a:cubicBezTo>
                    <a:pt x="18" y="535"/>
                    <a:pt x="18" y="535"/>
                    <a:pt x="18" y="535"/>
                  </a:cubicBezTo>
                  <a:cubicBezTo>
                    <a:pt x="188" y="610"/>
                    <a:pt x="188" y="610"/>
                    <a:pt x="188" y="610"/>
                  </a:cubicBezTo>
                  <a:cubicBezTo>
                    <a:pt x="331" y="502"/>
                    <a:pt x="416" y="331"/>
                    <a:pt x="416" y="152"/>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34" name="Google Shape;1334;p49"/>
            <p:cNvSpPr/>
            <p:nvPr/>
          </p:nvSpPr>
          <p:spPr>
            <a:xfrm>
              <a:off x="3962400" y="925512"/>
              <a:ext cx="2297112" cy="2333625"/>
            </a:xfrm>
            <a:custGeom>
              <a:avLst/>
              <a:gdLst/>
              <a:ahLst/>
              <a:cxnLst/>
              <a:rect l="l" t="t" r="r" b="b"/>
              <a:pathLst>
                <a:path w="516" h="524" extrusionOk="0">
                  <a:moveTo>
                    <a:pt x="1" y="0"/>
                  </a:moveTo>
                  <a:cubicBezTo>
                    <a:pt x="94" y="159"/>
                    <a:pt x="94" y="159"/>
                    <a:pt x="94" y="159"/>
                  </a:cubicBezTo>
                  <a:cubicBezTo>
                    <a:pt x="0" y="320"/>
                    <a:pt x="0" y="320"/>
                    <a:pt x="0" y="320"/>
                  </a:cubicBezTo>
                  <a:cubicBezTo>
                    <a:pt x="95" y="330"/>
                    <a:pt x="178" y="393"/>
                    <a:pt x="211" y="484"/>
                  </a:cubicBezTo>
                  <a:cubicBezTo>
                    <a:pt x="393" y="524"/>
                    <a:pt x="393" y="524"/>
                    <a:pt x="393" y="524"/>
                  </a:cubicBezTo>
                  <a:cubicBezTo>
                    <a:pt x="516" y="385"/>
                    <a:pt x="516" y="385"/>
                    <a:pt x="516" y="385"/>
                  </a:cubicBezTo>
                  <a:cubicBezTo>
                    <a:pt x="439" y="162"/>
                    <a:pt x="235" y="10"/>
                    <a:pt x="1"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35" name="Google Shape;1335;p49"/>
            <p:cNvSpPr/>
            <p:nvPr/>
          </p:nvSpPr>
          <p:spPr>
            <a:xfrm>
              <a:off x="1466850" y="920750"/>
              <a:ext cx="2759074" cy="2097087"/>
            </a:xfrm>
            <a:custGeom>
              <a:avLst/>
              <a:gdLst/>
              <a:ahLst/>
              <a:cxnLst/>
              <a:rect l="l" t="t" r="r" b="b"/>
              <a:pathLst>
                <a:path w="620" h="471" extrusionOk="0">
                  <a:moveTo>
                    <a:pt x="526" y="320"/>
                  </a:moveTo>
                  <a:cubicBezTo>
                    <a:pt x="620" y="160"/>
                    <a:pt x="620" y="160"/>
                    <a:pt x="620" y="160"/>
                  </a:cubicBezTo>
                  <a:cubicBezTo>
                    <a:pt x="526" y="0"/>
                    <a:pt x="526" y="0"/>
                    <a:pt x="526" y="0"/>
                  </a:cubicBezTo>
                  <a:cubicBezTo>
                    <a:pt x="290" y="4"/>
                    <a:pt x="82" y="151"/>
                    <a:pt x="0" y="371"/>
                  </a:cubicBezTo>
                  <a:cubicBezTo>
                    <a:pt x="180" y="331"/>
                    <a:pt x="180" y="331"/>
                    <a:pt x="180" y="331"/>
                  </a:cubicBezTo>
                  <a:cubicBezTo>
                    <a:pt x="305" y="471"/>
                    <a:pt x="305" y="471"/>
                    <a:pt x="305" y="471"/>
                  </a:cubicBezTo>
                  <a:cubicBezTo>
                    <a:pt x="343" y="383"/>
                    <a:pt x="428" y="324"/>
                    <a:pt x="526" y="32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36" name="Google Shape;1336;p49"/>
          <p:cNvGrpSpPr/>
          <p:nvPr/>
        </p:nvGrpSpPr>
        <p:grpSpPr>
          <a:xfrm>
            <a:off x="4341570" y="1550333"/>
            <a:ext cx="445621" cy="445591"/>
            <a:chOff x="5732756" y="2682276"/>
            <a:chExt cx="719905" cy="719856"/>
          </a:xfrm>
        </p:grpSpPr>
        <p:sp>
          <p:nvSpPr>
            <p:cNvPr id="1337" name="Google Shape;1337;p49"/>
            <p:cNvSpPr/>
            <p:nvPr/>
          </p:nvSpPr>
          <p:spPr>
            <a:xfrm>
              <a:off x="5732756" y="2682276"/>
              <a:ext cx="400276" cy="538927"/>
            </a:xfrm>
            <a:custGeom>
              <a:avLst/>
              <a:gdLst/>
              <a:ahLst/>
              <a:cxnLst/>
              <a:rect l="l" t="t" r="r" b="b"/>
              <a:pathLst>
                <a:path w="670" h="902" extrusionOk="0">
                  <a:moveTo>
                    <a:pt x="145" y="824"/>
                  </a:moveTo>
                  <a:cubicBezTo>
                    <a:pt x="138" y="813"/>
                    <a:pt x="137" y="799"/>
                    <a:pt x="142" y="786"/>
                  </a:cubicBezTo>
                  <a:cubicBezTo>
                    <a:pt x="149" y="767"/>
                    <a:pt x="164" y="751"/>
                    <a:pt x="185" y="739"/>
                  </a:cubicBezTo>
                  <a:cubicBezTo>
                    <a:pt x="205" y="727"/>
                    <a:pt x="227" y="722"/>
                    <a:pt x="247" y="725"/>
                  </a:cubicBezTo>
                  <a:cubicBezTo>
                    <a:pt x="260" y="727"/>
                    <a:pt x="272" y="735"/>
                    <a:pt x="278" y="747"/>
                  </a:cubicBezTo>
                  <a:cubicBezTo>
                    <a:pt x="285" y="758"/>
                    <a:pt x="286" y="773"/>
                    <a:pt x="281" y="786"/>
                  </a:cubicBezTo>
                  <a:cubicBezTo>
                    <a:pt x="365" y="737"/>
                    <a:pt x="365" y="737"/>
                    <a:pt x="365" y="737"/>
                  </a:cubicBezTo>
                  <a:cubicBezTo>
                    <a:pt x="342" y="697"/>
                    <a:pt x="329" y="651"/>
                    <a:pt x="329" y="602"/>
                  </a:cubicBezTo>
                  <a:cubicBezTo>
                    <a:pt x="329" y="459"/>
                    <a:pt x="440" y="342"/>
                    <a:pt x="580" y="330"/>
                  </a:cubicBezTo>
                  <a:cubicBezTo>
                    <a:pt x="580" y="202"/>
                    <a:pt x="580" y="202"/>
                    <a:pt x="580" y="202"/>
                  </a:cubicBezTo>
                  <a:cubicBezTo>
                    <a:pt x="581" y="199"/>
                    <a:pt x="584" y="195"/>
                    <a:pt x="589" y="195"/>
                  </a:cubicBezTo>
                  <a:cubicBezTo>
                    <a:pt x="598" y="194"/>
                    <a:pt x="606" y="195"/>
                    <a:pt x="611" y="202"/>
                  </a:cubicBezTo>
                  <a:cubicBezTo>
                    <a:pt x="614" y="207"/>
                    <a:pt x="616" y="212"/>
                    <a:pt x="619" y="216"/>
                  </a:cubicBezTo>
                  <a:cubicBezTo>
                    <a:pt x="628" y="230"/>
                    <a:pt x="645" y="232"/>
                    <a:pt x="656" y="219"/>
                  </a:cubicBezTo>
                  <a:cubicBezTo>
                    <a:pt x="666" y="207"/>
                    <a:pt x="670" y="189"/>
                    <a:pt x="669" y="172"/>
                  </a:cubicBezTo>
                  <a:cubicBezTo>
                    <a:pt x="670" y="156"/>
                    <a:pt x="666" y="138"/>
                    <a:pt x="656" y="126"/>
                  </a:cubicBezTo>
                  <a:cubicBezTo>
                    <a:pt x="645" y="113"/>
                    <a:pt x="628" y="115"/>
                    <a:pt x="619" y="129"/>
                  </a:cubicBezTo>
                  <a:cubicBezTo>
                    <a:pt x="616" y="133"/>
                    <a:pt x="614" y="138"/>
                    <a:pt x="611" y="143"/>
                  </a:cubicBezTo>
                  <a:cubicBezTo>
                    <a:pt x="606" y="150"/>
                    <a:pt x="598" y="151"/>
                    <a:pt x="589" y="150"/>
                  </a:cubicBezTo>
                  <a:cubicBezTo>
                    <a:pt x="584" y="150"/>
                    <a:pt x="581" y="146"/>
                    <a:pt x="580" y="142"/>
                  </a:cubicBezTo>
                  <a:cubicBezTo>
                    <a:pt x="580" y="0"/>
                    <a:pt x="580" y="0"/>
                    <a:pt x="580" y="0"/>
                  </a:cubicBezTo>
                  <a:cubicBezTo>
                    <a:pt x="258" y="12"/>
                    <a:pt x="0" y="277"/>
                    <a:pt x="0" y="602"/>
                  </a:cubicBezTo>
                  <a:cubicBezTo>
                    <a:pt x="0" y="711"/>
                    <a:pt x="29" y="814"/>
                    <a:pt x="79" y="902"/>
                  </a:cubicBezTo>
                  <a:cubicBezTo>
                    <a:pt x="177" y="845"/>
                    <a:pt x="177" y="845"/>
                    <a:pt x="177" y="845"/>
                  </a:cubicBezTo>
                  <a:cubicBezTo>
                    <a:pt x="163" y="843"/>
                    <a:pt x="151" y="836"/>
                    <a:pt x="145" y="82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38" name="Google Shape;1338;p49"/>
            <p:cNvSpPr/>
            <p:nvPr/>
          </p:nvSpPr>
          <p:spPr>
            <a:xfrm>
              <a:off x="6094186" y="2682276"/>
              <a:ext cx="358476" cy="531209"/>
            </a:xfrm>
            <a:custGeom>
              <a:avLst/>
              <a:gdLst/>
              <a:ahLst/>
              <a:cxnLst/>
              <a:rect l="l" t="t" r="r" b="b"/>
              <a:pathLst>
                <a:path w="600" h="889" extrusionOk="0">
                  <a:moveTo>
                    <a:pt x="35" y="95"/>
                  </a:moveTo>
                  <a:cubicBezTo>
                    <a:pt x="48" y="95"/>
                    <a:pt x="60" y="101"/>
                    <a:pt x="69" y="112"/>
                  </a:cubicBezTo>
                  <a:cubicBezTo>
                    <a:pt x="82" y="127"/>
                    <a:pt x="88" y="149"/>
                    <a:pt x="88" y="172"/>
                  </a:cubicBezTo>
                  <a:cubicBezTo>
                    <a:pt x="88" y="196"/>
                    <a:pt x="82" y="218"/>
                    <a:pt x="69" y="233"/>
                  </a:cubicBezTo>
                  <a:cubicBezTo>
                    <a:pt x="60" y="244"/>
                    <a:pt x="48" y="250"/>
                    <a:pt x="35" y="250"/>
                  </a:cubicBezTo>
                  <a:cubicBezTo>
                    <a:pt x="21" y="250"/>
                    <a:pt x="8" y="243"/>
                    <a:pt x="0" y="232"/>
                  </a:cubicBezTo>
                  <a:cubicBezTo>
                    <a:pt x="0" y="329"/>
                    <a:pt x="0" y="329"/>
                    <a:pt x="0" y="329"/>
                  </a:cubicBezTo>
                  <a:cubicBezTo>
                    <a:pt x="150" y="331"/>
                    <a:pt x="271" y="452"/>
                    <a:pt x="271" y="602"/>
                  </a:cubicBezTo>
                  <a:cubicBezTo>
                    <a:pt x="271" y="644"/>
                    <a:pt x="261" y="684"/>
                    <a:pt x="245" y="719"/>
                  </a:cubicBezTo>
                  <a:cubicBezTo>
                    <a:pt x="355" y="783"/>
                    <a:pt x="355" y="783"/>
                    <a:pt x="355" y="783"/>
                  </a:cubicBezTo>
                  <a:cubicBezTo>
                    <a:pt x="358" y="786"/>
                    <a:pt x="359" y="791"/>
                    <a:pt x="357" y="795"/>
                  </a:cubicBezTo>
                  <a:cubicBezTo>
                    <a:pt x="353" y="802"/>
                    <a:pt x="349" y="809"/>
                    <a:pt x="340" y="810"/>
                  </a:cubicBezTo>
                  <a:cubicBezTo>
                    <a:pt x="334" y="810"/>
                    <a:pt x="329" y="810"/>
                    <a:pt x="324" y="810"/>
                  </a:cubicBezTo>
                  <a:cubicBezTo>
                    <a:pt x="307" y="810"/>
                    <a:pt x="297" y="825"/>
                    <a:pt x="303" y="840"/>
                  </a:cubicBezTo>
                  <a:cubicBezTo>
                    <a:pt x="309" y="855"/>
                    <a:pt x="322" y="868"/>
                    <a:pt x="336" y="875"/>
                  </a:cubicBezTo>
                  <a:cubicBezTo>
                    <a:pt x="350" y="884"/>
                    <a:pt x="368" y="889"/>
                    <a:pt x="384" y="887"/>
                  </a:cubicBezTo>
                  <a:cubicBezTo>
                    <a:pt x="400" y="884"/>
                    <a:pt x="407" y="868"/>
                    <a:pt x="399" y="854"/>
                  </a:cubicBezTo>
                  <a:cubicBezTo>
                    <a:pt x="397" y="849"/>
                    <a:pt x="394" y="845"/>
                    <a:pt x="391" y="840"/>
                  </a:cubicBezTo>
                  <a:cubicBezTo>
                    <a:pt x="387" y="831"/>
                    <a:pt x="391" y="824"/>
                    <a:pt x="396" y="817"/>
                  </a:cubicBezTo>
                  <a:cubicBezTo>
                    <a:pt x="398" y="813"/>
                    <a:pt x="403" y="812"/>
                    <a:pt x="407" y="813"/>
                  </a:cubicBezTo>
                  <a:cubicBezTo>
                    <a:pt x="530" y="884"/>
                    <a:pt x="530" y="884"/>
                    <a:pt x="530" y="884"/>
                  </a:cubicBezTo>
                  <a:cubicBezTo>
                    <a:pt x="575" y="800"/>
                    <a:pt x="600" y="704"/>
                    <a:pt x="600" y="602"/>
                  </a:cubicBezTo>
                  <a:cubicBezTo>
                    <a:pt x="600" y="271"/>
                    <a:pt x="331" y="1"/>
                    <a:pt x="0" y="0"/>
                  </a:cubicBezTo>
                  <a:cubicBezTo>
                    <a:pt x="0" y="113"/>
                    <a:pt x="0" y="113"/>
                    <a:pt x="0" y="113"/>
                  </a:cubicBezTo>
                  <a:cubicBezTo>
                    <a:pt x="8" y="102"/>
                    <a:pt x="21" y="95"/>
                    <a:pt x="35" y="95"/>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39" name="Google Shape;1339;p49"/>
            <p:cNvSpPr/>
            <p:nvPr/>
          </p:nvSpPr>
          <p:spPr>
            <a:xfrm>
              <a:off x="5787732" y="3124950"/>
              <a:ext cx="616090" cy="277182"/>
            </a:xfrm>
            <a:custGeom>
              <a:avLst/>
              <a:gdLst/>
              <a:ahLst/>
              <a:cxnLst/>
              <a:rect l="l" t="t" r="r" b="b"/>
              <a:pathLst>
                <a:path w="1031" h="464" extrusionOk="0">
                  <a:moveTo>
                    <a:pt x="931" y="147"/>
                  </a:moveTo>
                  <a:cubicBezTo>
                    <a:pt x="925" y="159"/>
                    <a:pt x="913" y="166"/>
                    <a:pt x="900" y="169"/>
                  </a:cubicBezTo>
                  <a:cubicBezTo>
                    <a:pt x="880" y="172"/>
                    <a:pt x="858" y="167"/>
                    <a:pt x="838" y="155"/>
                  </a:cubicBezTo>
                  <a:cubicBezTo>
                    <a:pt x="817" y="143"/>
                    <a:pt x="801" y="127"/>
                    <a:pt x="795" y="108"/>
                  </a:cubicBezTo>
                  <a:cubicBezTo>
                    <a:pt x="790" y="95"/>
                    <a:pt x="791" y="81"/>
                    <a:pt x="797" y="70"/>
                  </a:cubicBezTo>
                  <a:cubicBezTo>
                    <a:pt x="804" y="58"/>
                    <a:pt x="816" y="50"/>
                    <a:pt x="830" y="48"/>
                  </a:cubicBezTo>
                  <a:cubicBezTo>
                    <a:pt x="746" y="0"/>
                    <a:pt x="746" y="0"/>
                    <a:pt x="746" y="0"/>
                  </a:cubicBezTo>
                  <a:cubicBezTo>
                    <a:pt x="698" y="81"/>
                    <a:pt x="611" y="135"/>
                    <a:pt x="510" y="135"/>
                  </a:cubicBezTo>
                  <a:cubicBezTo>
                    <a:pt x="417" y="135"/>
                    <a:pt x="335" y="88"/>
                    <a:pt x="286" y="17"/>
                  </a:cubicBezTo>
                  <a:cubicBezTo>
                    <a:pt x="175" y="81"/>
                    <a:pt x="175" y="81"/>
                    <a:pt x="175" y="81"/>
                  </a:cubicBezTo>
                  <a:cubicBezTo>
                    <a:pt x="171" y="82"/>
                    <a:pt x="167" y="81"/>
                    <a:pt x="164" y="77"/>
                  </a:cubicBezTo>
                  <a:cubicBezTo>
                    <a:pt x="159" y="70"/>
                    <a:pt x="156" y="63"/>
                    <a:pt x="160" y="54"/>
                  </a:cubicBezTo>
                  <a:cubicBezTo>
                    <a:pt x="162" y="49"/>
                    <a:pt x="165" y="45"/>
                    <a:pt x="168" y="40"/>
                  </a:cubicBezTo>
                  <a:cubicBezTo>
                    <a:pt x="175" y="26"/>
                    <a:pt x="168" y="10"/>
                    <a:pt x="152" y="7"/>
                  </a:cubicBezTo>
                  <a:cubicBezTo>
                    <a:pt x="136" y="5"/>
                    <a:pt x="119" y="10"/>
                    <a:pt x="105" y="18"/>
                  </a:cubicBezTo>
                  <a:cubicBezTo>
                    <a:pt x="90" y="26"/>
                    <a:pt x="77" y="39"/>
                    <a:pt x="71" y="54"/>
                  </a:cubicBezTo>
                  <a:cubicBezTo>
                    <a:pt x="66" y="69"/>
                    <a:pt x="76" y="83"/>
                    <a:pt x="92" y="84"/>
                  </a:cubicBezTo>
                  <a:cubicBezTo>
                    <a:pt x="97" y="84"/>
                    <a:pt x="103" y="83"/>
                    <a:pt x="108" y="84"/>
                  </a:cubicBezTo>
                  <a:cubicBezTo>
                    <a:pt x="117" y="85"/>
                    <a:pt x="121" y="92"/>
                    <a:pt x="126" y="99"/>
                  </a:cubicBezTo>
                  <a:cubicBezTo>
                    <a:pt x="128" y="103"/>
                    <a:pt x="126" y="108"/>
                    <a:pt x="123" y="111"/>
                  </a:cubicBezTo>
                  <a:cubicBezTo>
                    <a:pt x="0" y="182"/>
                    <a:pt x="0" y="182"/>
                    <a:pt x="0" y="182"/>
                  </a:cubicBezTo>
                  <a:cubicBezTo>
                    <a:pt x="107" y="351"/>
                    <a:pt x="296" y="464"/>
                    <a:pt x="510" y="464"/>
                  </a:cubicBezTo>
                  <a:cubicBezTo>
                    <a:pt x="733" y="464"/>
                    <a:pt x="927" y="344"/>
                    <a:pt x="1031" y="165"/>
                  </a:cubicBezTo>
                  <a:cubicBezTo>
                    <a:pt x="934" y="108"/>
                    <a:pt x="934" y="108"/>
                    <a:pt x="934" y="108"/>
                  </a:cubicBezTo>
                  <a:cubicBezTo>
                    <a:pt x="939" y="121"/>
                    <a:pt x="938" y="136"/>
                    <a:pt x="931" y="147"/>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40" name="Google Shape;1340;p49"/>
          <p:cNvGrpSpPr/>
          <p:nvPr/>
        </p:nvGrpSpPr>
        <p:grpSpPr>
          <a:xfrm>
            <a:off x="4982887" y="1550327"/>
            <a:ext cx="445627" cy="445604"/>
            <a:chOff x="6768809" y="2682265"/>
            <a:chExt cx="719915" cy="719877"/>
          </a:xfrm>
        </p:grpSpPr>
        <p:sp>
          <p:nvSpPr>
            <p:cNvPr id="1341" name="Google Shape;1341;p49"/>
            <p:cNvSpPr/>
            <p:nvPr/>
          </p:nvSpPr>
          <p:spPr>
            <a:xfrm>
              <a:off x="6768809" y="2682954"/>
              <a:ext cx="400157" cy="358101"/>
            </a:xfrm>
            <a:custGeom>
              <a:avLst/>
              <a:gdLst/>
              <a:ahLst/>
              <a:cxnLst/>
              <a:rect l="l" t="t" r="r" b="b"/>
              <a:pathLst>
                <a:path w="638" h="571" extrusionOk="0">
                  <a:moveTo>
                    <a:pt x="91" y="538"/>
                  </a:moveTo>
                  <a:cubicBezTo>
                    <a:pt x="91" y="525"/>
                    <a:pt x="97" y="513"/>
                    <a:pt x="107" y="505"/>
                  </a:cubicBezTo>
                  <a:cubicBezTo>
                    <a:pt x="121" y="493"/>
                    <a:pt x="142" y="486"/>
                    <a:pt x="164" y="487"/>
                  </a:cubicBezTo>
                  <a:cubicBezTo>
                    <a:pt x="187" y="486"/>
                    <a:pt x="208" y="493"/>
                    <a:pt x="222" y="505"/>
                  </a:cubicBezTo>
                  <a:cubicBezTo>
                    <a:pt x="232" y="513"/>
                    <a:pt x="238" y="525"/>
                    <a:pt x="238" y="538"/>
                  </a:cubicBezTo>
                  <a:cubicBezTo>
                    <a:pt x="238" y="551"/>
                    <a:pt x="232" y="563"/>
                    <a:pt x="221" y="571"/>
                  </a:cubicBezTo>
                  <a:cubicBezTo>
                    <a:pt x="314" y="571"/>
                    <a:pt x="314" y="571"/>
                    <a:pt x="314" y="571"/>
                  </a:cubicBezTo>
                  <a:cubicBezTo>
                    <a:pt x="315" y="435"/>
                    <a:pt x="420" y="325"/>
                    <a:pt x="552" y="314"/>
                  </a:cubicBezTo>
                  <a:cubicBezTo>
                    <a:pt x="552" y="192"/>
                    <a:pt x="552" y="192"/>
                    <a:pt x="552" y="192"/>
                  </a:cubicBezTo>
                  <a:cubicBezTo>
                    <a:pt x="554" y="189"/>
                    <a:pt x="557" y="185"/>
                    <a:pt x="561" y="185"/>
                  </a:cubicBezTo>
                  <a:cubicBezTo>
                    <a:pt x="569" y="184"/>
                    <a:pt x="577" y="184"/>
                    <a:pt x="582" y="192"/>
                  </a:cubicBezTo>
                  <a:cubicBezTo>
                    <a:pt x="585" y="196"/>
                    <a:pt x="587" y="201"/>
                    <a:pt x="590" y="205"/>
                  </a:cubicBezTo>
                  <a:cubicBezTo>
                    <a:pt x="598" y="218"/>
                    <a:pt x="615" y="220"/>
                    <a:pt x="625" y="208"/>
                  </a:cubicBezTo>
                  <a:cubicBezTo>
                    <a:pt x="634" y="196"/>
                    <a:pt x="638" y="179"/>
                    <a:pt x="638" y="163"/>
                  </a:cubicBezTo>
                  <a:cubicBezTo>
                    <a:pt x="638" y="148"/>
                    <a:pt x="634" y="131"/>
                    <a:pt x="625" y="119"/>
                  </a:cubicBezTo>
                  <a:cubicBezTo>
                    <a:pt x="615" y="107"/>
                    <a:pt x="598" y="109"/>
                    <a:pt x="590" y="122"/>
                  </a:cubicBezTo>
                  <a:cubicBezTo>
                    <a:pt x="587" y="126"/>
                    <a:pt x="585" y="131"/>
                    <a:pt x="582" y="135"/>
                  </a:cubicBezTo>
                  <a:cubicBezTo>
                    <a:pt x="577" y="142"/>
                    <a:pt x="569" y="143"/>
                    <a:pt x="561" y="142"/>
                  </a:cubicBezTo>
                  <a:cubicBezTo>
                    <a:pt x="557" y="142"/>
                    <a:pt x="554" y="138"/>
                    <a:pt x="552" y="135"/>
                  </a:cubicBezTo>
                  <a:cubicBezTo>
                    <a:pt x="552" y="0"/>
                    <a:pt x="552" y="0"/>
                    <a:pt x="552" y="0"/>
                  </a:cubicBezTo>
                  <a:cubicBezTo>
                    <a:pt x="246" y="11"/>
                    <a:pt x="1" y="262"/>
                    <a:pt x="0" y="571"/>
                  </a:cubicBezTo>
                  <a:cubicBezTo>
                    <a:pt x="107" y="571"/>
                    <a:pt x="107" y="571"/>
                    <a:pt x="107" y="571"/>
                  </a:cubicBezTo>
                  <a:cubicBezTo>
                    <a:pt x="97" y="563"/>
                    <a:pt x="91" y="551"/>
                    <a:pt x="91" y="53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42" name="Google Shape;1342;p49"/>
            <p:cNvSpPr/>
            <p:nvPr/>
          </p:nvSpPr>
          <p:spPr>
            <a:xfrm>
              <a:off x="6768809" y="3002032"/>
              <a:ext cx="358808" cy="400111"/>
            </a:xfrm>
            <a:custGeom>
              <a:avLst/>
              <a:gdLst/>
              <a:ahLst/>
              <a:cxnLst/>
              <a:rect l="l" t="t" r="r" b="b"/>
              <a:pathLst>
                <a:path w="572" h="638" extrusionOk="0">
                  <a:moveTo>
                    <a:pt x="539" y="547"/>
                  </a:moveTo>
                  <a:cubicBezTo>
                    <a:pt x="526" y="547"/>
                    <a:pt x="514" y="542"/>
                    <a:pt x="506" y="532"/>
                  </a:cubicBezTo>
                  <a:cubicBezTo>
                    <a:pt x="494" y="517"/>
                    <a:pt x="487" y="497"/>
                    <a:pt x="488" y="474"/>
                  </a:cubicBezTo>
                  <a:cubicBezTo>
                    <a:pt x="487" y="451"/>
                    <a:pt x="494" y="431"/>
                    <a:pt x="506" y="416"/>
                  </a:cubicBezTo>
                  <a:cubicBezTo>
                    <a:pt x="514" y="406"/>
                    <a:pt x="526" y="400"/>
                    <a:pt x="539" y="400"/>
                  </a:cubicBezTo>
                  <a:cubicBezTo>
                    <a:pt x="551" y="400"/>
                    <a:pt x="564" y="406"/>
                    <a:pt x="572" y="417"/>
                  </a:cubicBezTo>
                  <a:cubicBezTo>
                    <a:pt x="572" y="324"/>
                    <a:pt x="572" y="324"/>
                    <a:pt x="572" y="324"/>
                  </a:cubicBezTo>
                  <a:cubicBezTo>
                    <a:pt x="436" y="323"/>
                    <a:pt x="325" y="219"/>
                    <a:pt x="315" y="86"/>
                  </a:cubicBezTo>
                  <a:cubicBezTo>
                    <a:pt x="193" y="86"/>
                    <a:pt x="193" y="86"/>
                    <a:pt x="193" y="86"/>
                  </a:cubicBezTo>
                  <a:cubicBezTo>
                    <a:pt x="189" y="84"/>
                    <a:pt x="186" y="81"/>
                    <a:pt x="186" y="77"/>
                  </a:cubicBezTo>
                  <a:cubicBezTo>
                    <a:pt x="185" y="69"/>
                    <a:pt x="185" y="61"/>
                    <a:pt x="193" y="56"/>
                  </a:cubicBezTo>
                  <a:cubicBezTo>
                    <a:pt x="197" y="53"/>
                    <a:pt x="202" y="51"/>
                    <a:pt x="206" y="48"/>
                  </a:cubicBezTo>
                  <a:cubicBezTo>
                    <a:pt x="219" y="40"/>
                    <a:pt x="221" y="23"/>
                    <a:pt x="209" y="13"/>
                  </a:cubicBezTo>
                  <a:cubicBezTo>
                    <a:pt x="197" y="4"/>
                    <a:pt x="180" y="0"/>
                    <a:pt x="164" y="0"/>
                  </a:cubicBezTo>
                  <a:cubicBezTo>
                    <a:pt x="149" y="0"/>
                    <a:pt x="132" y="4"/>
                    <a:pt x="120" y="13"/>
                  </a:cubicBezTo>
                  <a:cubicBezTo>
                    <a:pt x="108" y="23"/>
                    <a:pt x="109" y="40"/>
                    <a:pt x="123" y="48"/>
                  </a:cubicBezTo>
                  <a:cubicBezTo>
                    <a:pt x="127" y="51"/>
                    <a:pt x="132" y="53"/>
                    <a:pt x="136" y="56"/>
                  </a:cubicBezTo>
                  <a:cubicBezTo>
                    <a:pt x="143" y="61"/>
                    <a:pt x="143" y="69"/>
                    <a:pt x="143" y="77"/>
                  </a:cubicBezTo>
                  <a:cubicBezTo>
                    <a:pt x="143" y="81"/>
                    <a:pt x="139" y="84"/>
                    <a:pt x="136" y="86"/>
                  </a:cubicBezTo>
                  <a:cubicBezTo>
                    <a:pt x="0" y="86"/>
                    <a:pt x="0" y="86"/>
                    <a:pt x="0" y="86"/>
                  </a:cubicBezTo>
                  <a:cubicBezTo>
                    <a:pt x="12" y="392"/>
                    <a:pt x="263" y="637"/>
                    <a:pt x="572" y="638"/>
                  </a:cubicBezTo>
                  <a:cubicBezTo>
                    <a:pt x="572" y="531"/>
                    <a:pt x="572" y="531"/>
                    <a:pt x="572" y="531"/>
                  </a:cubicBezTo>
                  <a:cubicBezTo>
                    <a:pt x="564" y="541"/>
                    <a:pt x="551" y="547"/>
                    <a:pt x="539" y="547"/>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43" name="Google Shape;1343;p49"/>
            <p:cNvSpPr/>
            <p:nvPr/>
          </p:nvSpPr>
          <p:spPr>
            <a:xfrm>
              <a:off x="7129915" y="2682265"/>
              <a:ext cx="358808" cy="400111"/>
            </a:xfrm>
            <a:custGeom>
              <a:avLst/>
              <a:gdLst/>
              <a:ahLst/>
              <a:cxnLst/>
              <a:rect l="l" t="t" r="r" b="b"/>
              <a:pathLst>
                <a:path w="572" h="638" extrusionOk="0">
                  <a:moveTo>
                    <a:pt x="33" y="91"/>
                  </a:moveTo>
                  <a:cubicBezTo>
                    <a:pt x="46" y="91"/>
                    <a:pt x="58" y="97"/>
                    <a:pt x="66" y="107"/>
                  </a:cubicBezTo>
                  <a:cubicBezTo>
                    <a:pt x="78" y="121"/>
                    <a:pt x="85" y="142"/>
                    <a:pt x="84" y="164"/>
                  </a:cubicBezTo>
                  <a:cubicBezTo>
                    <a:pt x="85" y="187"/>
                    <a:pt x="78" y="208"/>
                    <a:pt x="66" y="222"/>
                  </a:cubicBezTo>
                  <a:cubicBezTo>
                    <a:pt x="58" y="232"/>
                    <a:pt x="46" y="238"/>
                    <a:pt x="33" y="238"/>
                  </a:cubicBezTo>
                  <a:cubicBezTo>
                    <a:pt x="21" y="238"/>
                    <a:pt x="8" y="232"/>
                    <a:pt x="0" y="222"/>
                  </a:cubicBezTo>
                  <a:cubicBezTo>
                    <a:pt x="0" y="314"/>
                    <a:pt x="0" y="314"/>
                    <a:pt x="0" y="314"/>
                  </a:cubicBezTo>
                  <a:cubicBezTo>
                    <a:pt x="136" y="315"/>
                    <a:pt x="247" y="420"/>
                    <a:pt x="257" y="553"/>
                  </a:cubicBezTo>
                  <a:cubicBezTo>
                    <a:pt x="379" y="553"/>
                    <a:pt x="379" y="553"/>
                    <a:pt x="379" y="553"/>
                  </a:cubicBezTo>
                  <a:cubicBezTo>
                    <a:pt x="383" y="554"/>
                    <a:pt x="386" y="557"/>
                    <a:pt x="386" y="561"/>
                  </a:cubicBezTo>
                  <a:cubicBezTo>
                    <a:pt x="387" y="570"/>
                    <a:pt x="387" y="577"/>
                    <a:pt x="379" y="582"/>
                  </a:cubicBezTo>
                  <a:cubicBezTo>
                    <a:pt x="375" y="585"/>
                    <a:pt x="370" y="587"/>
                    <a:pt x="366" y="590"/>
                  </a:cubicBezTo>
                  <a:cubicBezTo>
                    <a:pt x="353" y="598"/>
                    <a:pt x="351" y="615"/>
                    <a:pt x="363" y="625"/>
                  </a:cubicBezTo>
                  <a:cubicBezTo>
                    <a:pt x="375" y="635"/>
                    <a:pt x="392" y="638"/>
                    <a:pt x="408" y="638"/>
                  </a:cubicBezTo>
                  <a:cubicBezTo>
                    <a:pt x="423" y="638"/>
                    <a:pt x="440" y="635"/>
                    <a:pt x="452" y="625"/>
                  </a:cubicBezTo>
                  <a:cubicBezTo>
                    <a:pt x="464" y="615"/>
                    <a:pt x="463" y="598"/>
                    <a:pt x="449" y="590"/>
                  </a:cubicBezTo>
                  <a:cubicBezTo>
                    <a:pt x="445" y="587"/>
                    <a:pt x="440" y="585"/>
                    <a:pt x="436" y="582"/>
                  </a:cubicBezTo>
                  <a:cubicBezTo>
                    <a:pt x="429" y="577"/>
                    <a:pt x="429" y="570"/>
                    <a:pt x="429" y="561"/>
                  </a:cubicBezTo>
                  <a:cubicBezTo>
                    <a:pt x="429" y="557"/>
                    <a:pt x="433" y="554"/>
                    <a:pt x="436" y="553"/>
                  </a:cubicBezTo>
                  <a:cubicBezTo>
                    <a:pt x="572" y="553"/>
                    <a:pt x="572" y="553"/>
                    <a:pt x="572" y="553"/>
                  </a:cubicBezTo>
                  <a:cubicBezTo>
                    <a:pt x="560" y="246"/>
                    <a:pt x="309" y="1"/>
                    <a:pt x="0" y="0"/>
                  </a:cubicBezTo>
                  <a:cubicBezTo>
                    <a:pt x="0" y="107"/>
                    <a:pt x="0" y="107"/>
                    <a:pt x="0" y="107"/>
                  </a:cubicBezTo>
                  <a:cubicBezTo>
                    <a:pt x="8" y="97"/>
                    <a:pt x="21" y="91"/>
                    <a:pt x="33" y="9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44" name="Google Shape;1344;p49"/>
            <p:cNvSpPr/>
            <p:nvPr/>
          </p:nvSpPr>
          <p:spPr>
            <a:xfrm>
              <a:off x="7088567" y="3043581"/>
              <a:ext cx="400157" cy="358561"/>
            </a:xfrm>
            <a:custGeom>
              <a:avLst/>
              <a:gdLst/>
              <a:ahLst/>
              <a:cxnLst/>
              <a:rect l="l" t="t" r="r" b="b"/>
              <a:pathLst>
                <a:path w="638" h="572" extrusionOk="0">
                  <a:moveTo>
                    <a:pt x="547" y="34"/>
                  </a:moveTo>
                  <a:cubicBezTo>
                    <a:pt x="547" y="46"/>
                    <a:pt x="541" y="58"/>
                    <a:pt x="531" y="66"/>
                  </a:cubicBezTo>
                  <a:cubicBezTo>
                    <a:pt x="517" y="78"/>
                    <a:pt x="496" y="85"/>
                    <a:pt x="474" y="84"/>
                  </a:cubicBezTo>
                  <a:cubicBezTo>
                    <a:pt x="451" y="85"/>
                    <a:pt x="430" y="78"/>
                    <a:pt x="416" y="66"/>
                  </a:cubicBezTo>
                  <a:cubicBezTo>
                    <a:pt x="406" y="58"/>
                    <a:pt x="400" y="46"/>
                    <a:pt x="400" y="34"/>
                  </a:cubicBezTo>
                  <a:cubicBezTo>
                    <a:pt x="400" y="21"/>
                    <a:pt x="406" y="9"/>
                    <a:pt x="417" y="0"/>
                  </a:cubicBezTo>
                  <a:cubicBezTo>
                    <a:pt x="324" y="0"/>
                    <a:pt x="324" y="0"/>
                    <a:pt x="324" y="0"/>
                  </a:cubicBezTo>
                  <a:cubicBezTo>
                    <a:pt x="323" y="136"/>
                    <a:pt x="218" y="247"/>
                    <a:pt x="86" y="258"/>
                  </a:cubicBezTo>
                  <a:cubicBezTo>
                    <a:pt x="86" y="379"/>
                    <a:pt x="86" y="379"/>
                    <a:pt x="86" y="379"/>
                  </a:cubicBezTo>
                  <a:cubicBezTo>
                    <a:pt x="84" y="383"/>
                    <a:pt x="81" y="386"/>
                    <a:pt x="77" y="387"/>
                  </a:cubicBezTo>
                  <a:cubicBezTo>
                    <a:pt x="69" y="387"/>
                    <a:pt x="61" y="387"/>
                    <a:pt x="56" y="379"/>
                  </a:cubicBezTo>
                  <a:cubicBezTo>
                    <a:pt x="53" y="375"/>
                    <a:pt x="51" y="370"/>
                    <a:pt x="48" y="366"/>
                  </a:cubicBezTo>
                  <a:cubicBezTo>
                    <a:pt x="40" y="353"/>
                    <a:pt x="23" y="352"/>
                    <a:pt x="13" y="363"/>
                  </a:cubicBezTo>
                  <a:cubicBezTo>
                    <a:pt x="4" y="375"/>
                    <a:pt x="0" y="392"/>
                    <a:pt x="0" y="408"/>
                  </a:cubicBezTo>
                  <a:cubicBezTo>
                    <a:pt x="0" y="423"/>
                    <a:pt x="4" y="440"/>
                    <a:pt x="13" y="452"/>
                  </a:cubicBezTo>
                  <a:cubicBezTo>
                    <a:pt x="23" y="464"/>
                    <a:pt x="40" y="463"/>
                    <a:pt x="48" y="450"/>
                  </a:cubicBezTo>
                  <a:cubicBezTo>
                    <a:pt x="51" y="445"/>
                    <a:pt x="53" y="440"/>
                    <a:pt x="56" y="436"/>
                  </a:cubicBezTo>
                  <a:cubicBezTo>
                    <a:pt x="61" y="429"/>
                    <a:pt x="69" y="429"/>
                    <a:pt x="77" y="429"/>
                  </a:cubicBezTo>
                  <a:cubicBezTo>
                    <a:pt x="81" y="429"/>
                    <a:pt x="84" y="433"/>
                    <a:pt x="86" y="436"/>
                  </a:cubicBezTo>
                  <a:cubicBezTo>
                    <a:pt x="86" y="572"/>
                    <a:pt x="86" y="572"/>
                    <a:pt x="86" y="572"/>
                  </a:cubicBezTo>
                  <a:cubicBezTo>
                    <a:pt x="392" y="560"/>
                    <a:pt x="637" y="309"/>
                    <a:pt x="638" y="0"/>
                  </a:cubicBezTo>
                  <a:cubicBezTo>
                    <a:pt x="531" y="0"/>
                    <a:pt x="531" y="0"/>
                    <a:pt x="531" y="0"/>
                  </a:cubicBezTo>
                  <a:cubicBezTo>
                    <a:pt x="541" y="9"/>
                    <a:pt x="547" y="21"/>
                    <a:pt x="547" y="34"/>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45" name="Google Shape;1345;p49"/>
          <p:cNvGrpSpPr/>
          <p:nvPr/>
        </p:nvGrpSpPr>
        <p:grpSpPr>
          <a:xfrm>
            <a:off x="5624209" y="1550356"/>
            <a:ext cx="445753" cy="445545"/>
            <a:chOff x="7804870" y="2682313"/>
            <a:chExt cx="720118" cy="719782"/>
          </a:xfrm>
        </p:grpSpPr>
        <p:sp>
          <p:nvSpPr>
            <p:cNvPr id="1346" name="Google Shape;1346;p49"/>
            <p:cNvSpPr/>
            <p:nvPr/>
          </p:nvSpPr>
          <p:spPr>
            <a:xfrm>
              <a:off x="7804870" y="2922841"/>
              <a:ext cx="256443" cy="407568"/>
            </a:xfrm>
            <a:custGeom>
              <a:avLst/>
              <a:gdLst/>
              <a:ahLst/>
              <a:cxnLst/>
              <a:rect l="l" t="t" r="r" b="b"/>
              <a:pathLst>
                <a:path w="376" h="598" extrusionOk="0">
                  <a:moveTo>
                    <a:pt x="242" y="519"/>
                  </a:moveTo>
                  <a:cubicBezTo>
                    <a:pt x="234" y="513"/>
                    <a:pt x="229" y="503"/>
                    <a:pt x="228" y="493"/>
                  </a:cubicBezTo>
                  <a:cubicBezTo>
                    <a:pt x="227" y="477"/>
                    <a:pt x="233" y="460"/>
                    <a:pt x="244" y="445"/>
                  </a:cubicBezTo>
                  <a:cubicBezTo>
                    <a:pt x="255" y="430"/>
                    <a:pt x="269" y="420"/>
                    <a:pt x="284" y="416"/>
                  </a:cubicBezTo>
                  <a:cubicBezTo>
                    <a:pt x="294" y="413"/>
                    <a:pt x="305" y="415"/>
                    <a:pt x="313" y="421"/>
                  </a:cubicBezTo>
                  <a:cubicBezTo>
                    <a:pt x="316" y="424"/>
                    <a:pt x="319" y="427"/>
                    <a:pt x="321" y="430"/>
                  </a:cubicBezTo>
                  <a:cubicBezTo>
                    <a:pt x="326" y="437"/>
                    <a:pt x="335" y="437"/>
                    <a:pt x="340" y="430"/>
                  </a:cubicBezTo>
                  <a:cubicBezTo>
                    <a:pt x="372" y="386"/>
                    <a:pt x="372" y="386"/>
                    <a:pt x="372" y="386"/>
                  </a:cubicBezTo>
                  <a:cubicBezTo>
                    <a:pt x="376" y="381"/>
                    <a:pt x="375" y="374"/>
                    <a:pt x="370" y="371"/>
                  </a:cubicBezTo>
                  <a:cubicBezTo>
                    <a:pt x="313" y="325"/>
                    <a:pt x="276" y="254"/>
                    <a:pt x="276" y="175"/>
                  </a:cubicBezTo>
                  <a:cubicBezTo>
                    <a:pt x="276" y="157"/>
                    <a:pt x="278" y="140"/>
                    <a:pt x="281" y="124"/>
                  </a:cubicBezTo>
                  <a:cubicBezTo>
                    <a:pt x="283" y="118"/>
                    <a:pt x="279" y="112"/>
                    <a:pt x="274" y="111"/>
                  </a:cubicBezTo>
                  <a:cubicBezTo>
                    <a:pt x="177" y="79"/>
                    <a:pt x="177" y="79"/>
                    <a:pt x="177" y="79"/>
                  </a:cubicBezTo>
                  <a:cubicBezTo>
                    <a:pt x="175" y="77"/>
                    <a:pt x="173" y="74"/>
                    <a:pt x="174" y="71"/>
                  </a:cubicBezTo>
                  <a:cubicBezTo>
                    <a:pt x="176" y="64"/>
                    <a:pt x="178" y="58"/>
                    <a:pt x="185" y="56"/>
                  </a:cubicBezTo>
                  <a:cubicBezTo>
                    <a:pt x="189" y="55"/>
                    <a:pt x="193" y="55"/>
                    <a:pt x="197" y="54"/>
                  </a:cubicBezTo>
                  <a:cubicBezTo>
                    <a:pt x="209" y="50"/>
                    <a:pt x="215" y="38"/>
                    <a:pt x="208" y="27"/>
                  </a:cubicBezTo>
                  <a:cubicBezTo>
                    <a:pt x="201" y="16"/>
                    <a:pt x="189" y="9"/>
                    <a:pt x="177" y="5"/>
                  </a:cubicBezTo>
                  <a:cubicBezTo>
                    <a:pt x="165" y="1"/>
                    <a:pt x="151" y="0"/>
                    <a:pt x="139" y="5"/>
                  </a:cubicBezTo>
                  <a:cubicBezTo>
                    <a:pt x="127" y="9"/>
                    <a:pt x="124" y="23"/>
                    <a:pt x="132" y="32"/>
                  </a:cubicBezTo>
                  <a:cubicBezTo>
                    <a:pt x="135" y="36"/>
                    <a:pt x="138" y="38"/>
                    <a:pt x="140" y="42"/>
                  </a:cubicBezTo>
                  <a:cubicBezTo>
                    <a:pt x="145" y="48"/>
                    <a:pt x="143" y="54"/>
                    <a:pt x="141" y="60"/>
                  </a:cubicBezTo>
                  <a:cubicBezTo>
                    <a:pt x="140" y="63"/>
                    <a:pt x="136" y="65"/>
                    <a:pt x="133" y="65"/>
                  </a:cubicBezTo>
                  <a:cubicBezTo>
                    <a:pt x="32" y="32"/>
                    <a:pt x="32" y="32"/>
                    <a:pt x="32" y="32"/>
                  </a:cubicBezTo>
                  <a:cubicBezTo>
                    <a:pt x="26" y="30"/>
                    <a:pt x="19" y="34"/>
                    <a:pt x="17" y="40"/>
                  </a:cubicBezTo>
                  <a:cubicBezTo>
                    <a:pt x="6" y="83"/>
                    <a:pt x="0" y="128"/>
                    <a:pt x="0" y="175"/>
                  </a:cubicBezTo>
                  <a:cubicBezTo>
                    <a:pt x="0" y="345"/>
                    <a:pt x="81" y="497"/>
                    <a:pt x="207" y="594"/>
                  </a:cubicBezTo>
                  <a:cubicBezTo>
                    <a:pt x="212" y="598"/>
                    <a:pt x="219" y="597"/>
                    <a:pt x="223" y="591"/>
                  </a:cubicBezTo>
                  <a:cubicBezTo>
                    <a:pt x="259" y="542"/>
                    <a:pt x="259" y="542"/>
                    <a:pt x="259" y="542"/>
                  </a:cubicBezTo>
                  <a:cubicBezTo>
                    <a:pt x="264" y="535"/>
                    <a:pt x="260" y="526"/>
                    <a:pt x="253" y="524"/>
                  </a:cubicBezTo>
                  <a:cubicBezTo>
                    <a:pt x="249" y="523"/>
                    <a:pt x="245" y="521"/>
                    <a:pt x="242" y="519"/>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47" name="Google Shape;1347;p49"/>
            <p:cNvSpPr/>
            <p:nvPr/>
          </p:nvSpPr>
          <p:spPr>
            <a:xfrm>
              <a:off x="7823833" y="2682313"/>
              <a:ext cx="377215" cy="304549"/>
            </a:xfrm>
            <a:custGeom>
              <a:avLst/>
              <a:gdLst/>
              <a:ahLst/>
              <a:cxnLst/>
              <a:rect l="l" t="t" r="r" b="b"/>
              <a:pathLst>
                <a:path w="553" h="447" extrusionOk="0">
                  <a:moveTo>
                    <a:pt x="84" y="362"/>
                  </a:moveTo>
                  <a:cubicBezTo>
                    <a:pt x="87" y="352"/>
                    <a:pt x="95" y="344"/>
                    <a:pt x="105" y="340"/>
                  </a:cubicBezTo>
                  <a:cubicBezTo>
                    <a:pt x="119" y="335"/>
                    <a:pt x="137" y="335"/>
                    <a:pt x="154" y="341"/>
                  </a:cubicBezTo>
                  <a:cubicBezTo>
                    <a:pt x="172" y="346"/>
                    <a:pt x="187" y="357"/>
                    <a:pt x="195" y="370"/>
                  </a:cubicBezTo>
                  <a:cubicBezTo>
                    <a:pt x="201" y="379"/>
                    <a:pt x="202" y="390"/>
                    <a:pt x="199" y="399"/>
                  </a:cubicBezTo>
                  <a:cubicBezTo>
                    <a:pt x="198" y="403"/>
                    <a:pt x="196" y="407"/>
                    <a:pt x="193" y="410"/>
                  </a:cubicBezTo>
                  <a:cubicBezTo>
                    <a:pt x="188" y="416"/>
                    <a:pt x="191" y="425"/>
                    <a:pt x="199" y="428"/>
                  </a:cubicBezTo>
                  <a:cubicBezTo>
                    <a:pt x="250" y="445"/>
                    <a:pt x="250" y="445"/>
                    <a:pt x="250" y="445"/>
                  </a:cubicBezTo>
                  <a:cubicBezTo>
                    <a:pt x="256" y="447"/>
                    <a:pt x="263" y="444"/>
                    <a:pt x="265" y="438"/>
                  </a:cubicBezTo>
                  <a:cubicBezTo>
                    <a:pt x="298" y="352"/>
                    <a:pt x="377" y="288"/>
                    <a:pt x="472" y="277"/>
                  </a:cubicBezTo>
                  <a:cubicBezTo>
                    <a:pt x="478" y="277"/>
                    <a:pt x="482" y="272"/>
                    <a:pt x="482" y="266"/>
                  </a:cubicBezTo>
                  <a:cubicBezTo>
                    <a:pt x="482" y="165"/>
                    <a:pt x="482" y="165"/>
                    <a:pt x="482" y="165"/>
                  </a:cubicBezTo>
                  <a:cubicBezTo>
                    <a:pt x="483" y="162"/>
                    <a:pt x="486" y="159"/>
                    <a:pt x="489" y="159"/>
                  </a:cubicBezTo>
                  <a:cubicBezTo>
                    <a:pt x="496" y="158"/>
                    <a:pt x="502" y="159"/>
                    <a:pt x="507" y="165"/>
                  </a:cubicBezTo>
                  <a:cubicBezTo>
                    <a:pt x="509" y="168"/>
                    <a:pt x="511" y="172"/>
                    <a:pt x="513" y="176"/>
                  </a:cubicBezTo>
                  <a:cubicBezTo>
                    <a:pt x="520" y="186"/>
                    <a:pt x="533" y="187"/>
                    <a:pt x="541" y="178"/>
                  </a:cubicBezTo>
                  <a:cubicBezTo>
                    <a:pt x="549" y="168"/>
                    <a:pt x="553" y="154"/>
                    <a:pt x="552" y="141"/>
                  </a:cubicBezTo>
                  <a:cubicBezTo>
                    <a:pt x="553" y="128"/>
                    <a:pt x="549" y="115"/>
                    <a:pt x="541" y="105"/>
                  </a:cubicBezTo>
                  <a:cubicBezTo>
                    <a:pt x="533" y="95"/>
                    <a:pt x="520" y="96"/>
                    <a:pt x="513" y="107"/>
                  </a:cubicBezTo>
                  <a:cubicBezTo>
                    <a:pt x="511" y="111"/>
                    <a:pt x="509" y="114"/>
                    <a:pt x="507" y="118"/>
                  </a:cubicBezTo>
                  <a:cubicBezTo>
                    <a:pt x="502" y="124"/>
                    <a:pt x="496" y="124"/>
                    <a:pt x="489" y="124"/>
                  </a:cubicBezTo>
                  <a:cubicBezTo>
                    <a:pt x="486" y="124"/>
                    <a:pt x="483" y="121"/>
                    <a:pt x="482" y="118"/>
                  </a:cubicBezTo>
                  <a:cubicBezTo>
                    <a:pt x="482" y="12"/>
                    <a:pt x="482" y="12"/>
                    <a:pt x="482" y="12"/>
                  </a:cubicBezTo>
                  <a:cubicBezTo>
                    <a:pt x="482" y="5"/>
                    <a:pt x="477" y="0"/>
                    <a:pt x="470" y="0"/>
                  </a:cubicBezTo>
                  <a:cubicBezTo>
                    <a:pt x="253" y="12"/>
                    <a:pt x="71" y="155"/>
                    <a:pt x="2" y="352"/>
                  </a:cubicBezTo>
                  <a:cubicBezTo>
                    <a:pt x="0" y="358"/>
                    <a:pt x="3" y="364"/>
                    <a:pt x="9" y="366"/>
                  </a:cubicBezTo>
                  <a:cubicBezTo>
                    <a:pt x="68" y="385"/>
                    <a:pt x="68" y="385"/>
                    <a:pt x="68" y="385"/>
                  </a:cubicBezTo>
                  <a:cubicBezTo>
                    <a:pt x="75" y="388"/>
                    <a:pt x="83" y="382"/>
                    <a:pt x="82" y="374"/>
                  </a:cubicBezTo>
                  <a:cubicBezTo>
                    <a:pt x="82" y="370"/>
                    <a:pt x="83" y="366"/>
                    <a:pt x="84" y="362"/>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48" name="Google Shape;1348;p49"/>
            <p:cNvSpPr/>
            <p:nvPr/>
          </p:nvSpPr>
          <p:spPr>
            <a:xfrm>
              <a:off x="8277575" y="2932985"/>
              <a:ext cx="247414" cy="390661"/>
            </a:xfrm>
            <a:custGeom>
              <a:avLst/>
              <a:gdLst/>
              <a:ahLst/>
              <a:cxnLst/>
              <a:rect l="l" t="t" r="r" b="b"/>
              <a:pathLst>
                <a:path w="363" h="573" extrusionOk="0">
                  <a:moveTo>
                    <a:pt x="268" y="20"/>
                  </a:moveTo>
                  <a:cubicBezTo>
                    <a:pt x="261" y="23"/>
                    <a:pt x="258" y="32"/>
                    <a:pt x="263" y="38"/>
                  </a:cubicBezTo>
                  <a:cubicBezTo>
                    <a:pt x="266" y="42"/>
                    <a:pt x="268" y="45"/>
                    <a:pt x="269" y="49"/>
                  </a:cubicBezTo>
                  <a:cubicBezTo>
                    <a:pt x="272" y="59"/>
                    <a:pt x="270" y="70"/>
                    <a:pt x="265" y="79"/>
                  </a:cubicBezTo>
                  <a:cubicBezTo>
                    <a:pt x="256" y="92"/>
                    <a:pt x="242" y="102"/>
                    <a:pt x="224" y="107"/>
                  </a:cubicBezTo>
                  <a:cubicBezTo>
                    <a:pt x="207" y="113"/>
                    <a:pt x="189" y="114"/>
                    <a:pt x="174" y="108"/>
                  </a:cubicBezTo>
                  <a:cubicBezTo>
                    <a:pt x="165" y="104"/>
                    <a:pt x="157" y="96"/>
                    <a:pt x="154" y="86"/>
                  </a:cubicBezTo>
                  <a:cubicBezTo>
                    <a:pt x="153" y="83"/>
                    <a:pt x="152" y="79"/>
                    <a:pt x="152" y="75"/>
                  </a:cubicBezTo>
                  <a:cubicBezTo>
                    <a:pt x="152" y="67"/>
                    <a:pt x="145" y="60"/>
                    <a:pt x="137" y="63"/>
                  </a:cubicBezTo>
                  <a:cubicBezTo>
                    <a:pt x="85" y="80"/>
                    <a:pt x="85" y="80"/>
                    <a:pt x="85" y="80"/>
                  </a:cubicBezTo>
                  <a:cubicBezTo>
                    <a:pt x="80" y="82"/>
                    <a:pt x="76" y="88"/>
                    <a:pt x="78" y="94"/>
                  </a:cubicBezTo>
                  <a:cubicBezTo>
                    <a:pt x="84" y="115"/>
                    <a:pt x="87" y="137"/>
                    <a:pt x="87" y="160"/>
                  </a:cubicBezTo>
                  <a:cubicBezTo>
                    <a:pt x="87" y="233"/>
                    <a:pt x="55" y="299"/>
                    <a:pt x="5" y="345"/>
                  </a:cubicBezTo>
                  <a:cubicBezTo>
                    <a:pt x="0" y="349"/>
                    <a:pt x="0" y="356"/>
                    <a:pt x="3" y="361"/>
                  </a:cubicBezTo>
                  <a:cubicBezTo>
                    <a:pt x="63" y="443"/>
                    <a:pt x="63" y="443"/>
                    <a:pt x="63" y="443"/>
                  </a:cubicBezTo>
                  <a:cubicBezTo>
                    <a:pt x="63" y="446"/>
                    <a:pt x="63" y="449"/>
                    <a:pt x="61" y="452"/>
                  </a:cubicBezTo>
                  <a:cubicBezTo>
                    <a:pt x="55" y="456"/>
                    <a:pt x="50" y="459"/>
                    <a:pt x="43" y="457"/>
                  </a:cubicBezTo>
                  <a:cubicBezTo>
                    <a:pt x="39" y="456"/>
                    <a:pt x="35" y="453"/>
                    <a:pt x="32" y="452"/>
                  </a:cubicBezTo>
                  <a:cubicBezTo>
                    <a:pt x="20" y="447"/>
                    <a:pt x="8" y="454"/>
                    <a:pt x="7" y="467"/>
                  </a:cubicBezTo>
                  <a:cubicBezTo>
                    <a:pt x="6" y="479"/>
                    <a:pt x="12" y="493"/>
                    <a:pt x="20" y="503"/>
                  </a:cubicBezTo>
                  <a:cubicBezTo>
                    <a:pt x="27" y="513"/>
                    <a:pt x="38" y="523"/>
                    <a:pt x="50" y="526"/>
                  </a:cubicBezTo>
                  <a:cubicBezTo>
                    <a:pt x="62" y="529"/>
                    <a:pt x="73" y="520"/>
                    <a:pt x="72" y="507"/>
                  </a:cubicBezTo>
                  <a:cubicBezTo>
                    <a:pt x="72" y="503"/>
                    <a:pt x="71" y="499"/>
                    <a:pt x="70" y="495"/>
                  </a:cubicBezTo>
                  <a:cubicBezTo>
                    <a:pt x="70" y="487"/>
                    <a:pt x="75" y="484"/>
                    <a:pt x="81" y="480"/>
                  </a:cubicBezTo>
                  <a:cubicBezTo>
                    <a:pt x="84" y="478"/>
                    <a:pt x="88" y="479"/>
                    <a:pt x="90" y="481"/>
                  </a:cubicBezTo>
                  <a:cubicBezTo>
                    <a:pt x="153" y="566"/>
                    <a:pt x="153" y="566"/>
                    <a:pt x="153" y="566"/>
                  </a:cubicBezTo>
                  <a:cubicBezTo>
                    <a:pt x="156" y="572"/>
                    <a:pt x="164" y="573"/>
                    <a:pt x="169" y="569"/>
                  </a:cubicBezTo>
                  <a:cubicBezTo>
                    <a:pt x="287" y="472"/>
                    <a:pt x="363" y="324"/>
                    <a:pt x="363" y="160"/>
                  </a:cubicBezTo>
                  <a:cubicBezTo>
                    <a:pt x="363" y="107"/>
                    <a:pt x="355" y="57"/>
                    <a:pt x="341" y="9"/>
                  </a:cubicBezTo>
                  <a:cubicBezTo>
                    <a:pt x="339" y="3"/>
                    <a:pt x="333" y="0"/>
                    <a:pt x="327" y="1"/>
                  </a:cubicBezTo>
                  <a:lnTo>
                    <a:pt x="268" y="20"/>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49" name="Google Shape;1349;p49"/>
            <p:cNvSpPr/>
            <p:nvPr/>
          </p:nvSpPr>
          <p:spPr>
            <a:xfrm>
              <a:off x="8166284" y="2682313"/>
              <a:ext cx="336357" cy="315595"/>
            </a:xfrm>
            <a:custGeom>
              <a:avLst/>
              <a:gdLst/>
              <a:ahLst/>
              <a:cxnLst/>
              <a:rect l="l" t="t" r="r" b="b"/>
              <a:pathLst>
                <a:path w="493" h="463" extrusionOk="0">
                  <a:moveTo>
                    <a:pt x="27" y="81"/>
                  </a:moveTo>
                  <a:cubicBezTo>
                    <a:pt x="37" y="81"/>
                    <a:pt x="47" y="86"/>
                    <a:pt x="54" y="94"/>
                  </a:cubicBezTo>
                  <a:cubicBezTo>
                    <a:pt x="64" y="106"/>
                    <a:pt x="69" y="123"/>
                    <a:pt x="69" y="141"/>
                  </a:cubicBezTo>
                  <a:cubicBezTo>
                    <a:pt x="69" y="160"/>
                    <a:pt x="64" y="177"/>
                    <a:pt x="54" y="189"/>
                  </a:cubicBezTo>
                  <a:cubicBezTo>
                    <a:pt x="47" y="197"/>
                    <a:pt x="37" y="202"/>
                    <a:pt x="27" y="202"/>
                  </a:cubicBezTo>
                  <a:cubicBezTo>
                    <a:pt x="23" y="202"/>
                    <a:pt x="19" y="201"/>
                    <a:pt x="15" y="200"/>
                  </a:cubicBezTo>
                  <a:cubicBezTo>
                    <a:pt x="8" y="197"/>
                    <a:pt x="0" y="202"/>
                    <a:pt x="0" y="210"/>
                  </a:cubicBezTo>
                  <a:cubicBezTo>
                    <a:pt x="0" y="265"/>
                    <a:pt x="0" y="265"/>
                    <a:pt x="0" y="265"/>
                  </a:cubicBezTo>
                  <a:cubicBezTo>
                    <a:pt x="0" y="271"/>
                    <a:pt x="5" y="276"/>
                    <a:pt x="11" y="276"/>
                  </a:cubicBezTo>
                  <a:cubicBezTo>
                    <a:pt x="107" y="281"/>
                    <a:pt x="189" y="340"/>
                    <a:pt x="227" y="423"/>
                  </a:cubicBezTo>
                  <a:cubicBezTo>
                    <a:pt x="230" y="429"/>
                    <a:pt x="236" y="432"/>
                    <a:pt x="241" y="430"/>
                  </a:cubicBezTo>
                  <a:cubicBezTo>
                    <a:pt x="338" y="398"/>
                    <a:pt x="338" y="398"/>
                    <a:pt x="338" y="398"/>
                  </a:cubicBezTo>
                  <a:cubicBezTo>
                    <a:pt x="341" y="399"/>
                    <a:pt x="344" y="400"/>
                    <a:pt x="346" y="403"/>
                  </a:cubicBezTo>
                  <a:cubicBezTo>
                    <a:pt x="348" y="410"/>
                    <a:pt x="350" y="416"/>
                    <a:pt x="345" y="422"/>
                  </a:cubicBezTo>
                  <a:cubicBezTo>
                    <a:pt x="343" y="425"/>
                    <a:pt x="339" y="428"/>
                    <a:pt x="337" y="431"/>
                  </a:cubicBezTo>
                  <a:cubicBezTo>
                    <a:pt x="329" y="441"/>
                    <a:pt x="332" y="454"/>
                    <a:pt x="344" y="459"/>
                  </a:cubicBezTo>
                  <a:cubicBezTo>
                    <a:pt x="355" y="463"/>
                    <a:pt x="369" y="462"/>
                    <a:pt x="382" y="458"/>
                  </a:cubicBezTo>
                  <a:cubicBezTo>
                    <a:pt x="394" y="454"/>
                    <a:pt x="406" y="447"/>
                    <a:pt x="413" y="436"/>
                  </a:cubicBezTo>
                  <a:cubicBezTo>
                    <a:pt x="420" y="426"/>
                    <a:pt x="414" y="413"/>
                    <a:pt x="402" y="410"/>
                  </a:cubicBezTo>
                  <a:cubicBezTo>
                    <a:pt x="398" y="409"/>
                    <a:pt x="394" y="408"/>
                    <a:pt x="390" y="407"/>
                  </a:cubicBezTo>
                  <a:cubicBezTo>
                    <a:pt x="383" y="405"/>
                    <a:pt x="380" y="399"/>
                    <a:pt x="379" y="393"/>
                  </a:cubicBezTo>
                  <a:cubicBezTo>
                    <a:pt x="378" y="389"/>
                    <a:pt x="380" y="386"/>
                    <a:pt x="382" y="384"/>
                  </a:cubicBezTo>
                  <a:cubicBezTo>
                    <a:pt x="483" y="351"/>
                    <a:pt x="483" y="351"/>
                    <a:pt x="483" y="351"/>
                  </a:cubicBezTo>
                  <a:cubicBezTo>
                    <a:pt x="489" y="349"/>
                    <a:pt x="493" y="342"/>
                    <a:pt x="490" y="336"/>
                  </a:cubicBezTo>
                  <a:cubicBezTo>
                    <a:pt x="415" y="143"/>
                    <a:pt x="230" y="5"/>
                    <a:pt x="11" y="0"/>
                  </a:cubicBezTo>
                  <a:cubicBezTo>
                    <a:pt x="5" y="0"/>
                    <a:pt x="0" y="5"/>
                    <a:pt x="0" y="11"/>
                  </a:cubicBezTo>
                  <a:cubicBezTo>
                    <a:pt x="0" y="72"/>
                    <a:pt x="0" y="72"/>
                    <a:pt x="0" y="72"/>
                  </a:cubicBezTo>
                  <a:cubicBezTo>
                    <a:pt x="0" y="80"/>
                    <a:pt x="8" y="86"/>
                    <a:pt x="15" y="83"/>
                  </a:cubicBezTo>
                  <a:cubicBezTo>
                    <a:pt x="19" y="82"/>
                    <a:pt x="23" y="81"/>
                    <a:pt x="27" y="8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50" name="Google Shape;1350;p49"/>
            <p:cNvSpPr/>
            <p:nvPr/>
          </p:nvSpPr>
          <p:spPr>
            <a:xfrm>
              <a:off x="7965147" y="3183207"/>
              <a:ext cx="408594" cy="218887"/>
            </a:xfrm>
            <a:custGeom>
              <a:avLst/>
              <a:gdLst/>
              <a:ahLst/>
              <a:cxnLst/>
              <a:rect l="l" t="t" r="r" b="b"/>
              <a:pathLst>
                <a:path w="599" h="321" extrusionOk="0">
                  <a:moveTo>
                    <a:pt x="532" y="171"/>
                  </a:moveTo>
                  <a:cubicBezTo>
                    <a:pt x="524" y="177"/>
                    <a:pt x="513" y="179"/>
                    <a:pt x="503" y="176"/>
                  </a:cubicBezTo>
                  <a:cubicBezTo>
                    <a:pt x="488" y="172"/>
                    <a:pt x="474" y="162"/>
                    <a:pt x="463" y="147"/>
                  </a:cubicBezTo>
                  <a:cubicBezTo>
                    <a:pt x="452" y="132"/>
                    <a:pt x="446" y="115"/>
                    <a:pt x="447" y="99"/>
                  </a:cubicBezTo>
                  <a:cubicBezTo>
                    <a:pt x="448" y="89"/>
                    <a:pt x="453" y="79"/>
                    <a:pt x="461" y="73"/>
                  </a:cubicBezTo>
                  <a:cubicBezTo>
                    <a:pt x="464" y="71"/>
                    <a:pt x="468" y="69"/>
                    <a:pt x="472" y="68"/>
                  </a:cubicBezTo>
                  <a:cubicBezTo>
                    <a:pt x="479" y="66"/>
                    <a:pt x="483" y="57"/>
                    <a:pt x="478" y="50"/>
                  </a:cubicBezTo>
                  <a:cubicBezTo>
                    <a:pt x="446" y="6"/>
                    <a:pt x="446" y="6"/>
                    <a:pt x="446" y="6"/>
                  </a:cubicBezTo>
                  <a:cubicBezTo>
                    <a:pt x="442" y="1"/>
                    <a:pt x="436" y="0"/>
                    <a:pt x="431" y="3"/>
                  </a:cubicBezTo>
                  <a:cubicBezTo>
                    <a:pt x="391" y="29"/>
                    <a:pt x="344" y="44"/>
                    <a:pt x="293" y="44"/>
                  </a:cubicBezTo>
                  <a:cubicBezTo>
                    <a:pt x="248" y="44"/>
                    <a:pt x="205" y="32"/>
                    <a:pt x="168" y="11"/>
                  </a:cubicBezTo>
                  <a:cubicBezTo>
                    <a:pt x="163" y="8"/>
                    <a:pt x="157" y="10"/>
                    <a:pt x="154" y="15"/>
                  </a:cubicBezTo>
                  <a:cubicBezTo>
                    <a:pt x="94" y="97"/>
                    <a:pt x="94" y="97"/>
                    <a:pt x="94" y="97"/>
                  </a:cubicBezTo>
                  <a:cubicBezTo>
                    <a:pt x="91" y="98"/>
                    <a:pt x="88" y="99"/>
                    <a:pt x="85" y="97"/>
                  </a:cubicBezTo>
                  <a:cubicBezTo>
                    <a:pt x="79" y="93"/>
                    <a:pt x="74" y="90"/>
                    <a:pt x="74" y="82"/>
                  </a:cubicBezTo>
                  <a:cubicBezTo>
                    <a:pt x="74" y="78"/>
                    <a:pt x="75" y="74"/>
                    <a:pt x="76" y="70"/>
                  </a:cubicBezTo>
                  <a:cubicBezTo>
                    <a:pt x="77" y="57"/>
                    <a:pt x="66" y="48"/>
                    <a:pt x="54" y="51"/>
                  </a:cubicBezTo>
                  <a:cubicBezTo>
                    <a:pt x="42" y="54"/>
                    <a:pt x="31" y="64"/>
                    <a:pt x="24" y="74"/>
                  </a:cubicBezTo>
                  <a:cubicBezTo>
                    <a:pt x="16" y="85"/>
                    <a:pt x="10" y="98"/>
                    <a:pt x="11" y="110"/>
                  </a:cubicBezTo>
                  <a:cubicBezTo>
                    <a:pt x="12" y="123"/>
                    <a:pt x="24" y="130"/>
                    <a:pt x="35" y="125"/>
                  </a:cubicBezTo>
                  <a:cubicBezTo>
                    <a:pt x="39" y="124"/>
                    <a:pt x="43" y="121"/>
                    <a:pt x="47" y="120"/>
                  </a:cubicBezTo>
                  <a:cubicBezTo>
                    <a:pt x="54" y="118"/>
                    <a:pt x="59" y="121"/>
                    <a:pt x="64" y="125"/>
                  </a:cubicBezTo>
                  <a:cubicBezTo>
                    <a:pt x="67" y="128"/>
                    <a:pt x="67" y="131"/>
                    <a:pt x="67" y="135"/>
                  </a:cubicBezTo>
                  <a:cubicBezTo>
                    <a:pt x="4" y="220"/>
                    <a:pt x="4" y="220"/>
                    <a:pt x="4" y="220"/>
                  </a:cubicBezTo>
                  <a:cubicBezTo>
                    <a:pt x="0" y="226"/>
                    <a:pt x="2" y="233"/>
                    <a:pt x="7" y="237"/>
                  </a:cubicBezTo>
                  <a:cubicBezTo>
                    <a:pt x="90" y="290"/>
                    <a:pt x="188" y="321"/>
                    <a:pt x="293" y="321"/>
                  </a:cubicBezTo>
                  <a:cubicBezTo>
                    <a:pt x="404" y="321"/>
                    <a:pt x="507" y="286"/>
                    <a:pt x="593" y="227"/>
                  </a:cubicBezTo>
                  <a:cubicBezTo>
                    <a:pt x="598" y="224"/>
                    <a:pt x="599" y="216"/>
                    <a:pt x="595" y="211"/>
                  </a:cubicBezTo>
                  <a:cubicBezTo>
                    <a:pt x="559" y="162"/>
                    <a:pt x="559" y="162"/>
                    <a:pt x="559" y="162"/>
                  </a:cubicBezTo>
                  <a:cubicBezTo>
                    <a:pt x="555" y="155"/>
                    <a:pt x="545" y="156"/>
                    <a:pt x="541" y="162"/>
                  </a:cubicBezTo>
                  <a:cubicBezTo>
                    <a:pt x="538" y="166"/>
                    <a:pt x="535" y="169"/>
                    <a:pt x="532" y="171"/>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51" name="Google Shape;1351;p49"/>
          <p:cNvGrpSpPr/>
          <p:nvPr/>
        </p:nvGrpSpPr>
        <p:grpSpPr>
          <a:xfrm>
            <a:off x="6265657" y="1550125"/>
            <a:ext cx="446293" cy="446006"/>
            <a:chOff x="8841135" y="2681940"/>
            <a:chExt cx="720990" cy="720527"/>
          </a:xfrm>
        </p:grpSpPr>
        <p:sp>
          <p:nvSpPr>
            <p:cNvPr id="1352" name="Google Shape;1352;p49"/>
            <p:cNvSpPr/>
            <p:nvPr/>
          </p:nvSpPr>
          <p:spPr>
            <a:xfrm>
              <a:off x="8841135" y="2874744"/>
              <a:ext cx="210627" cy="348807"/>
            </a:xfrm>
            <a:custGeom>
              <a:avLst/>
              <a:gdLst/>
              <a:ahLst/>
              <a:cxnLst/>
              <a:rect l="l" t="t" r="r" b="b"/>
              <a:pathLst>
                <a:path w="312" h="516" extrusionOk="0">
                  <a:moveTo>
                    <a:pt x="131" y="453"/>
                  </a:moveTo>
                  <a:cubicBezTo>
                    <a:pt x="126" y="444"/>
                    <a:pt x="125" y="433"/>
                    <a:pt x="128" y="423"/>
                  </a:cubicBezTo>
                  <a:cubicBezTo>
                    <a:pt x="134" y="408"/>
                    <a:pt x="146" y="395"/>
                    <a:pt x="162" y="385"/>
                  </a:cubicBezTo>
                  <a:cubicBezTo>
                    <a:pt x="178" y="375"/>
                    <a:pt x="195" y="371"/>
                    <a:pt x="211" y="374"/>
                  </a:cubicBezTo>
                  <a:cubicBezTo>
                    <a:pt x="222" y="375"/>
                    <a:pt x="231" y="382"/>
                    <a:pt x="236" y="390"/>
                  </a:cubicBezTo>
                  <a:cubicBezTo>
                    <a:pt x="238" y="394"/>
                    <a:pt x="240" y="399"/>
                    <a:pt x="240" y="403"/>
                  </a:cubicBezTo>
                  <a:cubicBezTo>
                    <a:pt x="241" y="410"/>
                    <a:pt x="249" y="415"/>
                    <a:pt x="256" y="411"/>
                  </a:cubicBezTo>
                  <a:cubicBezTo>
                    <a:pt x="306" y="381"/>
                    <a:pt x="306" y="381"/>
                    <a:pt x="306" y="381"/>
                  </a:cubicBezTo>
                  <a:cubicBezTo>
                    <a:pt x="311" y="378"/>
                    <a:pt x="312" y="372"/>
                    <a:pt x="310" y="367"/>
                  </a:cubicBezTo>
                  <a:cubicBezTo>
                    <a:pt x="291" y="333"/>
                    <a:pt x="280" y="293"/>
                    <a:pt x="280" y="251"/>
                  </a:cubicBezTo>
                  <a:cubicBezTo>
                    <a:pt x="279" y="214"/>
                    <a:pt x="287" y="179"/>
                    <a:pt x="300" y="148"/>
                  </a:cubicBezTo>
                  <a:cubicBezTo>
                    <a:pt x="302" y="143"/>
                    <a:pt x="301" y="137"/>
                    <a:pt x="296" y="135"/>
                  </a:cubicBezTo>
                  <a:cubicBezTo>
                    <a:pt x="208" y="85"/>
                    <a:pt x="208" y="85"/>
                    <a:pt x="208" y="85"/>
                  </a:cubicBezTo>
                  <a:cubicBezTo>
                    <a:pt x="206" y="84"/>
                    <a:pt x="204" y="82"/>
                    <a:pt x="204" y="80"/>
                  </a:cubicBezTo>
                  <a:cubicBezTo>
                    <a:pt x="203" y="78"/>
                    <a:pt x="203" y="76"/>
                    <a:pt x="204" y="75"/>
                  </a:cubicBezTo>
                  <a:cubicBezTo>
                    <a:pt x="207" y="69"/>
                    <a:pt x="210" y="63"/>
                    <a:pt x="218" y="62"/>
                  </a:cubicBezTo>
                  <a:cubicBezTo>
                    <a:pt x="222" y="62"/>
                    <a:pt x="226" y="62"/>
                    <a:pt x="230" y="62"/>
                  </a:cubicBezTo>
                  <a:cubicBezTo>
                    <a:pt x="243" y="62"/>
                    <a:pt x="251" y="50"/>
                    <a:pt x="246" y="38"/>
                  </a:cubicBezTo>
                  <a:cubicBezTo>
                    <a:pt x="242" y="26"/>
                    <a:pt x="231" y="17"/>
                    <a:pt x="220" y="11"/>
                  </a:cubicBezTo>
                  <a:cubicBezTo>
                    <a:pt x="209" y="4"/>
                    <a:pt x="195" y="0"/>
                    <a:pt x="182" y="2"/>
                  </a:cubicBezTo>
                  <a:cubicBezTo>
                    <a:pt x="170" y="4"/>
                    <a:pt x="164" y="17"/>
                    <a:pt x="170" y="28"/>
                  </a:cubicBezTo>
                  <a:cubicBezTo>
                    <a:pt x="172" y="32"/>
                    <a:pt x="175" y="35"/>
                    <a:pt x="177" y="39"/>
                  </a:cubicBezTo>
                  <a:cubicBezTo>
                    <a:pt x="180" y="46"/>
                    <a:pt x="177" y="52"/>
                    <a:pt x="173" y="57"/>
                  </a:cubicBezTo>
                  <a:cubicBezTo>
                    <a:pt x="172" y="59"/>
                    <a:pt x="171" y="60"/>
                    <a:pt x="169" y="60"/>
                  </a:cubicBezTo>
                  <a:cubicBezTo>
                    <a:pt x="167" y="61"/>
                    <a:pt x="164" y="61"/>
                    <a:pt x="162" y="59"/>
                  </a:cubicBezTo>
                  <a:cubicBezTo>
                    <a:pt x="70" y="8"/>
                    <a:pt x="70" y="8"/>
                    <a:pt x="70" y="8"/>
                  </a:cubicBezTo>
                  <a:cubicBezTo>
                    <a:pt x="65" y="5"/>
                    <a:pt x="58" y="7"/>
                    <a:pt x="56" y="12"/>
                  </a:cubicBezTo>
                  <a:cubicBezTo>
                    <a:pt x="20" y="85"/>
                    <a:pt x="0" y="167"/>
                    <a:pt x="1" y="254"/>
                  </a:cubicBezTo>
                  <a:cubicBezTo>
                    <a:pt x="2" y="347"/>
                    <a:pt x="26" y="434"/>
                    <a:pt x="69" y="509"/>
                  </a:cubicBezTo>
                  <a:cubicBezTo>
                    <a:pt x="72" y="514"/>
                    <a:pt x="78" y="516"/>
                    <a:pt x="83" y="513"/>
                  </a:cubicBezTo>
                  <a:cubicBezTo>
                    <a:pt x="139" y="480"/>
                    <a:pt x="139" y="480"/>
                    <a:pt x="139" y="480"/>
                  </a:cubicBezTo>
                  <a:cubicBezTo>
                    <a:pt x="146" y="476"/>
                    <a:pt x="146" y="467"/>
                    <a:pt x="140" y="463"/>
                  </a:cubicBezTo>
                  <a:cubicBezTo>
                    <a:pt x="136" y="460"/>
                    <a:pt x="133" y="457"/>
                    <a:pt x="131" y="453"/>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53" name="Google Shape;1353;p49"/>
            <p:cNvSpPr/>
            <p:nvPr/>
          </p:nvSpPr>
          <p:spPr>
            <a:xfrm>
              <a:off x="8899694" y="3138374"/>
              <a:ext cx="304599" cy="264093"/>
            </a:xfrm>
            <a:custGeom>
              <a:avLst/>
              <a:gdLst/>
              <a:ahLst/>
              <a:cxnLst/>
              <a:rect l="l" t="t" r="r" b="b"/>
              <a:pathLst>
                <a:path w="451" h="391" extrusionOk="0">
                  <a:moveTo>
                    <a:pt x="423" y="309"/>
                  </a:moveTo>
                  <a:cubicBezTo>
                    <a:pt x="413" y="309"/>
                    <a:pt x="403" y="305"/>
                    <a:pt x="396" y="297"/>
                  </a:cubicBezTo>
                  <a:cubicBezTo>
                    <a:pt x="385" y="285"/>
                    <a:pt x="380" y="268"/>
                    <a:pt x="380" y="249"/>
                  </a:cubicBezTo>
                  <a:cubicBezTo>
                    <a:pt x="379" y="230"/>
                    <a:pt x="385" y="213"/>
                    <a:pt x="394" y="201"/>
                  </a:cubicBezTo>
                  <a:cubicBezTo>
                    <a:pt x="401" y="192"/>
                    <a:pt x="411" y="187"/>
                    <a:pt x="421" y="187"/>
                  </a:cubicBezTo>
                  <a:cubicBezTo>
                    <a:pt x="426" y="187"/>
                    <a:pt x="431" y="188"/>
                    <a:pt x="435" y="190"/>
                  </a:cubicBezTo>
                  <a:cubicBezTo>
                    <a:pt x="442" y="193"/>
                    <a:pt x="449" y="188"/>
                    <a:pt x="449" y="180"/>
                  </a:cubicBezTo>
                  <a:cubicBezTo>
                    <a:pt x="448" y="122"/>
                    <a:pt x="448" y="122"/>
                    <a:pt x="448" y="122"/>
                  </a:cubicBezTo>
                  <a:cubicBezTo>
                    <a:pt x="448" y="117"/>
                    <a:pt x="444" y="112"/>
                    <a:pt x="438" y="112"/>
                  </a:cubicBezTo>
                  <a:cubicBezTo>
                    <a:pt x="359" y="109"/>
                    <a:pt x="288" y="70"/>
                    <a:pt x="243" y="10"/>
                  </a:cubicBezTo>
                  <a:cubicBezTo>
                    <a:pt x="240" y="6"/>
                    <a:pt x="234" y="5"/>
                    <a:pt x="230" y="7"/>
                  </a:cubicBezTo>
                  <a:cubicBezTo>
                    <a:pt x="143" y="59"/>
                    <a:pt x="143" y="59"/>
                    <a:pt x="143" y="59"/>
                  </a:cubicBezTo>
                  <a:cubicBezTo>
                    <a:pt x="141" y="60"/>
                    <a:pt x="139" y="61"/>
                    <a:pt x="136" y="60"/>
                  </a:cubicBezTo>
                  <a:cubicBezTo>
                    <a:pt x="134" y="59"/>
                    <a:pt x="133" y="59"/>
                    <a:pt x="132" y="57"/>
                  </a:cubicBezTo>
                  <a:cubicBezTo>
                    <a:pt x="128" y="51"/>
                    <a:pt x="125" y="46"/>
                    <a:pt x="128" y="39"/>
                  </a:cubicBezTo>
                  <a:cubicBezTo>
                    <a:pt x="130" y="35"/>
                    <a:pt x="133" y="32"/>
                    <a:pt x="135" y="28"/>
                  </a:cubicBezTo>
                  <a:cubicBezTo>
                    <a:pt x="140" y="17"/>
                    <a:pt x="134" y="4"/>
                    <a:pt x="122" y="2"/>
                  </a:cubicBezTo>
                  <a:cubicBezTo>
                    <a:pt x="109" y="0"/>
                    <a:pt x="95" y="4"/>
                    <a:pt x="84" y="11"/>
                  </a:cubicBezTo>
                  <a:cubicBezTo>
                    <a:pt x="73" y="18"/>
                    <a:pt x="63" y="27"/>
                    <a:pt x="58" y="39"/>
                  </a:cubicBezTo>
                  <a:cubicBezTo>
                    <a:pt x="54" y="52"/>
                    <a:pt x="62" y="63"/>
                    <a:pt x="75" y="63"/>
                  </a:cubicBezTo>
                  <a:cubicBezTo>
                    <a:pt x="79" y="63"/>
                    <a:pt x="83" y="63"/>
                    <a:pt x="88" y="63"/>
                  </a:cubicBezTo>
                  <a:cubicBezTo>
                    <a:pt x="95" y="64"/>
                    <a:pt x="98" y="69"/>
                    <a:pt x="102" y="75"/>
                  </a:cubicBezTo>
                  <a:cubicBezTo>
                    <a:pt x="103" y="77"/>
                    <a:pt x="103" y="78"/>
                    <a:pt x="102" y="80"/>
                  </a:cubicBezTo>
                  <a:cubicBezTo>
                    <a:pt x="102" y="82"/>
                    <a:pt x="100" y="84"/>
                    <a:pt x="98" y="86"/>
                  </a:cubicBezTo>
                  <a:cubicBezTo>
                    <a:pt x="7" y="140"/>
                    <a:pt x="7" y="140"/>
                    <a:pt x="7" y="140"/>
                  </a:cubicBezTo>
                  <a:cubicBezTo>
                    <a:pt x="2" y="143"/>
                    <a:pt x="0" y="149"/>
                    <a:pt x="4" y="154"/>
                  </a:cubicBezTo>
                  <a:cubicBezTo>
                    <a:pt x="98" y="296"/>
                    <a:pt x="259" y="389"/>
                    <a:pt x="441" y="391"/>
                  </a:cubicBezTo>
                  <a:cubicBezTo>
                    <a:pt x="447" y="391"/>
                    <a:pt x="451" y="387"/>
                    <a:pt x="451" y="381"/>
                  </a:cubicBezTo>
                  <a:cubicBezTo>
                    <a:pt x="450" y="316"/>
                    <a:pt x="450" y="316"/>
                    <a:pt x="450" y="316"/>
                  </a:cubicBezTo>
                  <a:cubicBezTo>
                    <a:pt x="450" y="308"/>
                    <a:pt x="443" y="304"/>
                    <a:pt x="436" y="307"/>
                  </a:cubicBezTo>
                  <a:cubicBezTo>
                    <a:pt x="432" y="308"/>
                    <a:pt x="427" y="309"/>
                    <a:pt x="423" y="309"/>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54" name="Google Shape;1354;p49"/>
            <p:cNvSpPr/>
            <p:nvPr/>
          </p:nvSpPr>
          <p:spPr>
            <a:xfrm>
              <a:off x="8889742" y="2681940"/>
              <a:ext cx="344871" cy="273814"/>
            </a:xfrm>
            <a:custGeom>
              <a:avLst/>
              <a:gdLst/>
              <a:ahLst/>
              <a:cxnLst/>
              <a:rect l="l" t="t" r="r" b="b"/>
              <a:pathLst>
                <a:path w="511" h="405" extrusionOk="0">
                  <a:moveTo>
                    <a:pt x="83" y="286"/>
                  </a:moveTo>
                  <a:cubicBezTo>
                    <a:pt x="88" y="277"/>
                    <a:pt x="97" y="271"/>
                    <a:pt x="108" y="269"/>
                  </a:cubicBezTo>
                  <a:cubicBezTo>
                    <a:pt x="123" y="266"/>
                    <a:pt x="141" y="270"/>
                    <a:pt x="157" y="279"/>
                  </a:cubicBezTo>
                  <a:cubicBezTo>
                    <a:pt x="174" y="288"/>
                    <a:pt x="186" y="301"/>
                    <a:pt x="191" y="316"/>
                  </a:cubicBezTo>
                  <a:cubicBezTo>
                    <a:pt x="195" y="326"/>
                    <a:pt x="195" y="337"/>
                    <a:pt x="189" y="346"/>
                  </a:cubicBezTo>
                  <a:cubicBezTo>
                    <a:pt x="187" y="350"/>
                    <a:pt x="184" y="354"/>
                    <a:pt x="181" y="356"/>
                  </a:cubicBezTo>
                  <a:cubicBezTo>
                    <a:pt x="175" y="361"/>
                    <a:pt x="175" y="370"/>
                    <a:pt x="182" y="373"/>
                  </a:cubicBezTo>
                  <a:cubicBezTo>
                    <a:pt x="233" y="402"/>
                    <a:pt x="233" y="402"/>
                    <a:pt x="233" y="402"/>
                  </a:cubicBezTo>
                  <a:cubicBezTo>
                    <a:pt x="237" y="405"/>
                    <a:pt x="243" y="403"/>
                    <a:pt x="246" y="398"/>
                  </a:cubicBezTo>
                  <a:cubicBezTo>
                    <a:pt x="286" y="335"/>
                    <a:pt x="353" y="290"/>
                    <a:pt x="432" y="280"/>
                  </a:cubicBezTo>
                  <a:cubicBezTo>
                    <a:pt x="437" y="280"/>
                    <a:pt x="441" y="275"/>
                    <a:pt x="441" y="270"/>
                  </a:cubicBezTo>
                  <a:cubicBezTo>
                    <a:pt x="440" y="170"/>
                    <a:pt x="440" y="170"/>
                    <a:pt x="440" y="170"/>
                  </a:cubicBezTo>
                  <a:cubicBezTo>
                    <a:pt x="440" y="167"/>
                    <a:pt x="441" y="164"/>
                    <a:pt x="442" y="163"/>
                  </a:cubicBezTo>
                  <a:cubicBezTo>
                    <a:pt x="444" y="161"/>
                    <a:pt x="445" y="161"/>
                    <a:pt x="447" y="160"/>
                  </a:cubicBezTo>
                  <a:cubicBezTo>
                    <a:pt x="454" y="160"/>
                    <a:pt x="460" y="160"/>
                    <a:pt x="465" y="166"/>
                  </a:cubicBezTo>
                  <a:cubicBezTo>
                    <a:pt x="467" y="170"/>
                    <a:pt x="469" y="174"/>
                    <a:pt x="471" y="177"/>
                  </a:cubicBezTo>
                  <a:cubicBezTo>
                    <a:pt x="478" y="188"/>
                    <a:pt x="492" y="189"/>
                    <a:pt x="500" y="179"/>
                  </a:cubicBezTo>
                  <a:cubicBezTo>
                    <a:pt x="508" y="169"/>
                    <a:pt x="511" y="155"/>
                    <a:pt x="510" y="142"/>
                  </a:cubicBezTo>
                  <a:cubicBezTo>
                    <a:pt x="511" y="129"/>
                    <a:pt x="507" y="115"/>
                    <a:pt x="499" y="106"/>
                  </a:cubicBezTo>
                  <a:cubicBezTo>
                    <a:pt x="491" y="96"/>
                    <a:pt x="477" y="97"/>
                    <a:pt x="470" y="108"/>
                  </a:cubicBezTo>
                  <a:cubicBezTo>
                    <a:pt x="468" y="112"/>
                    <a:pt x="466" y="116"/>
                    <a:pt x="464" y="119"/>
                  </a:cubicBezTo>
                  <a:cubicBezTo>
                    <a:pt x="460" y="125"/>
                    <a:pt x="453" y="125"/>
                    <a:pt x="447" y="125"/>
                  </a:cubicBezTo>
                  <a:cubicBezTo>
                    <a:pt x="445" y="125"/>
                    <a:pt x="443" y="124"/>
                    <a:pt x="442" y="123"/>
                  </a:cubicBezTo>
                  <a:cubicBezTo>
                    <a:pt x="440" y="121"/>
                    <a:pt x="439" y="119"/>
                    <a:pt x="439" y="116"/>
                  </a:cubicBezTo>
                  <a:cubicBezTo>
                    <a:pt x="438" y="11"/>
                    <a:pt x="438" y="11"/>
                    <a:pt x="438" y="11"/>
                  </a:cubicBezTo>
                  <a:cubicBezTo>
                    <a:pt x="438" y="5"/>
                    <a:pt x="433" y="0"/>
                    <a:pt x="427" y="1"/>
                  </a:cubicBezTo>
                  <a:cubicBezTo>
                    <a:pt x="246" y="12"/>
                    <a:pt x="91" y="114"/>
                    <a:pt x="3" y="261"/>
                  </a:cubicBezTo>
                  <a:cubicBezTo>
                    <a:pt x="0" y="266"/>
                    <a:pt x="2" y="272"/>
                    <a:pt x="7" y="275"/>
                  </a:cubicBezTo>
                  <a:cubicBezTo>
                    <a:pt x="64" y="307"/>
                    <a:pt x="64" y="307"/>
                    <a:pt x="64" y="307"/>
                  </a:cubicBezTo>
                  <a:cubicBezTo>
                    <a:pt x="70" y="311"/>
                    <a:pt x="78" y="306"/>
                    <a:pt x="79" y="299"/>
                  </a:cubicBezTo>
                  <a:cubicBezTo>
                    <a:pt x="79" y="295"/>
                    <a:pt x="81" y="290"/>
                    <a:pt x="83" y="286"/>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55" name="Google Shape;1355;p49"/>
            <p:cNvSpPr/>
            <p:nvPr/>
          </p:nvSpPr>
          <p:spPr>
            <a:xfrm>
              <a:off x="9198969" y="2681940"/>
              <a:ext cx="304599" cy="264325"/>
            </a:xfrm>
            <a:custGeom>
              <a:avLst/>
              <a:gdLst/>
              <a:ahLst/>
              <a:cxnLst/>
              <a:rect l="l" t="t" r="r" b="b"/>
              <a:pathLst>
                <a:path w="451" h="391" extrusionOk="0">
                  <a:moveTo>
                    <a:pt x="28" y="81"/>
                  </a:moveTo>
                  <a:cubicBezTo>
                    <a:pt x="38" y="81"/>
                    <a:pt x="48" y="86"/>
                    <a:pt x="55" y="94"/>
                  </a:cubicBezTo>
                  <a:cubicBezTo>
                    <a:pt x="66" y="106"/>
                    <a:pt x="71" y="123"/>
                    <a:pt x="71" y="142"/>
                  </a:cubicBezTo>
                  <a:cubicBezTo>
                    <a:pt x="72" y="161"/>
                    <a:pt x="66" y="178"/>
                    <a:pt x="57" y="190"/>
                  </a:cubicBezTo>
                  <a:cubicBezTo>
                    <a:pt x="50" y="198"/>
                    <a:pt x="40" y="203"/>
                    <a:pt x="30" y="203"/>
                  </a:cubicBezTo>
                  <a:cubicBezTo>
                    <a:pt x="25" y="204"/>
                    <a:pt x="20" y="203"/>
                    <a:pt x="16" y="201"/>
                  </a:cubicBezTo>
                  <a:cubicBezTo>
                    <a:pt x="9" y="198"/>
                    <a:pt x="2" y="203"/>
                    <a:pt x="2" y="210"/>
                  </a:cubicBezTo>
                  <a:cubicBezTo>
                    <a:pt x="3" y="269"/>
                    <a:pt x="3" y="269"/>
                    <a:pt x="3" y="269"/>
                  </a:cubicBezTo>
                  <a:cubicBezTo>
                    <a:pt x="3" y="274"/>
                    <a:pt x="7" y="279"/>
                    <a:pt x="13" y="279"/>
                  </a:cubicBezTo>
                  <a:cubicBezTo>
                    <a:pt x="92" y="281"/>
                    <a:pt x="163" y="321"/>
                    <a:pt x="208" y="381"/>
                  </a:cubicBezTo>
                  <a:cubicBezTo>
                    <a:pt x="211" y="385"/>
                    <a:pt x="217" y="386"/>
                    <a:pt x="221" y="383"/>
                  </a:cubicBezTo>
                  <a:cubicBezTo>
                    <a:pt x="308" y="332"/>
                    <a:pt x="308" y="332"/>
                    <a:pt x="308" y="332"/>
                  </a:cubicBezTo>
                  <a:cubicBezTo>
                    <a:pt x="310" y="331"/>
                    <a:pt x="312" y="330"/>
                    <a:pt x="315" y="331"/>
                  </a:cubicBezTo>
                  <a:cubicBezTo>
                    <a:pt x="316" y="331"/>
                    <a:pt x="318" y="332"/>
                    <a:pt x="319" y="334"/>
                  </a:cubicBezTo>
                  <a:cubicBezTo>
                    <a:pt x="323" y="339"/>
                    <a:pt x="326" y="345"/>
                    <a:pt x="323" y="352"/>
                  </a:cubicBezTo>
                  <a:cubicBezTo>
                    <a:pt x="321" y="356"/>
                    <a:pt x="318" y="359"/>
                    <a:pt x="316" y="363"/>
                  </a:cubicBezTo>
                  <a:cubicBezTo>
                    <a:pt x="311" y="374"/>
                    <a:pt x="317" y="387"/>
                    <a:pt x="329" y="389"/>
                  </a:cubicBezTo>
                  <a:cubicBezTo>
                    <a:pt x="342" y="391"/>
                    <a:pt x="356" y="386"/>
                    <a:pt x="367" y="379"/>
                  </a:cubicBezTo>
                  <a:cubicBezTo>
                    <a:pt x="378" y="373"/>
                    <a:pt x="388" y="363"/>
                    <a:pt x="393" y="351"/>
                  </a:cubicBezTo>
                  <a:cubicBezTo>
                    <a:pt x="397" y="339"/>
                    <a:pt x="389" y="328"/>
                    <a:pt x="376" y="328"/>
                  </a:cubicBezTo>
                  <a:cubicBezTo>
                    <a:pt x="372" y="327"/>
                    <a:pt x="368" y="328"/>
                    <a:pt x="363" y="328"/>
                  </a:cubicBezTo>
                  <a:cubicBezTo>
                    <a:pt x="356" y="327"/>
                    <a:pt x="353" y="322"/>
                    <a:pt x="349" y="316"/>
                  </a:cubicBezTo>
                  <a:cubicBezTo>
                    <a:pt x="348" y="314"/>
                    <a:pt x="348" y="312"/>
                    <a:pt x="349" y="311"/>
                  </a:cubicBezTo>
                  <a:cubicBezTo>
                    <a:pt x="349" y="308"/>
                    <a:pt x="351" y="306"/>
                    <a:pt x="353" y="305"/>
                  </a:cubicBezTo>
                  <a:cubicBezTo>
                    <a:pt x="444" y="251"/>
                    <a:pt x="444" y="251"/>
                    <a:pt x="444" y="251"/>
                  </a:cubicBezTo>
                  <a:cubicBezTo>
                    <a:pt x="449" y="248"/>
                    <a:pt x="451" y="241"/>
                    <a:pt x="447" y="237"/>
                  </a:cubicBezTo>
                  <a:cubicBezTo>
                    <a:pt x="353" y="95"/>
                    <a:pt x="192" y="2"/>
                    <a:pt x="10" y="0"/>
                  </a:cubicBezTo>
                  <a:cubicBezTo>
                    <a:pt x="4" y="0"/>
                    <a:pt x="0" y="4"/>
                    <a:pt x="0" y="10"/>
                  </a:cubicBezTo>
                  <a:cubicBezTo>
                    <a:pt x="1" y="75"/>
                    <a:pt x="1" y="75"/>
                    <a:pt x="1" y="75"/>
                  </a:cubicBezTo>
                  <a:cubicBezTo>
                    <a:pt x="1" y="83"/>
                    <a:pt x="8" y="87"/>
                    <a:pt x="15" y="84"/>
                  </a:cubicBezTo>
                  <a:cubicBezTo>
                    <a:pt x="19" y="82"/>
                    <a:pt x="24" y="81"/>
                    <a:pt x="28" y="8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56" name="Google Shape;1356;p49"/>
            <p:cNvSpPr/>
            <p:nvPr/>
          </p:nvSpPr>
          <p:spPr>
            <a:xfrm>
              <a:off x="9351499" y="2861088"/>
              <a:ext cx="210627" cy="348807"/>
            </a:xfrm>
            <a:custGeom>
              <a:avLst/>
              <a:gdLst/>
              <a:ahLst/>
              <a:cxnLst/>
              <a:rect l="l" t="t" r="r" b="b"/>
              <a:pathLst>
                <a:path w="312" h="516" extrusionOk="0">
                  <a:moveTo>
                    <a:pt x="181" y="63"/>
                  </a:moveTo>
                  <a:cubicBezTo>
                    <a:pt x="186" y="72"/>
                    <a:pt x="187" y="83"/>
                    <a:pt x="184" y="93"/>
                  </a:cubicBezTo>
                  <a:cubicBezTo>
                    <a:pt x="178" y="108"/>
                    <a:pt x="166" y="121"/>
                    <a:pt x="150" y="130"/>
                  </a:cubicBezTo>
                  <a:cubicBezTo>
                    <a:pt x="134" y="140"/>
                    <a:pt x="117" y="144"/>
                    <a:pt x="101" y="142"/>
                  </a:cubicBezTo>
                  <a:cubicBezTo>
                    <a:pt x="90" y="140"/>
                    <a:pt x="81" y="134"/>
                    <a:pt x="76" y="125"/>
                  </a:cubicBezTo>
                  <a:cubicBezTo>
                    <a:pt x="74" y="121"/>
                    <a:pt x="72" y="117"/>
                    <a:pt x="72" y="113"/>
                  </a:cubicBezTo>
                  <a:cubicBezTo>
                    <a:pt x="71" y="105"/>
                    <a:pt x="63" y="101"/>
                    <a:pt x="56" y="105"/>
                  </a:cubicBezTo>
                  <a:cubicBezTo>
                    <a:pt x="6" y="135"/>
                    <a:pt x="6" y="135"/>
                    <a:pt x="6" y="135"/>
                  </a:cubicBezTo>
                  <a:cubicBezTo>
                    <a:pt x="1" y="137"/>
                    <a:pt x="0" y="143"/>
                    <a:pt x="2" y="148"/>
                  </a:cubicBezTo>
                  <a:cubicBezTo>
                    <a:pt x="21" y="183"/>
                    <a:pt x="32" y="223"/>
                    <a:pt x="32" y="265"/>
                  </a:cubicBezTo>
                  <a:cubicBezTo>
                    <a:pt x="33" y="302"/>
                    <a:pt x="25" y="337"/>
                    <a:pt x="12" y="368"/>
                  </a:cubicBezTo>
                  <a:cubicBezTo>
                    <a:pt x="10" y="373"/>
                    <a:pt x="11" y="379"/>
                    <a:pt x="16" y="381"/>
                  </a:cubicBezTo>
                  <a:cubicBezTo>
                    <a:pt x="104" y="430"/>
                    <a:pt x="104" y="430"/>
                    <a:pt x="104" y="430"/>
                  </a:cubicBezTo>
                  <a:cubicBezTo>
                    <a:pt x="106" y="432"/>
                    <a:pt x="108" y="434"/>
                    <a:pt x="108" y="436"/>
                  </a:cubicBezTo>
                  <a:cubicBezTo>
                    <a:pt x="109" y="438"/>
                    <a:pt x="109" y="439"/>
                    <a:pt x="108" y="441"/>
                  </a:cubicBezTo>
                  <a:cubicBezTo>
                    <a:pt x="105" y="447"/>
                    <a:pt x="102" y="453"/>
                    <a:pt x="94" y="453"/>
                  </a:cubicBezTo>
                  <a:cubicBezTo>
                    <a:pt x="90" y="454"/>
                    <a:pt x="86" y="453"/>
                    <a:pt x="82" y="453"/>
                  </a:cubicBezTo>
                  <a:cubicBezTo>
                    <a:pt x="69" y="454"/>
                    <a:pt x="61" y="466"/>
                    <a:pt x="65" y="478"/>
                  </a:cubicBezTo>
                  <a:cubicBezTo>
                    <a:pt x="70" y="489"/>
                    <a:pt x="81" y="499"/>
                    <a:pt x="92" y="505"/>
                  </a:cubicBezTo>
                  <a:cubicBezTo>
                    <a:pt x="103" y="512"/>
                    <a:pt x="117" y="516"/>
                    <a:pt x="130" y="514"/>
                  </a:cubicBezTo>
                  <a:cubicBezTo>
                    <a:pt x="142" y="511"/>
                    <a:pt x="148" y="499"/>
                    <a:pt x="142" y="487"/>
                  </a:cubicBezTo>
                  <a:cubicBezTo>
                    <a:pt x="140" y="484"/>
                    <a:pt x="137" y="480"/>
                    <a:pt x="135" y="477"/>
                  </a:cubicBezTo>
                  <a:cubicBezTo>
                    <a:pt x="132" y="470"/>
                    <a:pt x="135" y="464"/>
                    <a:pt x="139" y="458"/>
                  </a:cubicBezTo>
                  <a:cubicBezTo>
                    <a:pt x="140" y="457"/>
                    <a:pt x="141" y="456"/>
                    <a:pt x="143" y="455"/>
                  </a:cubicBezTo>
                  <a:cubicBezTo>
                    <a:pt x="145" y="455"/>
                    <a:pt x="148" y="455"/>
                    <a:pt x="150" y="456"/>
                  </a:cubicBezTo>
                  <a:cubicBezTo>
                    <a:pt x="242" y="508"/>
                    <a:pt x="242" y="508"/>
                    <a:pt x="242" y="508"/>
                  </a:cubicBezTo>
                  <a:cubicBezTo>
                    <a:pt x="247" y="511"/>
                    <a:pt x="254" y="509"/>
                    <a:pt x="256" y="504"/>
                  </a:cubicBezTo>
                  <a:cubicBezTo>
                    <a:pt x="292" y="431"/>
                    <a:pt x="312" y="349"/>
                    <a:pt x="311" y="262"/>
                  </a:cubicBezTo>
                  <a:cubicBezTo>
                    <a:pt x="310" y="169"/>
                    <a:pt x="286" y="82"/>
                    <a:pt x="243" y="6"/>
                  </a:cubicBezTo>
                  <a:cubicBezTo>
                    <a:pt x="240" y="1"/>
                    <a:pt x="234" y="0"/>
                    <a:pt x="229" y="3"/>
                  </a:cubicBezTo>
                  <a:cubicBezTo>
                    <a:pt x="173" y="36"/>
                    <a:pt x="173" y="36"/>
                    <a:pt x="173" y="36"/>
                  </a:cubicBezTo>
                  <a:cubicBezTo>
                    <a:pt x="166" y="40"/>
                    <a:pt x="166" y="49"/>
                    <a:pt x="172" y="53"/>
                  </a:cubicBezTo>
                  <a:cubicBezTo>
                    <a:pt x="176" y="56"/>
                    <a:pt x="179" y="59"/>
                    <a:pt x="181" y="63"/>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57" name="Google Shape;1357;p49"/>
            <p:cNvSpPr/>
            <p:nvPr/>
          </p:nvSpPr>
          <p:spPr>
            <a:xfrm>
              <a:off x="9168648" y="3128885"/>
              <a:ext cx="344871" cy="273120"/>
            </a:xfrm>
            <a:custGeom>
              <a:avLst/>
              <a:gdLst/>
              <a:ahLst/>
              <a:cxnLst/>
              <a:rect l="l" t="t" r="r" b="b"/>
              <a:pathLst>
                <a:path w="511" h="404" extrusionOk="0">
                  <a:moveTo>
                    <a:pt x="428" y="119"/>
                  </a:moveTo>
                  <a:cubicBezTo>
                    <a:pt x="423" y="128"/>
                    <a:pt x="414" y="134"/>
                    <a:pt x="403" y="136"/>
                  </a:cubicBezTo>
                  <a:cubicBezTo>
                    <a:pt x="388" y="139"/>
                    <a:pt x="370" y="135"/>
                    <a:pt x="354" y="125"/>
                  </a:cubicBezTo>
                  <a:cubicBezTo>
                    <a:pt x="337" y="116"/>
                    <a:pt x="325" y="103"/>
                    <a:pt x="320" y="89"/>
                  </a:cubicBezTo>
                  <a:cubicBezTo>
                    <a:pt x="316" y="79"/>
                    <a:pt x="316" y="68"/>
                    <a:pt x="322" y="59"/>
                  </a:cubicBezTo>
                  <a:cubicBezTo>
                    <a:pt x="324" y="55"/>
                    <a:pt x="327" y="51"/>
                    <a:pt x="330" y="48"/>
                  </a:cubicBezTo>
                  <a:cubicBezTo>
                    <a:pt x="336" y="44"/>
                    <a:pt x="336" y="35"/>
                    <a:pt x="329" y="31"/>
                  </a:cubicBezTo>
                  <a:cubicBezTo>
                    <a:pt x="278" y="3"/>
                    <a:pt x="278" y="3"/>
                    <a:pt x="278" y="3"/>
                  </a:cubicBezTo>
                  <a:cubicBezTo>
                    <a:pt x="274" y="0"/>
                    <a:pt x="268" y="2"/>
                    <a:pt x="265" y="6"/>
                  </a:cubicBezTo>
                  <a:cubicBezTo>
                    <a:pt x="225" y="70"/>
                    <a:pt x="157" y="115"/>
                    <a:pt x="79" y="124"/>
                  </a:cubicBezTo>
                  <a:cubicBezTo>
                    <a:pt x="74" y="125"/>
                    <a:pt x="70" y="129"/>
                    <a:pt x="70" y="135"/>
                  </a:cubicBezTo>
                  <a:cubicBezTo>
                    <a:pt x="71" y="235"/>
                    <a:pt x="71" y="235"/>
                    <a:pt x="71" y="235"/>
                  </a:cubicBezTo>
                  <a:cubicBezTo>
                    <a:pt x="71" y="238"/>
                    <a:pt x="70" y="240"/>
                    <a:pt x="69" y="242"/>
                  </a:cubicBezTo>
                  <a:cubicBezTo>
                    <a:pt x="67" y="243"/>
                    <a:pt x="66" y="244"/>
                    <a:pt x="64" y="244"/>
                  </a:cubicBezTo>
                  <a:cubicBezTo>
                    <a:pt x="57" y="245"/>
                    <a:pt x="51" y="245"/>
                    <a:pt x="46" y="238"/>
                  </a:cubicBezTo>
                  <a:cubicBezTo>
                    <a:pt x="44" y="235"/>
                    <a:pt x="42" y="231"/>
                    <a:pt x="40" y="228"/>
                  </a:cubicBezTo>
                  <a:cubicBezTo>
                    <a:pt x="33" y="217"/>
                    <a:pt x="19" y="216"/>
                    <a:pt x="11" y="226"/>
                  </a:cubicBezTo>
                  <a:cubicBezTo>
                    <a:pt x="3" y="236"/>
                    <a:pt x="0" y="250"/>
                    <a:pt x="1" y="263"/>
                  </a:cubicBezTo>
                  <a:cubicBezTo>
                    <a:pt x="0" y="276"/>
                    <a:pt x="4" y="290"/>
                    <a:pt x="12" y="299"/>
                  </a:cubicBezTo>
                  <a:cubicBezTo>
                    <a:pt x="20" y="309"/>
                    <a:pt x="34" y="308"/>
                    <a:pt x="41" y="297"/>
                  </a:cubicBezTo>
                  <a:cubicBezTo>
                    <a:pt x="43" y="293"/>
                    <a:pt x="45" y="289"/>
                    <a:pt x="47" y="286"/>
                  </a:cubicBezTo>
                  <a:cubicBezTo>
                    <a:pt x="51" y="279"/>
                    <a:pt x="58" y="279"/>
                    <a:pt x="64" y="279"/>
                  </a:cubicBezTo>
                  <a:cubicBezTo>
                    <a:pt x="66" y="279"/>
                    <a:pt x="68" y="280"/>
                    <a:pt x="69" y="281"/>
                  </a:cubicBezTo>
                  <a:cubicBezTo>
                    <a:pt x="71" y="283"/>
                    <a:pt x="72" y="286"/>
                    <a:pt x="72" y="288"/>
                  </a:cubicBezTo>
                  <a:cubicBezTo>
                    <a:pt x="73" y="394"/>
                    <a:pt x="73" y="394"/>
                    <a:pt x="73" y="394"/>
                  </a:cubicBezTo>
                  <a:cubicBezTo>
                    <a:pt x="73" y="400"/>
                    <a:pt x="78" y="404"/>
                    <a:pt x="84" y="404"/>
                  </a:cubicBezTo>
                  <a:cubicBezTo>
                    <a:pt x="265" y="392"/>
                    <a:pt x="420" y="291"/>
                    <a:pt x="508" y="144"/>
                  </a:cubicBezTo>
                  <a:cubicBezTo>
                    <a:pt x="511" y="139"/>
                    <a:pt x="509" y="133"/>
                    <a:pt x="504" y="130"/>
                  </a:cubicBezTo>
                  <a:cubicBezTo>
                    <a:pt x="447" y="98"/>
                    <a:pt x="447" y="98"/>
                    <a:pt x="447" y="98"/>
                  </a:cubicBezTo>
                  <a:cubicBezTo>
                    <a:pt x="441" y="94"/>
                    <a:pt x="433" y="98"/>
                    <a:pt x="432" y="106"/>
                  </a:cubicBezTo>
                  <a:cubicBezTo>
                    <a:pt x="432" y="110"/>
                    <a:pt x="430" y="115"/>
                    <a:pt x="428" y="119"/>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58" name="Google Shape;1358;p49"/>
          <p:cNvGrpSpPr/>
          <p:nvPr/>
        </p:nvGrpSpPr>
        <p:grpSpPr>
          <a:xfrm>
            <a:off x="3699655" y="1550057"/>
            <a:ext cx="445260" cy="445260"/>
            <a:chOff x="4103687" y="1439862"/>
            <a:chExt cx="3986212" cy="3986211"/>
          </a:xfrm>
        </p:grpSpPr>
        <p:sp>
          <p:nvSpPr>
            <p:cNvPr id="1359" name="Google Shape;1359;p49"/>
            <p:cNvSpPr/>
            <p:nvPr/>
          </p:nvSpPr>
          <p:spPr>
            <a:xfrm>
              <a:off x="4103687" y="1439862"/>
              <a:ext cx="2254250" cy="3986211"/>
            </a:xfrm>
            <a:custGeom>
              <a:avLst/>
              <a:gdLst/>
              <a:ahLst/>
              <a:cxnLst/>
              <a:rect l="l" t="t" r="r" b="b"/>
              <a:pathLst>
                <a:path w="502" h="887" extrusionOk="0">
                  <a:moveTo>
                    <a:pt x="435" y="815"/>
                  </a:moveTo>
                  <a:cubicBezTo>
                    <a:pt x="428" y="824"/>
                    <a:pt x="419" y="828"/>
                    <a:pt x="408" y="828"/>
                  </a:cubicBezTo>
                  <a:cubicBezTo>
                    <a:pt x="399" y="828"/>
                    <a:pt x="389" y="824"/>
                    <a:pt x="383" y="816"/>
                  </a:cubicBezTo>
                  <a:cubicBezTo>
                    <a:pt x="373" y="805"/>
                    <a:pt x="368" y="788"/>
                    <a:pt x="368" y="770"/>
                  </a:cubicBezTo>
                  <a:cubicBezTo>
                    <a:pt x="368" y="752"/>
                    <a:pt x="373" y="736"/>
                    <a:pt x="383" y="725"/>
                  </a:cubicBezTo>
                  <a:cubicBezTo>
                    <a:pt x="389" y="717"/>
                    <a:pt x="399" y="712"/>
                    <a:pt x="408" y="712"/>
                  </a:cubicBezTo>
                  <a:cubicBezTo>
                    <a:pt x="419" y="712"/>
                    <a:pt x="428" y="717"/>
                    <a:pt x="435" y="725"/>
                  </a:cubicBezTo>
                  <a:cubicBezTo>
                    <a:pt x="435" y="662"/>
                    <a:pt x="435" y="662"/>
                    <a:pt x="435" y="662"/>
                  </a:cubicBezTo>
                  <a:cubicBezTo>
                    <a:pt x="435" y="658"/>
                    <a:pt x="431" y="654"/>
                    <a:pt x="427" y="654"/>
                  </a:cubicBezTo>
                  <a:cubicBezTo>
                    <a:pt x="318" y="645"/>
                    <a:pt x="233" y="554"/>
                    <a:pt x="233" y="444"/>
                  </a:cubicBezTo>
                  <a:cubicBezTo>
                    <a:pt x="233" y="333"/>
                    <a:pt x="318" y="242"/>
                    <a:pt x="427" y="233"/>
                  </a:cubicBezTo>
                  <a:cubicBezTo>
                    <a:pt x="431" y="233"/>
                    <a:pt x="434" y="230"/>
                    <a:pt x="434" y="225"/>
                  </a:cubicBezTo>
                  <a:cubicBezTo>
                    <a:pt x="434" y="143"/>
                    <a:pt x="434" y="143"/>
                    <a:pt x="434" y="143"/>
                  </a:cubicBezTo>
                  <a:cubicBezTo>
                    <a:pt x="435" y="141"/>
                    <a:pt x="438" y="138"/>
                    <a:pt x="441" y="138"/>
                  </a:cubicBezTo>
                  <a:cubicBezTo>
                    <a:pt x="448" y="137"/>
                    <a:pt x="454" y="137"/>
                    <a:pt x="458" y="143"/>
                  </a:cubicBezTo>
                  <a:cubicBezTo>
                    <a:pt x="460" y="147"/>
                    <a:pt x="462" y="151"/>
                    <a:pt x="464" y="155"/>
                  </a:cubicBezTo>
                  <a:cubicBezTo>
                    <a:pt x="471" y="165"/>
                    <a:pt x="483" y="165"/>
                    <a:pt x="491" y="156"/>
                  </a:cubicBezTo>
                  <a:cubicBezTo>
                    <a:pt x="499" y="146"/>
                    <a:pt x="502" y="133"/>
                    <a:pt x="502" y="121"/>
                  </a:cubicBezTo>
                  <a:cubicBezTo>
                    <a:pt x="502" y="109"/>
                    <a:pt x="499" y="95"/>
                    <a:pt x="491" y="86"/>
                  </a:cubicBezTo>
                  <a:cubicBezTo>
                    <a:pt x="483" y="76"/>
                    <a:pt x="471" y="76"/>
                    <a:pt x="464" y="87"/>
                  </a:cubicBezTo>
                  <a:cubicBezTo>
                    <a:pt x="462" y="91"/>
                    <a:pt x="460" y="95"/>
                    <a:pt x="458" y="98"/>
                  </a:cubicBezTo>
                  <a:cubicBezTo>
                    <a:pt x="454" y="104"/>
                    <a:pt x="448" y="104"/>
                    <a:pt x="441" y="104"/>
                  </a:cubicBezTo>
                  <a:cubicBezTo>
                    <a:pt x="438" y="104"/>
                    <a:pt x="435" y="101"/>
                    <a:pt x="434" y="98"/>
                  </a:cubicBezTo>
                  <a:cubicBezTo>
                    <a:pt x="434" y="8"/>
                    <a:pt x="434" y="8"/>
                    <a:pt x="434" y="8"/>
                  </a:cubicBezTo>
                  <a:cubicBezTo>
                    <a:pt x="434" y="4"/>
                    <a:pt x="430" y="0"/>
                    <a:pt x="426" y="0"/>
                  </a:cubicBezTo>
                  <a:cubicBezTo>
                    <a:pt x="189" y="10"/>
                    <a:pt x="0" y="205"/>
                    <a:pt x="0" y="444"/>
                  </a:cubicBezTo>
                  <a:cubicBezTo>
                    <a:pt x="0" y="683"/>
                    <a:pt x="189" y="878"/>
                    <a:pt x="426" y="887"/>
                  </a:cubicBezTo>
                  <a:cubicBezTo>
                    <a:pt x="431" y="887"/>
                    <a:pt x="435" y="884"/>
                    <a:pt x="435" y="879"/>
                  </a:cubicBezTo>
                  <a:lnTo>
                    <a:pt x="435" y="815"/>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60" name="Google Shape;1360;p49"/>
            <p:cNvSpPr/>
            <p:nvPr/>
          </p:nvSpPr>
          <p:spPr>
            <a:xfrm>
              <a:off x="5837237" y="1439862"/>
              <a:ext cx="2252662" cy="3986211"/>
            </a:xfrm>
            <a:custGeom>
              <a:avLst/>
              <a:gdLst/>
              <a:ahLst/>
              <a:cxnLst/>
              <a:rect l="l" t="t" r="r" b="b"/>
              <a:pathLst>
                <a:path w="502" h="887" extrusionOk="0">
                  <a:moveTo>
                    <a:pt x="67" y="8"/>
                  </a:moveTo>
                  <a:cubicBezTo>
                    <a:pt x="67" y="76"/>
                    <a:pt x="67" y="76"/>
                    <a:pt x="67" y="76"/>
                  </a:cubicBezTo>
                  <a:cubicBezTo>
                    <a:pt x="73" y="68"/>
                    <a:pt x="83" y="63"/>
                    <a:pt x="93" y="63"/>
                  </a:cubicBezTo>
                  <a:cubicBezTo>
                    <a:pt x="103" y="63"/>
                    <a:pt x="112" y="67"/>
                    <a:pt x="119" y="75"/>
                  </a:cubicBezTo>
                  <a:cubicBezTo>
                    <a:pt x="128" y="87"/>
                    <a:pt x="134" y="103"/>
                    <a:pt x="133" y="121"/>
                  </a:cubicBezTo>
                  <a:cubicBezTo>
                    <a:pt x="134" y="139"/>
                    <a:pt x="128" y="155"/>
                    <a:pt x="119" y="166"/>
                  </a:cubicBezTo>
                  <a:cubicBezTo>
                    <a:pt x="112" y="174"/>
                    <a:pt x="103" y="179"/>
                    <a:pt x="93" y="179"/>
                  </a:cubicBezTo>
                  <a:cubicBezTo>
                    <a:pt x="83" y="179"/>
                    <a:pt x="73" y="174"/>
                    <a:pt x="67" y="166"/>
                  </a:cubicBezTo>
                  <a:cubicBezTo>
                    <a:pt x="67" y="225"/>
                    <a:pt x="67" y="225"/>
                    <a:pt x="67" y="225"/>
                  </a:cubicBezTo>
                  <a:cubicBezTo>
                    <a:pt x="67" y="230"/>
                    <a:pt x="70" y="233"/>
                    <a:pt x="75" y="233"/>
                  </a:cubicBezTo>
                  <a:cubicBezTo>
                    <a:pt x="183" y="242"/>
                    <a:pt x="269" y="333"/>
                    <a:pt x="269" y="444"/>
                  </a:cubicBezTo>
                  <a:cubicBezTo>
                    <a:pt x="269" y="554"/>
                    <a:pt x="183" y="645"/>
                    <a:pt x="75" y="654"/>
                  </a:cubicBezTo>
                  <a:cubicBezTo>
                    <a:pt x="71" y="654"/>
                    <a:pt x="67" y="658"/>
                    <a:pt x="67" y="662"/>
                  </a:cubicBezTo>
                  <a:cubicBezTo>
                    <a:pt x="67" y="748"/>
                    <a:pt x="67" y="748"/>
                    <a:pt x="67" y="748"/>
                  </a:cubicBezTo>
                  <a:cubicBezTo>
                    <a:pt x="66" y="751"/>
                    <a:pt x="64" y="754"/>
                    <a:pt x="60" y="754"/>
                  </a:cubicBezTo>
                  <a:cubicBezTo>
                    <a:pt x="54" y="754"/>
                    <a:pt x="48" y="754"/>
                    <a:pt x="44" y="748"/>
                  </a:cubicBezTo>
                  <a:cubicBezTo>
                    <a:pt x="41" y="744"/>
                    <a:pt x="40" y="740"/>
                    <a:pt x="37" y="736"/>
                  </a:cubicBezTo>
                  <a:cubicBezTo>
                    <a:pt x="30" y="726"/>
                    <a:pt x="18" y="726"/>
                    <a:pt x="10" y="736"/>
                  </a:cubicBezTo>
                  <a:cubicBezTo>
                    <a:pt x="3" y="745"/>
                    <a:pt x="0" y="758"/>
                    <a:pt x="0" y="770"/>
                  </a:cubicBezTo>
                  <a:cubicBezTo>
                    <a:pt x="0" y="783"/>
                    <a:pt x="3" y="796"/>
                    <a:pt x="10" y="805"/>
                  </a:cubicBezTo>
                  <a:cubicBezTo>
                    <a:pt x="18" y="815"/>
                    <a:pt x="30" y="815"/>
                    <a:pt x="37" y="804"/>
                  </a:cubicBezTo>
                  <a:cubicBezTo>
                    <a:pt x="40" y="801"/>
                    <a:pt x="41" y="796"/>
                    <a:pt x="44" y="793"/>
                  </a:cubicBezTo>
                  <a:cubicBezTo>
                    <a:pt x="48" y="787"/>
                    <a:pt x="54" y="787"/>
                    <a:pt x="60" y="787"/>
                  </a:cubicBezTo>
                  <a:cubicBezTo>
                    <a:pt x="64" y="787"/>
                    <a:pt x="66" y="790"/>
                    <a:pt x="67" y="793"/>
                  </a:cubicBezTo>
                  <a:cubicBezTo>
                    <a:pt x="67" y="879"/>
                    <a:pt x="67" y="879"/>
                    <a:pt x="67" y="879"/>
                  </a:cubicBezTo>
                  <a:cubicBezTo>
                    <a:pt x="67" y="884"/>
                    <a:pt x="71" y="887"/>
                    <a:pt x="76" y="887"/>
                  </a:cubicBezTo>
                  <a:cubicBezTo>
                    <a:pt x="313" y="878"/>
                    <a:pt x="502" y="683"/>
                    <a:pt x="502" y="444"/>
                  </a:cubicBezTo>
                  <a:cubicBezTo>
                    <a:pt x="502" y="204"/>
                    <a:pt x="312" y="9"/>
                    <a:pt x="75" y="0"/>
                  </a:cubicBezTo>
                  <a:cubicBezTo>
                    <a:pt x="71" y="0"/>
                    <a:pt x="67" y="4"/>
                    <a:pt x="67" y="8"/>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61" name="Google Shape;1361;p49"/>
          <p:cNvGrpSpPr/>
          <p:nvPr/>
        </p:nvGrpSpPr>
        <p:grpSpPr>
          <a:xfrm>
            <a:off x="6907645" y="1550361"/>
            <a:ext cx="445803" cy="445535"/>
            <a:chOff x="9878272" y="2682320"/>
            <a:chExt cx="720199" cy="719767"/>
          </a:xfrm>
        </p:grpSpPr>
        <p:sp>
          <p:nvSpPr>
            <p:cNvPr id="1362" name="Google Shape;1362;p49"/>
            <p:cNvSpPr/>
            <p:nvPr/>
          </p:nvSpPr>
          <p:spPr>
            <a:xfrm>
              <a:off x="10056560" y="2963533"/>
              <a:ext cx="541911" cy="438554"/>
            </a:xfrm>
            <a:custGeom>
              <a:avLst/>
              <a:gdLst/>
              <a:ahLst/>
              <a:cxnLst/>
              <a:rect l="l" t="t" r="r" b="b"/>
              <a:pathLst>
                <a:path w="861" h="697" extrusionOk="0">
                  <a:moveTo>
                    <a:pt x="849" y="6"/>
                  </a:moveTo>
                  <a:cubicBezTo>
                    <a:pt x="847" y="0"/>
                    <a:pt x="839" y="0"/>
                    <a:pt x="837" y="5"/>
                  </a:cubicBezTo>
                  <a:cubicBezTo>
                    <a:pt x="830" y="26"/>
                    <a:pt x="820" y="51"/>
                    <a:pt x="806" y="78"/>
                  </a:cubicBezTo>
                  <a:cubicBezTo>
                    <a:pt x="770" y="150"/>
                    <a:pt x="700" y="250"/>
                    <a:pt x="575" y="321"/>
                  </a:cubicBezTo>
                  <a:cubicBezTo>
                    <a:pt x="513" y="356"/>
                    <a:pt x="448" y="374"/>
                    <a:pt x="380" y="374"/>
                  </a:cubicBezTo>
                  <a:cubicBezTo>
                    <a:pt x="262" y="374"/>
                    <a:pt x="180" y="321"/>
                    <a:pt x="176" y="319"/>
                  </a:cubicBezTo>
                  <a:cubicBezTo>
                    <a:pt x="176" y="319"/>
                    <a:pt x="176" y="319"/>
                    <a:pt x="176" y="319"/>
                  </a:cubicBezTo>
                  <a:cubicBezTo>
                    <a:pt x="108" y="279"/>
                    <a:pt x="65" y="205"/>
                    <a:pt x="65" y="125"/>
                  </a:cubicBezTo>
                  <a:cubicBezTo>
                    <a:pt x="65" y="112"/>
                    <a:pt x="66" y="99"/>
                    <a:pt x="69" y="86"/>
                  </a:cubicBezTo>
                  <a:cubicBezTo>
                    <a:pt x="70" y="79"/>
                    <a:pt x="61" y="76"/>
                    <a:pt x="57" y="81"/>
                  </a:cubicBezTo>
                  <a:cubicBezTo>
                    <a:pt x="21" y="139"/>
                    <a:pt x="3" y="203"/>
                    <a:pt x="2" y="275"/>
                  </a:cubicBezTo>
                  <a:cubicBezTo>
                    <a:pt x="0" y="517"/>
                    <a:pt x="156" y="664"/>
                    <a:pt x="182" y="686"/>
                  </a:cubicBezTo>
                  <a:cubicBezTo>
                    <a:pt x="182" y="687"/>
                    <a:pt x="183" y="687"/>
                    <a:pt x="185" y="688"/>
                  </a:cubicBezTo>
                  <a:cubicBezTo>
                    <a:pt x="219" y="694"/>
                    <a:pt x="254" y="697"/>
                    <a:pt x="289" y="697"/>
                  </a:cubicBezTo>
                  <a:cubicBezTo>
                    <a:pt x="604" y="697"/>
                    <a:pt x="861" y="441"/>
                    <a:pt x="861" y="125"/>
                  </a:cubicBezTo>
                  <a:cubicBezTo>
                    <a:pt x="861" y="85"/>
                    <a:pt x="857" y="45"/>
                    <a:pt x="849" y="6"/>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63" name="Google Shape;1363;p49"/>
            <p:cNvSpPr/>
            <p:nvPr/>
          </p:nvSpPr>
          <p:spPr>
            <a:xfrm>
              <a:off x="9878272" y="2791266"/>
              <a:ext cx="459066" cy="594405"/>
            </a:xfrm>
            <a:custGeom>
              <a:avLst/>
              <a:gdLst/>
              <a:ahLst/>
              <a:cxnLst/>
              <a:rect l="l" t="t" r="r" b="b"/>
              <a:pathLst>
                <a:path w="729" h="945" extrusionOk="0">
                  <a:moveTo>
                    <a:pt x="717" y="228"/>
                  </a:moveTo>
                  <a:cubicBezTo>
                    <a:pt x="722" y="233"/>
                    <a:pt x="729" y="227"/>
                    <a:pt x="726" y="221"/>
                  </a:cubicBezTo>
                  <a:cubicBezTo>
                    <a:pt x="694" y="161"/>
                    <a:pt x="647" y="112"/>
                    <a:pt x="586" y="76"/>
                  </a:cubicBezTo>
                  <a:cubicBezTo>
                    <a:pt x="500" y="26"/>
                    <a:pt x="406" y="0"/>
                    <a:pt x="307" y="0"/>
                  </a:cubicBezTo>
                  <a:cubicBezTo>
                    <a:pt x="221" y="0"/>
                    <a:pt x="157" y="20"/>
                    <a:pt x="140" y="26"/>
                  </a:cubicBezTo>
                  <a:cubicBezTo>
                    <a:pt x="139" y="26"/>
                    <a:pt x="138" y="27"/>
                    <a:pt x="137" y="27"/>
                  </a:cubicBezTo>
                  <a:cubicBezTo>
                    <a:pt x="49" y="131"/>
                    <a:pt x="0" y="263"/>
                    <a:pt x="0" y="399"/>
                  </a:cubicBezTo>
                  <a:cubicBezTo>
                    <a:pt x="0" y="649"/>
                    <a:pt x="163" y="868"/>
                    <a:pt x="396" y="943"/>
                  </a:cubicBezTo>
                  <a:cubicBezTo>
                    <a:pt x="401" y="945"/>
                    <a:pt x="406" y="938"/>
                    <a:pt x="402" y="934"/>
                  </a:cubicBezTo>
                  <a:cubicBezTo>
                    <a:pt x="387" y="917"/>
                    <a:pt x="371" y="896"/>
                    <a:pt x="354" y="870"/>
                  </a:cubicBezTo>
                  <a:cubicBezTo>
                    <a:pt x="310" y="803"/>
                    <a:pt x="258" y="693"/>
                    <a:pt x="259" y="549"/>
                  </a:cubicBezTo>
                  <a:cubicBezTo>
                    <a:pt x="260" y="423"/>
                    <a:pt x="315" y="337"/>
                    <a:pt x="360" y="286"/>
                  </a:cubicBezTo>
                  <a:cubicBezTo>
                    <a:pt x="410" y="231"/>
                    <a:pt x="459" y="206"/>
                    <a:pt x="461" y="205"/>
                  </a:cubicBezTo>
                  <a:cubicBezTo>
                    <a:pt x="461" y="205"/>
                    <a:pt x="461" y="205"/>
                    <a:pt x="461" y="205"/>
                  </a:cubicBezTo>
                  <a:cubicBezTo>
                    <a:pt x="495" y="185"/>
                    <a:pt x="533" y="175"/>
                    <a:pt x="572" y="175"/>
                  </a:cubicBezTo>
                  <a:cubicBezTo>
                    <a:pt x="627" y="175"/>
                    <a:pt x="678" y="195"/>
                    <a:pt x="717" y="22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64" name="Google Shape;1364;p49"/>
            <p:cNvSpPr/>
            <p:nvPr/>
          </p:nvSpPr>
          <p:spPr>
            <a:xfrm>
              <a:off x="9994853" y="2682320"/>
              <a:ext cx="583546" cy="500170"/>
            </a:xfrm>
            <a:custGeom>
              <a:avLst/>
              <a:gdLst/>
              <a:ahLst/>
              <a:cxnLst/>
              <a:rect l="l" t="t" r="r" b="b"/>
              <a:pathLst>
                <a:path w="927" h="795" extrusionOk="0">
                  <a:moveTo>
                    <a:pt x="660" y="746"/>
                  </a:moveTo>
                  <a:cubicBezTo>
                    <a:pt x="871" y="626"/>
                    <a:pt x="920" y="418"/>
                    <a:pt x="927" y="385"/>
                  </a:cubicBezTo>
                  <a:cubicBezTo>
                    <a:pt x="927" y="384"/>
                    <a:pt x="927" y="383"/>
                    <a:pt x="926" y="381"/>
                  </a:cubicBezTo>
                  <a:cubicBezTo>
                    <a:pt x="846" y="153"/>
                    <a:pt x="630" y="0"/>
                    <a:pt x="387" y="0"/>
                  </a:cubicBezTo>
                  <a:cubicBezTo>
                    <a:pt x="245" y="0"/>
                    <a:pt x="109" y="53"/>
                    <a:pt x="4" y="147"/>
                  </a:cubicBezTo>
                  <a:cubicBezTo>
                    <a:pt x="0" y="151"/>
                    <a:pt x="4" y="159"/>
                    <a:pt x="10" y="158"/>
                  </a:cubicBezTo>
                  <a:cubicBezTo>
                    <a:pt x="39" y="152"/>
                    <a:pt x="78" y="147"/>
                    <a:pt x="122" y="147"/>
                  </a:cubicBezTo>
                  <a:cubicBezTo>
                    <a:pt x="226" y="147"/>
                    <a:pt x="324" y="174"/>
                    <a:pt x="414" y="227"/>
                  </a:cubicBezTo>
                  <a:cubicBezTo>
                    <a:pt x="522" y="290"/>
                    <a:pt x="570" y="381"/>
                    <a:pt x="591" y="446"/>
                  </a:cubicBezTo>
                  <a:cubicBezTo>
                    <a:pt x="613" y="514"/>
                    <a:pt x="611" y="567"/>
                    <a:pt x="611" y="573"/>
                  </a:cubicBezTo>
                  <a:cubicBezTo>
                    <a:pt x="611" y="669"/>
                    <a:pt x="549" y="752"/>
                    <a:pt x="463" y="783"/>
                  </a:cubicBezTo>
                  <a:cubicBezTo>
                    <a:pt x="457" y="785"/>
                    <a:pt x="458" y="795"/>
                    <a:pt x="465" y="795"/>
                  </a:cubicBezTo>
                  <a:cubicBezTo>
                    <a:pt x="469" y="795"/>
                    <a:pt x="474" y="795"/>
                    <a:pt x="478" y="795"/>
                  </a:cubicBezTo>
                  <a:cubicBezTo>
                    <a:pt x="541" y="795"/>
                    <a:pt x="602" y="778"/>
                    <a:pt x="660" y="746"/>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65" name="Google Shape;1365;p49"/>
          <p:cNvGrpSpPr/>
          <p:nvPr/>
        </p:nvGrpSpPr>
        <p:grpSpPr>
          <a:xfrm>
            <a:off x="7549143" y="1550278"/>
            <a:ext cx="445700" cy="445701"/>
            <a:chOff x="10914618" y="2682187"/>
            <a:chExt cx="720033" cy="720033"/>
          </a:xfrm>
        </p:grpSpPr>
        <p:sp>
          <p:nvSpPr>
            <p:cNvPr id="1366" name="Google Shape;1366;p49"/>
            <p:cNvSpPr/>
            <p:nvPr/>
          </p:nvSpPr>
          <p:spPr>
            <a:xfrm>
              <a:off x="11401733" y="2955582"/>
              <a:ext cx="229448" cy="412406"/>
            </a:xfrm>
            <a:custGeom>
              <a:avLst/>
              <a:gdLst/>
              <a:ahLst/>
              <a:cxnLst/>
              <a:rect l="l" t="t" r="r" b="b"/>
              <a:pathLst>
                <a:path w="335" h="602" extrusionOk="0">
                  <a:moveTo>
                    <a:pt x="335" y="194"/>
                  </a:moveTo>
                  <a:cubicBezTo>
                    <a:pt x="0" y="0"/>
                    <a:pt x="0" y="0"/>
                    <a:pt x="0" y="0"/>
                  </a:cubicBezTo>
                  <a:cubicBezTo>
                    <a:pt x="24" y="37"/>
                    <a:pt x="38" y="81"/>
                    <a:pt x="38" y="126"/>
                  </a:cubicBezTo>
                  <a:cubicBezTo>
                    <a:pt x="38" y="602"/>
                    <a:pt x="38" y="602"/>
                    <a:pt x="38" y="602"/>
                  </a:cubicBezTo>
                  <a:cubicBezTo>
                    <a:pt x="200" y="525"/>
                    <a:pt x="312" y="371"/>
                    <a:pt x="335" y="194"/>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67" name="Google Shape;1367;p49"/>
            <p:cNvSpPr/>
            <p:nvPr/>
          </p:nvSpPr>
          <p:spPr>
            <a:xfrm>
              <a:off x="10914618" y="3012482"/>
              <a:ext cx="370771" cy="315723"/>
            </a:xfrm>
            <a:custGeom>
              <a:avLst/>
              <a:gdLst/>
              <a:ahLst/>
              <a:cxnLst/>
              <a:rect l="l" t="t" r="r" b="b"/>
              <a:pathLst>
                <a:path w="542" h="461" extrusionOk="0">
                  <a:moveTo>
                    <a:pt x="207" y="461"/>
                  </a:moveTo>
                  <a:cubicBezTo>
                    <a:pt x="542" y="267"/>
                    <a:pt x="542" y="267"/>
                    <a:pt x="542" y="267"/>
                  </a:cubicBezTo>
                  <a:cubicBezTo>
                    <a:pt x="537" y="268"/>
                    <a:pt x="531" y="268"/>
                    <a:pt x="526" y="268"/>
                  </a:cubicBezTo>
                  <a:cubicBezTo>
                    <a:pt x="486" y="268"/>
                    <a:pt x="446" y="257"/>
                    <a:pt x="411" y="236"/>
                  </a:cubicBezTo>
                  <a:cubicBezTo>
                    <a:pt x="2" y="0"/>
                    <a:pt x="2" y="0"/>
                    <a:pt x="2" y="0"/>
                  </a:cubicBezTo>
                  <a:cubicBezTo>
                    <a:pt x="1" y="15"/>
                    <a:pt x="0" y="29"/>
                    <a:pt x="0" y="43"/>
                  </a:cubicBezTo>
                  <a:cubicBezTo>
                    <a:pt x="0" y="209"/>
                    <a:pt x="76" y="361"/>
                    <a:pt x="207" y="461"/>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68" name="Google Shape;1368;p49"/>
            <p:cNvSpPr/>
            <p:nvPr/>
          </p:nvSpPr>
          <p:spPr>
            <a:xfrm>
              <a:off x="11136202" y="2682187"/>
              <a:ext cx="343016" cy="292593"/>
            </a:xfrm>
            <a:custGeom>
              <a:avLst/>
              <a:gdLst/>
              <a:ahLst/>
              <a:cxnLst/>
              <a:rect l="l" t="t" r="r" b="b"/>
              <a:pathLst>
                <a:path w="501" h="427" extrusionOk="0">
                  <a:moveTo>
                    <a:pt x="93" y="329"/>
                  </a:moveTo>
                  <a:cubicBezTo>
                    <a:pt x="501" y="93"/>
                    <a:pt x="501" y="93"/>
                    <a:pt x="501" y="93"/>
                  </a:cubicBezTo>
                  <a:cubicBezTo>
                    <a:pt x="413" y="32"/>
                    <a:pt x="310" y="0"/>
                    <a:pt x="202" y="0"/>
                  </a:cubicBezTo>
                  <a:cubicBezTo>
                    <a:pt x="132" y="0"/>
                    <a:pt x="64" y="13"/>
                    <a:pt x="0" y="40"/>
                  </a:cubicBezTo>
                  <a:cubicBezTo>
                    <a:pt x="0" y="427"/>
                    <a:pt x="0" y="427"/>
                    <a:pt x="0" y="427"/>
                  </a:cubicBezTo>
                  <a:cubicBezTo>
                    <a:pt x="20" y="387"/>
                    <a:pt x="52" y="352"/>
                    <a:pt x="93" y="329"/>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69" name="Google Shape;1369;p49"/>
            <p:cNvSpPr/>
            <p:nvPr/>
          </p:nvSpPr>
          <p:spPr>
            <a:xfrm>
              <a:off x="10917856" y="2716419"/>
              <a:ext cx="230142" cy="411712"/>
            </a:xfrm>
            <a:custGeom>
              <a:avLst/>
              <a:gdLst/>
              <a:ahLst/>
              <a:cxnLst/>
              <a:rect l="l" t="t" r="r" b="b"/>
              <a:pathLst>
                <a:path w="336" h="601" extrusionOk="0">
                  <a:moveTo>
                    <a:pt x="0" y="408"/>
                  </a:moveTo>
                  <a:cubicBezTo>
                    <a:pt x="336" y="601"/>
                    <a:pt x="336" y="601"/>
                    <a:pt x="336" y="601"/>
                  </a:cubicBezTo>
                  <a:cubicBezTo>
                    <a:pt x="311" y="565"/>
                    <a:pt x="297" y="521"/>
                    <a:pt x="297" y="475"/>
                  </a:cubicBezTo>
                  <a:cubicBezTo>
                    <a:pt x="297" y="0"/>
                    <a:pt x="297" y="0"/>
                    <a:pt x="297" y="0"/>
                  </a:cubicBezTo>
                  <a:cubicBezTo>
                    <a:pt x="135" y="76"/>
                    <a:pt x="23" y="231"/>
                    <a:pt x="0" y="40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70" name="Google Shape;1370;p49"/>
            <p:cNvSpPr/>
            <p:nvPr/>
          </p:nvSpPr>
          <p:spPr>
            <a:xfrm>
              <a:off x="11069819" y="3108934"/>
              <a:ext cx="343016" cy="293287"/>
            </a:xfrm>
            <a:custGeom>
              <a:avLst/>
              <a:gdLst/>
              <a:ahLst/>
              <a:cxnLst/>
              <a:rect l="l" t="t" r="r" b="b"/>
              <a:pathLst>
                <a:path w="501" h="428" extrusionOk="0">
                  <a:moveTo>
                    <a:pt x="408" y="98"/>
                  </a:moveTo>
                  <a:cubicBezTo>
                    <a:pt x="0" y="334"/>
                    <a:pt x="0" y="334"/>
                    <a:pt x="0" y="334"/>
                  </a:cubicBezTo>
                  <a:cubicBezTo>
                    <a:pt x="88" y="396"/>
                    <a:pt x="191" y="428"/>
                    <a:pt x="299" y="428"/>
                  </a:cubicBezTo>
                  <a:cubicBezTo>
                    <a:pt x="369" y="428"/>
                    <a:pt x="437" y="414"/>
                    <a:pt x="501" y="388"/>
                  </a:cubicBezTo>
                  <a:cubicBezTo>
                    <a:pt x="501" y="0"/>
                    <a:pt x="501" y="0"/>
                    <a:pt x="501" y="0"/>
                  </a:cubicBezTo>
                  <a:cubicBezTo>
                    <a:pt x="481" y="41"/>
                    <a:pt x="449" y="76"/>
                    <a:pt x="408" y="9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71" name="Google Shape;1371;p49"/>
            <p:cNvSpPr/>
            <p:nvPr/>
          </p:nvSpPr>
          <p:spPr>
            <a:xfrm>
              <a:off x="11263647" y="2756203"/>
              <a:ext cx="371003" cy="315723"/>
            </a:xfrm>
            <a:custGeom>
              <a:avLst/>
              <a:gdLst/>
              <a:ahLst/>
              <a:cxnLst/>
              <a:rect l="l" t="t" r="r" b="b"/>
              <a:pathLst>
                <a:path w="542" h="461" extrusionOk="0">
                  <a:moveTo>
                    <a:pt x="131" y="225"/>
                  </a:moveTo>
                  <a:cubicBezTo>
                    <a:pt x="540" y="461"/>
                    <a:pt x="540" y="461"/>
                    <a:pt x="540" y="461"/>
                  </a:cubicBezTo>
                  <a:cubicBezTo>
                    <a:pt x="541" y="446"/>
                    <a:pt x="542" y="432"/>
                    <a:pt x="542" y="417"/>
                  </a:cubicBezTo>
                  <a:cubicBezTo>
                    <a:pt x="542" y="252"/>
                    <a:pt x="466" y="100"/>
                    <a:pt x="335" y="0"/>
                  </a:cubicBezTo>
                  <a:cubicBezTo>
                    <a:pt x="0" y="194"/>
                    <a:pt x="0" y="194"/>
                    <a:pt x="0" y="194"/>
                  </a:cubicBezTo>
                  <a:cubicBezTo>
                    <a:pt x="5" y="193"/>
                    <a:pt x="11" y="193"/>
                    <a:pt x="16" y="193"/>
                  </a:cubicBezTo>
                  <a:cubicBezTo>
                    <a:pt x="57" y="193"/>
                    <a:pt x="96" y="204"/>
                    <a:pt x="131" y="225"/>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72" name="Google Shape;1372;p49"/>
          <p:cNvGrpSpPr/>
          <p:nvPr/>
        </p:nvGrpSpPr>
        <p:grpSpPr>
          <a:xfrm>
            <a:off x="1772664" y="843057"/>
            <a:ext cx="361521" cy="445816"/>
            <a:chOff x="1582665" y="1011072"/>
            <a:chExt cx="584040" cy="720220"/>
          </a:xfrm>
        </p:grpSpPr>
        <p:sp>
          <p:nvSpPr>
            <p:cNvPr id="1373" name="Google Shape;1373;p49"/>
            <p:cNvSpPr/>
            <p:nvPr/>
          </p:nvSpPr>
          <p:spPr>
            <a:xfrm>
              <a:off x="1638485" y="1571653"/>
              <a:ext cx="449564" cy="159640"/>
            </a:xfrm>
            <a:custGeom>
              <a:avLst/>
              <a:gdLst/>
              <a:ahLst/>
              <a:cxnLst/>
              <a:rect l="l" t="t" r="r" b="b"/>
              <a:pathLst>
                <a:path w="767" h="273" extrusionOk="0">
                  <a:moveTo>
                    <a:pt x="8" y="71"/>
                  </a:moveTo>
                  <a:cubicBezTo>
                    <a:pt x="26" y="131"/>
                    <a:pt x="228" y="66"/>
                    <a:pt x="244" y="81"/>
                  </a:cubicBezTo>
                  <a:cubicBezTo>
                    <a:pt x="269" y="104"/>
                    <a:pt x="240" y="171"/>
                    <a:pt x="254" y="194"/>
                  </a:cubicBezTo>
                  <a:cubicBezTo>
                    <a:pt x="274" y="228"/>
                    <a:pt x="588" y="273"/>
                    <a:pt x="743" y="165"/>
                  </a:cubicBezTo>
                  <a:cubicBezTo>
                    <a:pt x="767" y="149"/>
                    <a:pt x="749" y="103"/>
                    <a:pt x="751" y="0"/>
                  </a:cubicBezTo>
                  <a:cubicBezTo>
                    <a:pt x="16" y="0"/>
                    <a:pt x="16" y="0"/>
                    <a:pt x="16" y="0"/>
                  </a:cubicBezTo>
                  <a:cubicBezTo>
                    <a:pt x="10" y="17"/>
                    <a:pt x="0" y="43"/>
                    <a:pt x="8" y="71"/>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74" name="Google Shape;1374;p49"/>
            <p:cNvSpPr/>
            <p:nvPr/>
          </p:nvSpPr>
          <p:spPr>
            <a:xfrm>
              <a:off x="1590507" y="1435245"/>
              <a:ext cx="515072" cy="136407"/>
            </a:xfrm>
            <a:custGeom>
              <a:avLst/>
              <a:gdLst/>
              <a:ahLst/>
              <a:cxnLst/>
              <a:rect l="l" t="t" r="r" b="b"/>
              <a:pathLst>
                <a:path w="879" h="233" extrusionOk="0">
                  <a:moveTo>
                    <a:pt x="75" y="52"/>
                  </a:moveTo>
                  <a:cubicBezTo>
                    <a:pt x="81" y="64"/>
                    <a:pt x="64" y="89"/>
                    <a:pt x="66" y="104"/>
                  </a:cubicBezTo>
                  <a:cubicBezTo>
                    <a:pt x="68" y="117"/>
                    <a:pt x="105" y="132"/>
                    <a:pt x="105" y="132"/>
                  </a:cubicBezTo>
                  <a:cubicBezTo>
                    <a:pt x="105" y="132"/>
                    <a:pt x="78" y="157"/>
                    <a:pt x="77" y="169"/>
                  </a:cubicBezTo>
                  <a:cubicBezTo>
                    <a:pt x="76" y="182"/>
                    <a:pt x="101" y="204"/>
                    <a:pt x="101" y="218"/>
                  </a:cubicBezTo>
                  <a:cubicBezTo>
                    <a:pt x="102" y="221"/>
                    <a:pt x="100" y="227"/>
                    <a:pt x="98" y="233"/>
                  </a:cubicBezTo>
                  <a:cubicBezTo>
                    <a:pt x="833" y="233"/>
                    <a:pt x="833" y="233"/>
                    <a:pt x="833" y="233"/>
                  </a:cubicBezTo>
                  <a:cubicBezTo>
                    <a:pt x="834" y="202"/>
                    <a:pt x="837" y="167"/>
                    <a:pt x="843" y="126"/>
                  </a:cubicBezTo>
                  <a:cubicBezTo>
                    <a:pt x="850" y="80"/>
                    <a:pt x="863" y="39"/>
                    <a:pt x="879" y="0"/>
                  </a:cubicBezTo>
                  <a:cubicBezTo>
                    <a:pt x="0" y="0"/>
                    <a:pt x="0" y="0"/>
                    <a:pt x="0" y="0"/>
                  </a:cubicBezTo>
                  <a:cubicBezTo>
                    <a:pt x="22" y="20"/>
                    <a:pt x="65" y="34"/>
                    <a:pt x="75" y="52"/>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75" name="Google Shape;1375;p49"/>
            <p:cNvSpPr/>
            <p:nvPr/>
          </p:nvSpPr>
          <p:spPr>
            <a:xfrm>
              <a:off x="1582665" y="1299068"/>
              <a:ext cx="576890" cy="136177"/>
            </a:xfrm>
            <a:custGeom>
              <a:avLst/>
              <a:gdLst/>
              <a:ahLst/>
              <a:cxnLst/>
              <a:rect l="l" t="t" r="r" b="b"/>
              <a:pathLst>
                <a:path w="984" h="233" extrusionOk="0">
                  <a:moveTo>
                    <a:pt x="984" y="0"/>
                  </a:moveTo>
                  <a:cubicBezTo>
                    <a:pt x="119" y="0"/>
                    <a:pt x="119" y="0"/>
                    <a:pt x="119" y="0"/>
                  </a:cubicBezTo>
                  <a:cubicBezTo>
                    <a:pt x="121" y="7"/>
                    <a:pt x="122" y="14"/>
                    <a:pt x="121" y="20"/>
                  </a:cubicBezTo>
                  <a:cubicBezTo>
                    <a:pt x="115" y="71"/>
                    <a:pt x="3" y="151"/>
                    <a:pt x="1" y="207"/>
                  </a:cubicBezTo>
                  <a:cubicBezTo>
                    <a:pt x="0" y="217"/>
                    <a:pt x="5" y="225"/>
                    <a:pt x="13" y="233"/>
                  </a:cubicBezTo>
                  <a:cubicBezTo>
                    <a:pt x="892" y="233"/>
                    <a:pt x="892" y="233"/>
                    <a:pt x="892" y="233"/>
                  </a:cubicBezTo>
                  <a:cubicBezTo>
                    <a:pt x="910" y="190"/>
                    <a:pt x="932" y="150"/>
                    <a:pt x="954" y="106"/>
                  </a:cubicBezTo>
                  <a:cubicBezTo>
                    <a:pt x="965" y="83"/>
                    <a:pt x="977" y="45"/>
                    <a:pt x="984"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76" name="Google Shape;1376;p49"/>
            <p:cNvSpPr/>
            <p:nvPr/>
          </p:nvSpPr>
          <p:spPr>
            <a:xfrm>
              <a:off x="1665934" y="1011072"/>
              <a:ext cx="484393" cy="151589"/>
            </a:xfrm>
            <a:custGeom>
              <a:avLst/>
              <a:gdLst/>
              <a:ahLst/>
              <a:cxnLst/>
              <a:rect l="l" t="t" r="r" b="b"/>
              <a:pathLst>
                <a:path w="826" h="259" extrusionOk="0">
                  <a:moveTo>
                    <a:pt x="691" y="105"/>
                  </a:moveTo>
                  <a:cubicBezTo>
                    <a:pt x="485" y="0"/>
                    <a:pt x="280" y="20"/>
                    <a:pt x="171" y="77"/>
                  </a:cubicBezTo>
                  <a:cubicBezTo>
                    <a:pt x="84" y="123"/>
                    <a:pt x="31" y="190"/>
                    <a:pt x="0" y="259"/>
                  </a:cubicBezTo>
                  <a:cubicBezTo>
                    <a:pt x="826" y="259"/>
                    <a:pt x="826" y="259"/>
                    <a:pt x="826" y="259"/>
                  </a:cubicBezTo>
                  <a:cubicBezTo>
                    <a:pt x="803" y="196"/>
                    <a:pt x="762" y="140"/>
                    <a:pt x="691" y="105"/>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77" name="Google Shape;1377;p49"/>
            <p:cNvSpPr/>
            <p:nvPr/>
          </p:nvSpPr>
          <p:spPr>
            <a:xfrm>
              <a:off x="1639639" y="1162661"/>
              <a:ext cx="527066" cy="136407"/>
            </a:xfrm>
            <a:custGeom>
              <a:avLst/>
              <a:gdLst/>
              <a:ahLst/>
              <a:cxnLst/>
              <a:rect l="l" t="t" r="r" b="b"/>
              <a:pathLst>
                <a:path w="899" h="233" extrusionOk="0">
                  <a:moveTo>
                    <a:pt x="871" y="0"/>
                  </a:moveTo>
                  <a:cubicBezTo>
                    <a:pt x="45" y="0"/>
                    <a:pt x="45" y="0"/>
                    <a:pt x="45" y="0"/>
                  </a:cubicBezTo>
                  <a:cubicBezTo>
                    <a:pt x="20" y="53"/>
                    <a:pt x="9" y="106"/>
                    <a:pt x="4" y="150"/>
                  </a:cubicBezTo>
                  <a:cubicBezTo>
                    <a:pt x="0" y="184"/>
                    <a:pt x="15" y="210"/>
                    <a:pt x="22" y="233"/>
                  </a:cubicBezTo>
                  <a:cubicBezTo>
                    <a:pt x="887" y="233"/>
                    <a:pt x="887" y="233"/>
                    <a:pt x="887" y="233"/>
                  </a:cubicBezTo>
                  <a:cubicBezTo>
                    <a:pt x="898" y="163"/>
                    <a:pt x="899" y="77"/>
                    <a:pt x="871"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78" name="Google Shape;1378;p49"/>
          <p:cNvGrpSpPr/>
          <p:nvPr/>
        </p:nvGrpSpPr>
        <p:grpSpPr>
          <a:xfrm>
            <a:off x="2374048" y="843078"/>
            <a:ext cx="379481" cy="445796"/>
            <a:chOff x="2554206" y="1011105"/>
            <a:chExt cx="613055" cy="720187"/>
          </a:xfrm>
        </p:grpSpPr>
        <p:sp>
          <p:nvSpPr>
            <p:cNvPr id="1379" name="Google Shape;1379;p49"/>
            <p:cNvSpPr/>
            <p:nvPr/>
          </p:nvSpPr>
          <p:spPr>
            <a:xfrm flipH="1">
              <a:off x="2721847" y="1011105"/>
              <a:ext cx="445414" cy="388012"/>
            </a:xfrm>
            <a:custGeom>
              <a:avLst/>
              <a:gdLst/>
              <a:ahLst/>
              <a:cxnLst/>
              <a:rect l="l" t="t" r="r" b="b"/>
              <a:pathLst>
                <a:path w="885" h="771" extrusionOk="0">
                  <a:moveTo>
                    <a:pt x="708" y="363"/>
                  </a:moveTo>
                  <a:cubicBezTo>
                    <a:pt x="699" y="358"/>
                    <a:pt x="687" y="357"/>
                    <a:pt x="677" y="361"/>
                  </a:cubicBezTo>
                  <a:cubicBezTo>
                    <a:pt x="662" y="366"/>
                    <a:pt x="649" y="378"/>
                    <a:pt x="640" y="395"/>
                  </a:cubicBezTo>
                  <a:cubicBezTo>
                    <a:pt x="630" y="411"/>
                    <a:pt x="626" y="429"/>
                    <a:pt x="629" y="444"/>
                  </a:cubicBezTo>
                  <a:cubicBezTo>
                    <a:pt x="631" y="455"/>
                    <a:pt x="637" y="464"/>
                    <a:pt x="646" y="470"/>
                  </a:cubicBezTo>
                  <a:cubicBezTo>
                    <a:pt x="655" y="475"/>
                    <a:pt x="667" y="476"/>
                    <a:pt x="677" y="471"/>
                  </a:cubicBezTo>
                  <a:cubicBezTo>
                    <a:pt x="551" y="690"/>
                    <a:pt x="551" y="690"/>
                    <a:pt x="551" y="690"/>
                  </a:cubicBezTo>
                  <a:cubicBezTo>
                    <a:pt x="548" y="696"/>
                    <a:pt x="542" y="699"/>
                    <a:pt x="536" y="699"/>
                  </a:cubicBezTo>
                  <a:cubicBezTo>
                    <a:pt x="365" y="699"/>
                    <a:pt x="365" y="699"/>
                    <a:pt x="365" y="699"/>
                  </a:cubicBezTo>
                  <a:cubicBezTo>
                    <a:pt x="362" y="700"/>
                    <a:pt x="359" y="703"/>
                    <a:pt x="359" y="706"/>
                  </a:cubicBezTo>
                  <a:cubicBezTo>
                    <a:pt x="358" y="713"/>
                    <a:pt x="358" y="720"/>
                    <a:pt x="365" y="724"/>
                  </a:cubicBezTo>
                  <a:cubicBezTo>
                    <a:pt x="368" y="726"/>
                    <a:pt x="372" y="728"/>
                    <a:pt x="376" y="730"/>
                  </a:cubicBezTo>
                  <a:cubicBezTo>
                    <a:pt x="387" y="737"/>
                    <a:pt x="388" y="751"/>
                    <a:pt x="378" y="759"/>
                  </a:cubicBezTo>
                  <a:cubicBezTo>
                    <a:pt x="368" y="767"/>
                    <a:pt x="354" y="771"/>
                    <a:pt x="341" y="770"/>
                  </a:cubicBezTo>
                  <a:cubicBezTo>
                    <a:pt x="328" y="771"/>
                    <a:pt x="314" y="768"/>
                    <a:pt x="304" y="759"/>
                  </a:cubicBezTo>
                  <a:cubicBezTo>
                    <a:pt x="294" y="751"/>
                    <a:pt x="295" y="737"/>
                    <a:pt x="306" y="730"/>
                  </a:cubicBezTo>
                  <a:cubicBezTo>
                    <a:pt x="310" y="728"/>
                    <a:pt x="314" y="726"/>
                    <a:pt x="317" y="724"/>
                  </a:cubicBezTo>
                  <a:cubicBezTo>
                    <a:pt x="323" y="720"/>
                    <a:pt x="323" y="713"/>
                    <a:pt x="323" y="706"/>
                  </a:cubicBezTo>
                  <a:cubicBezTo>
                    <a:pt x="323" y="703"/>
                    <a:pt x="320" y="700"/>
                    <a:pt x="317" y="699"/>
                  </a:cubicBezTo>
                  <a:cubicBezTo>
                    <a:pt x="115" y="699"/>
                    <a:pt x="115" y="699"/>
                    <a:pt x="115" y="699"/>
                  </a:cubicBezTo>
                  <a:cubicBezTo>
                    <a:pt x="112" y="699"/>
                    <a:pt x="109" y="697"/>
                    <a:pt x="108" y="694"/>
                  </a:cubicBezTo>
                  <a:cubicBezTo>
                    <a:pt x="108" y="694"/>
                    <a:pt x="108" y="694"/>
                    <a:pt x="108" y="694"/>
                  </a:cubicBezTo>
                  <a:cubicBezTo>
                    <a:pt x="58" y="592"/>
                    <a:pt x="0" y="246"/>
                    <a:pt x="247" y="121"/>
                  </a:cubicBezTo>
                  <a:cubicBezTo>
                    <a:pt x="487" y="0"/>
                    <a:pt x="726" y="23"/>
                    <a:pt x="852" y="89"/>
                  </a:cubicBezTo>
                  <a:cubicBezTo>
                    <a:pt x="862" y="94"/>
                    <a:pt x="871" y="99"/>
                    <a:pt x="879" y="104"/>
                  </a:cubicBezTo>
                  <a:cubicBezTo>
                    <a:pt x="883" y="107"/>
                    <a:pt x="885" y="112"/>
                    <a:pt x="882" y="116"/>
                  </a:cubicBezTo>
                  <a:cubicBezTo>
                    <a:pt x="725" y="389"/>
                    <a:pt x="725" y="389"/>
                    <a:pt x="725" y="389"/>
                  </a:cubicBezTo>
                  <a:cubicBezTo>
                    <a:pt x="723" y="378"/>
                    <a:pt x="717" y="368"/>
                    <a:pt x="708" y="363"/>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80" name="Google Shape;1380;p49"/>
            <p:cNvSpPr/>
            <p:nvPr/>
          </p:nvSpPr>
          <p:spPr>
            <a:xfrm flipH="1">
              <a:off x="2554206" y="1072424"/>
              <a:ext cx="329184" cy="568718"/>
            </a:xfrm>
            <a:custGeom>
              <a:avLst/>
              <a:gdLst/>
              <a:ahLst/>
              <a:cxnLst/>
              <a:rect l="l" t="t" r="r" b="b"/>
              <a:pathLst>
                <a:path w="654" h="1130" extrusionOk="0">
                  <a:moveTo>
                    <a:pt x="208" y="896"/>
                  </a:moveTo>
                  <a:cubicBezTo>
                    <a:pt x="217" y="891"/>
                    <a:pt x="224" y="882"/>
                    <a:pt x="225" y="871"/>
                  </a:cubicBezTo>
                  <a:cubicBezTo>
                    <a:pt x="228" y="856"/>
                    <a:pt x="224" y="838"/>
                    <a:pt x="214" y="822"/>
                  </a:cubicBezTo>
                  <a:cubicBezTo>
                    <a:pt x="205" y="805"/>
                    <a:pt x="192" y="793"/>
                    <a:pt x="177" y="787"/>
                  </a:cubicBezTo>
                  <a:cubicBezTo>
                    <a:pt x="167" y="784"/>
                    <a:pt x="156" y="784"/>
                    <a:pt x="147" y="790"/>
                  </a:cubicBezTo>
                  <a:cubicBezTo>
                    <a:pt x="137" y="795"/>
                    <a:pt x="131" y="805"/>
                    <a:pt x="130" y="816"/>
                  </a:cubicBezTo>
                  <a:cubicBezTo>
                    <a:pt x="3" y="597"/>
                    <a:pt x="3" y="597"/>
                    <a:pt x="3" y="597"/>
                  </a:cubicBezTo>
                  <a:cubicBezTo>
                    <a:pt x="0" y="591"/>
                    <a:pt x="0" y="585"/>
                    <a:pt x="3" y="579"/>
                  </a:cubicBezTo>
                  <a:cubicBezTo>
                    <a:pt x="142" y="339"/>
                    <a:pt x="142" y="339"/>
                    <a:pt x="142" y="339"/>
                  </a:cubicBezTo>
                  <a:cubicBezTo>
                    <a:pt x="142" y="336"/>
                    <a:pt x="142" y="332"/>
                    <a:pt x="139" y="330"/>
                  </a:cubicBezTo>
                  <a:cubicBezTo>
                    <a:pt x="133" y="326"/>
                    <a:pt x="127" y="323"/>
                    <a:pt x="121" y="326"/>
                  </a:cubicBezTo>
                  <a:cubicBezTo>
                    <a:pt x="117" y="328"/>
                    <a:pt x="113" y="331"/>
                    <a:pt x="110" y="333"/>
                  </a:cubicBezTo>
                  <a:cubicBezTo>
                    <a:pt x="98" y="339"/>
                    <a:pt x="85" y="333"/>
                    <a:pt x="83" y="320"/>
                  </a:cubicBezTo>
                  <a:cubicBezTo>
                    <a:pt x="81" y="307"/>
                    <a:pt x="85" y="294"/>
                    <a:pt x="92" y="282"/>
                  </a:cubicBezTo>
                  <a:cubicBezTo>
                    <a:pt x="99" y="271"/>
                    <a:pt x="108" y="260"/>
                    <a:pt x="120" y="256"/>
                  </a:cubicBezTo>
                  <a:cubicBezTo>
                    <a:pt x="132" y="251"/>
                    <a:pt x="144" y="259"/>
                    <a:pt x="144" y="272"/>
                  </a:cubicBezTo>
                  <a:cubicBezTo>
                    <a:pt x="145" y="276"/>
                    <a:pt x="144" y="281"/>
                    <a:pt x="144" y="285"/>
                  </a:cubicBezTo>
                  <a:cubicBezTo>
                    <a:pt x="145" y="293"/>
                    <a:pt x="150" y="296"/>
                    <a:pt x="157" y="299"/>
                  </a:cubicBezTo>
                  <a:cubicBezTo>
                    <a:pt x="160" y="301"/>
                    <a:pt x="163" y="299"/>
                    <a:pt x="166" y="297"/>
                  </a:cubicBezTo>
                  <a:cubicBezTo>
                    <a:pt x="334" y="6"/>
                    <a:pt x="334" y="6"/>
                    <a:pt x="334" y="6"/>
                  </a:cubicBezTo>
                  <a:cubicBezTo>
                    <a:pt x="337" y="2"/>
                    <a:pt x="343" y="0"/>
                    <a:pt x="347" y="3"/>
                  </a:cubicBezTo>
                  <a:cubicBezTo>
                    <a:pt x="480" y="102"/>
                    <a:pt x="524" y="251"/>
                    <a:pt x="535" y="353"/>
                  </a:cubicBezTo>
                  <a:cubicBezTo>
                    <a:pt x="542" y="405"/>
                    <a:pt x="507" y="442"/>
                    <a:pt x="511" y="473"/>
                  </a:cubicBezTo>
                  <a:cubicBezTo>
                    <a:pt x="518" y="532"/>
                    <a:pt x="648" y="625"/>
                    <a:pt x="651" y="690"/>
                  </a:cubicBezTo>
                  <a:cubicBezTo>
                    <a:pt x="654" y="734"/>
                    <a:pt x="565" y="752"/>
                    <a:pt x="550" y="781"/>
                  </a:cubicBezTo>
                  <a:cubicBezTo>
                    <a:pt x="543" y="794"/>
                    <a:pt x="562" y="823"/>
                    <a:pt x="560" y="841"/>
                  </a:cubicBezTo>
                  <a:cubicBezTo>
                    <a:pt x="559" y="857"/>
                    <a:pt x="515" y="874"/>
                    <a:pt x="515" y="874"/>
                  </a:cubicBezTo>
                  <a:cubicBezTo>
                    <a:pt x="515" y="874"/>
                    <a:pt x="546" y="903"/>
                    <a:pt x="548" y="916"/>
                  </a:cubicBezTo>
                  <a:cubicBezTo>
                    <a:pt x="549" y="932"/>
                    <a:pt x="520" y="957"/>
                    <a:pt x="519" y="973"/>
                  </a:cubicBezTo>
                  <a:cubicBezTo>
                    <a:pt x="519" y="989"/>
                    <a:pt x="545" y="1030"/>
                    <a:pt x="532" y="1073"/>
                  </a:cubicBezTo>
                  <a:cubicBezTo>
                    <a:pt x="515" y="1130"/>
                    <a:pt x="356" y="1091"/>
                    <a:pt x="288" y="1083"/>
                  </a:cubicBezTo>
                  <a:cubicBezTo>
                    <a:pt x="286" y="1083"/>
                    <a:pt x="283" y="1082"/>
                    <a:pt x="282" y="1079"/>
                  </a:cubicBezTo>
                  <a:cubicBezTo>
                    <a:pt x="177" y="898"/>
                    <a:pt x="177" y="898"/>
                    <a:pt x="177" y="898"/>
                  </a:cubicBezTo>
                  <a:cubicBezTo>
                    <a:pt x="188" y="902"/>
                    <a:pt x="199" y="902"/>
                    <a:pt x="208" y="896"/>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81" name="Google Shape;1381;p49"/>
            <p:cNvSpPr/>
            <p:nvPr/>
          </p:nvSpPr>
          <p:spPr>
            <a:xfrm flipH="1">
              <a:off x="2750903" y="1372925"/>
              <a:ext cx="354381" cy="358367"/>
            </a:xfrm>
            <a:custGeom>
              <a:avLst/>
              <a:gdLst/>
              <a:ahLst/>
              <a:cxnLst/>
              <a:rect l="l" t="t" r="r" b="b"/>
              <a:pathLst>
                <a:path w="704" h="712" extrusionOk="0">
                  <a:moveTo>
                    <a:pt x="11" y="0"/>
                  </a:moveTo>
                  <a:cubicBezTo>
                    <a:pt x="170" y="0"/>
                    <a:pt x="170" y="0"/>
                    <a:pt x="170" y="0"/>
                  </a:cubicBezTo>
                  <a:cubicBezTo>
                    <a:pt x="162" y="7"/>
                    <a:pt x="157" y="17"/>
                    <a:pt x="157" y="28"/>
                  </a:cubicBezTo>
                  <a:cubicBezTo>
                    <a:pt x="157" y="38"/>
                    <a:pt x="162" y="48"/>
                    <a:pt x="170" y="55"/>
                  </a:cubicBezTo>
                  <a:cubicBezTo>
                    <a:pt x="182" y="65"/>
                    <a:pt x="199" y="70"/>
                    <a:pt x="218" y="70"/>
                  </a:cubicBezTo>
                  <a:cubicBezTo>
                    <a:pt x="237" y="70"/>
                    <a:pt x="254" y="65"/>
                    <a:pt x="267" y="55"/>
                  </a:cubicBezTo>
                  <a:cubicBezTo>
                    <a:pt x="275" y="48"/>
                    <a:pt x="280" y="38"/>
                    <a:pt x="280" y="28"/>
                  </a:cubicBezTo>
                  <a:cubicBezTo>
                    <a:pt x="280" y="17"/>
                    <a:pt x="275" y="7"/>
                    <a:pt x="266" y="0"/>
                  </a:cubicBezTo>
                  <a:cubicBezTo>
                    <a:pt x="411" y="0"/>
                    <a:pt x="411" y="0"/>
                    <a:pt x="411" y="0"/>
                  </a:cubicBezTo>
                  <a:cubicBezTo>
                    <a:pt x="417" y="0"/>
                    <a:pt x="423" y="3"/>
                    <a:pt x="426" y="9"/>
                  </a:cubicBezTo>
                  <a:cubicBezTo>
                    <a:pt x="565" y="249"/>
                    <a:pt x="565" y="249"/>
                    <a:pt x="565" y="249"/>
                  </a:cubicBezTo>
                  <a:cubicBezTo>
                    <a:pt x="568" y="251"/>
                    <a:pt x="571" y="253"/>
                    <a:pt x="575" y="251"/>
                  </a:cubicBezTo>
                  <a:cubicBezTo>
                    <a:pt x="581" y="248"/>
                    <a:pt x="586" y="244"/>
                    <a:pt x="587" y="237"/>
                  </a:cubicBezTo>
                  <a:cubicBezTo>
                    <a:pt x="587" y="233"/>
                    <a:pt x="587" y="228"/>
                    <a:pt x="587" y="224"/>
                  </a:cubicBezTo>
                  <a:cubicBezTo>
                    <a:pt x="587" y="211"/>
                    <a:pt x="599" y="203"/>
                    <a:pt x="611" y="208"/>
                  </a:cubicBezTo>
                  <a:cubicBezTo>
                    <a:pt x="623" y="212"/>
                    <a:pt x="633" y="223"/>
                    <a:pt x="639" y="234"/>
                  </a:cubicBezTo>
                  <a:cubicBezTo>
                    <a:pt x="646" y="245"/>
                    <a:pt x="650" y="259"/>
                    <a:pt x="648" y="272"/>
                  </a:cubicBezTo>
                  <a:cubicBezTo>
                    <a:pt x="646" y="285"/>
                    <a:pt x="633" y="290"/>
                    <a:pt x="622" y="284"/>
                  </a:cubicBezTo>
                  <a:cubicBezTo>
                    <a:pt x="618" y="282"/>
                    <a:pt x="614" y="280"/>
                    <a:pt x="611" y="278"/>
                  </a:cubicBezTo>
                  <a:cubicBezTo>
                    <a:pt x="604" y="275"/>
                    <a:pt x="598" y="278"/>
                    <a:pt x="592" y="282"/>
                  </a:cubicBezTo>
                  <a:cubicBezTo>
                    <a:pt x="589" y="283"/>
                    <a:pt x="589" y="287"/>
                    <a:pt x="589" y="291"/>
                  </a:cubicBezTo>
                  <a:cubicBezTo>
                    <a:pt x="700" y="482"/>
                    <a:pt x="700" y="482"/>
                    <a:pt x="700" y="482"/>
                  </a:cubicBezTo>
                  <a:cubicBezTo>
                    <a:pt x="700" y="482"/>
                    <a:pt x="701" y="484"/>
                    <a:pt x="700" y="485"/>
                  </a:cubicBezTo>
                  <a:cubicBezTo>
                    <a:pt x="700" y="487"/>
                    <a:pt x="699" y="488"/>
                    <a:pt x="699" y="488"/>
                  </a:cubicBezTo>
                  <a:cubicBezTo>
                    <a:pt x="699" y="488"/>
                    <a:pt x="699" y="488"/>
                    <a:pt x="699" y="488"/>
                  </a:cubicBezTo>
                  <a:cubicBezTo>
                    <a:pt x="671" y="516"/>
                    <a:pt x="704" y="593"/>
                    <a:pt x="688" y="619"/>
                  </a:cubicBezTo>
                  <a:cubicBezTo>
                    <a:pt x="664" y="659"/>
                    <a:pt x="299" y="712"/>
                    <a:pt x="119" y="586"/>
                  </a:cubicBezTo>
                  <a:cubicBezTo>
                    <a:pt x="83" y="561"/>
                    <a:pt x="129" y="479"/>
                    <a:pt x="98" y="269"/>
                  </a:cubicBezTo>
                  <a:cubicBezTo>
                    <a:pt x="84" y="172"/>
                    <a:pt x="45" y="96"/>
                    <a:pt x="3" y="12"/>
                  </a:cubicBezTo>
                  <a:cubicBezTo>
                    <a:pt x="0" y="7"/>
                    <a:pt x="4" y="0"/>
                    <a:pt x="11"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82" name="Google Shape;1382;p49"/>
          <p:cNvGrpSpPr/>
          <p:nvPr/>
        </p:nvGrpSpPr>
        <p:grpSpPr>
          <a:xfrm>
            <a:off x="6922223" y="797418"/>
            <a:ext cx="460705" cy="491455"/>
            <a:chOff x="9901824" y="937343"/>
            <a:chExt cx="744273" cy="793950"/>
          </a:xfrm>
        </p:grpSpPr>
        <p:grpSp>
          <p:nvGrpSpPr>
            <p:cNvPr id="1383" name="Google Shape;1383;p49"/>
            <p:cNvGrpSpPr/>
            <p:nvPr/>
          </p:nvGrpSpPr>
          <p:grpSpPr>
            <a:xfrm>
              <a:off x="9901824" y="937343"/>
              <a:ext cx="744273" cy="793950"/>
              <a:chOff x="9901824" y="937343"/>
              <a:chExt cx="744273" cy="793950"/>
            </a:xfrm>
          </p:grpSpPr>
          <p:sp>
            <p:nvSpPr>
              <p:cNvPr id="1384" name="Google Shape;1384;p49"/>
              <p:cNvSpPr/>
              <p:nvPr/>
            </p:nvSpPr>
            <p:spPr>
              <a:xfrm>
                <a:off x="10463799" y="1043794"/>
                <a:ext cx="76068" cy="75403"/>
              </a:xfrm>
              <a:custGeom>
                <a:avLst/>
                <a:gdLst/>
                <a:ahLst/>
                <a:cxnLst/>
                <a:rect l="l" t="t" r="r" b="b"/>
                <a:pathLst>
                  <a:path w="133" h="132" extrusionOk="0">
                    <a:moveTo>
                      <a:pt x="12" y="132"/>
                    </a:moveTo>
                    <a:cubicBezTo>
                      <a:pt x="9" y="132"/>
                      <a:pt x="6" y="131"/>
                      <a:pt x="4" y="128"/>
                    </a:cubicBezTo>
                    <a:cubicBezTo>
                      <a:pt x="0" y="124"/>
                      <a:pt x="0" y="118"/>
                      <a:pt x="4" y="114"/>
                    </a:cubicBezTo>
                    <a:cubicBezTo>
                      <a:pt x="113" y="4"/>
                      <a:pt x="113" y="4"/>
                      <a:pt x="113" y="4"/>
                    </a:cubicBezTo>
                    <a:cubicBezTo>
                      <a:pt x="118" y="0"/>
                      <a:pt x="124" y="0"/>
                      <a:pt x="128" y="4"/>
                    </a:cubicBezTo>
                    <a:cubicBezTo>
                      <a:pt x="133" y="8"/>
                      <a:pt x="133" y="15"/>
                      <a:pt x="128" y="19"/>
                    </a:cubicBezTo>
                    <a:cubicBezTo>
                      <a:pt x="19" y="128"/>
                      <a:pt x="19" y="128"/>
                      <a:pt x="19" y="128"/>
                    </a:cubicBezTo>
                    <a:cubicBezTo>
                      <a:pt x="17" y="131"/>
                      <a:pt x="14" y="132"/>
                      <a:pt x="12"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85" name="Google Shape;1385;p49"/>
              <p:cNvSpPr/>
              <p:nvPr/>
            </p:nvSpPr>
            <p:spPr>
              <a:xfrm>
                <a:off x="10546077" y="1303491"/>
                <a:ext cx="100020" cy="11976"/>
              </a:xfrm>
              <a:custGeom>
                <a:avLst/>
                <a:gdLst/>
                <a:ahLst/>
                <a:cxnLst/>
                <a:rect l="l" t="t" r="r" b="b"/>
                <a:pathLst>
                  <a:path w="175" h="21" extrusionOk="0">
                    <a:moveTo>
                      <a:pt x="165" y="21"/>
                    </a:moveTo>
                    <a:cubicBezTo>
                      <a:pt x="10" y="21"/>
                      <a:pt x="10" y="21"/>
                      <a:pt x="10" y="21"/>
                    </a:cubicBezTo>
                    <a:cubicBezTo>
                      <a:pt x="4" y="21"/>
                      <a:pt x="0" y="17"/>
                      <a:pt x="0" y="11"/>
                    </a:cubicBezTo>
                    <a:cubicBezTo>
                      <a:pt x="0" y="5"/>
                      <a:pt x="4" y="0"/>
                      <a:pt x="10" y="0"/>
                    </a:cubicBezTo>
                    <a:cubicBezTo>
                      <a:pt x="165" y="0"/>
                      <a:pt x="165" y="0"/>
                      <a:pt x="165" y="0"/>
                    </a:cubicBezTo>
                    <a:cubicBezTo>
                      <a:pt x="171" y="0"/>
                      <a:pt x="175" y="5"/>
                      <a:pt x="175" y="11"/>
                    </a:cubicBezTo>
                    <a:cubicBezTo>
                      <a:pt x="175" y="17"/>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86" name="Google Shape;1386;p49"/>
              <p:cNvSpPr/>
              <p:nvPr/>
            </p:nvSpPr>
            <p:spPr>
              <a:xfrm>
                <a:off x="10463799" y="1499539"/>
                <a:ext cx="76068" cy="75625"/>
              </a:xfrm>
              <a:custGeom>
                <a:avLst/>
                <a:gdLst/>
                <a:ahLst/>
                <a:cxnLst/>
                <a:rect l="l" t="t" r="r" b="b"/>
                <a:pathLst>
                  <a:path w="133" h="132" extrusionOk="0">
                    <a:moveTo>
                      <a:pt x="121" y="132"/>
                    </a:moveTo>
                    <a:cubicBezTo>
                      <a:pt x="119" y="132"/>
                      <a:pt x="116" y="131"/>
                      <a:pt x="114" y="129"/>
                    </a:cubicBezTo>
                    <a:cubicBezTo>
                      <a:pt x="5" y="19"/>
                      <a:pt x="5" y="19"/>
                      <a:pt x="5" y="19"/>
                    </a:cubicBezTo>
                    <a:cubicBezTo>
                      <a:pt x="0" y="15"/>
                      <a:pt x="0" y="8"/>
                      <a:pt x="5" y="4"/>
                    </a:cubicBezTo>
                    <a:cubicBezTo>
                      <a:pt x="9" y="0"/>
                      <a:pt x="15" y="0"/>
                      <a:pt x="20" y="4"/>
                    </a:cubicBezTo>
                    <a:cubicBezTo>
                      <a:pt x="129" y="114"/>
                      <a:pt x="129" y="114"/>
                      <a:pt x="129" y="114"/>
                    </a:cubicBezTo>
                    <a:cubicBezTo>
                      <a:pt x="133" y="118"/>
                      <a:pt x="133" y="124"/>
                      <a:pt x="129" y="129"/>
                    </a:cubicBezTo>
                    <a:cubicBezTo>
                      <a:pt x="127" y="131"/>
                      <a:pt x="124" y="132"/>
                      <a:pt x="121"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87" name="Google Shape;1387;p49"/>
              <p:cNvSpPr/>
              <p:nvPr/>
            </p:nvSpPr>
            <p:spPr>
              <a:xfrm>
                <a:off x="10008275" y="1500204"/>
                <a:ext cx="76068" cy="74960"/>
              </a:xfrm>
              <a:custGeom>
                <a:avLst/>
                <a:gdLst/>
                <a:ahLst/>
                <a:cxnLst/>
                <a:rect l="l" t="t" r="r" b="b"/>
                <a:pathLst>
                  <a:path w="133" h="131" extrusionOk="0">
                    <a:moveTo>
                      <a:pt x="12" y="131"/>
                    </a:moveTo>
                    <a:cubicBezTo>
                      <a:pt x="9" y="131"/>
                      <a:pt x="7" y="130"/>
                      <a:pt x="5" y="128"/>
                    </a:cubicBezTo>
                    <a:cubicBezTo>
                      <a:pt x="0" y="124"/>
                      <a:pt x="0" y="117"/>
                      <a:pt x="5" y="113"/>
                    </a:cubicBezTo>
                    <a:cubicBezTo>
                      <a:pt x="114" y="4"/>
                      <a:pt x="114" y="4"/>
                      <a:pt x="114" y="4"/>
                    </a:cubicBezTo>
                    <a:cubicBezTo>
                      <a:pt x="118" y="0"/>
                      <a:pt x="125" y="0"/>
                      <a:pt x="129" y="4"/>
                    </a:cubicBezTo>
                    <a:cubicBezTo>
                      <a:pt x="133" y="8"/>
                      <a:pt x="133" y="14"/>
                      <a:pt x="129" y="19"/>
                    </a:cubicBezTo>
                    <a:cubicBezTo>
                      <a:pt x="19" y="128"/>
                      <a:pt x="19" y="128"/>
                      <a:pt x="19" y="128"/>
                    </a:cubicBezTo>
                    <a:cubicBezTo>
                      <a:pt x="17" y="130"/>
                      <a:pt x="15" y="131"/>
                      <a:pt x="12"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88" name="Google Shape;1388;p49"/>
              <p:cNvSpPr/>
              <p:nvPr/>
            </p:nvSpPr>
            <p:spPr>
              <a:xfrm>
                <a:off x="9901824" y="1303934"/>
                <a:ext cx="100020" cy="11976"/>
              </a:xfrm>
              <a:custGeom>
                <a:avLst/>
                <a:gdLst/>
                <a:ahLst/>
                <a:cxnLst/>
                <a:rect l="l" t="t" r="r" b="b"/>
                <a:pathLst>
                  <a:path w="175" h="21" extrusionOk="0">
                    <a:moveTo>
                      <a:pt x="165" y="21"/>
                    </a:moveTo>
                    <a:cubicBezTo>
                      <a:pt x="10" y="21"/>
                      <a:pt x="10" y="21"/>
                      <a:pt x="10" y="21"/>
                    </a:cubicBezTo>
                    <a:cubicBezTo>
                      <a:pt x="4" y="21"/>
                      <a:pt x="0" y="16"/>
                      <a:pt x="0" y="10"/>
                    </a:cubicBezTo>
                    <a:cubicBezTo>
                      <a:pt x="0" y="5"/>
                      <a:pt x="4" y="0"/>
                      <a:pt x="10" y="0"/>
                    </a:cubicBezTo>
                    <a:cubicBezTo>
                      <a:pt x="165" y="0"/>
                      <a:pt x="165" y="0"/>
                      <a:pt x="165" y="0"/>
                    </a:cubicBezTo>
                    <a:cubicBezTo>
                      <a:pt x="171" y="0"/>
                      <a:pt x="175" y="5"/>
                      <a:pt x="175" y="10"/>
                    </a:cubicBezTo>
                    <a:cubicBezTo>
                      <a:pt x="175" y="16"/>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89" name="Google Shape;1389;p49"/>
              <p:cNvSpPr/>
              <p:nvPr/>
            </p:nvSpPr>
            <p:spPr>
              <a:xfrm>
                <a:off x="10008275" y="1044237"/>
                <a:ext cx="75403" cy="74960"/>
              </a:xfrm>
              <a:custGeom>
                <a:avLst/>
                <a:gdLst/>
                <a:ahLst/>
                <a:cxnLst/>
                <a:rect l="l" t="t" r="r" b="b"/>
                <a:pathLst>
                  <a:path w="132" h="131" extrusionOk="0">
                    <a:moveTo>
                      <a:pt x="121" y="131"/>
                    </a:moveTo>
                    <a:cubicBezTo>
                      <a:pt x="118" y="131"/>
                      <a:pt x="115" y="130"/>
                      <a:pt x="113" y="128"/>
                    </a:cubicBezTo>
                    <a:cubicBezTo>
                      <a:pt x="4" y="19"/>
                      <a:pt x="4" y="19"/>
                      <a:pt x="4" y="19"/>
                    </a:cubicBezTo>
                    <a:cubicBezTo>
                      <a:pt x="0" y="14"/>
                      <a:pt x="0" y="8"/>
                      <a:pt x="4" y="4"/>
                    </a:cubicBezTo>
                    <a:cubicBezTo>
                      <a:pt x="8" y="0"/>
                      <a:pt x="15" y="0"/>
                      <a:pt x="19" y="4"/>
                    </a:cubicBezTo>
                    <a:cubicBezTo>
                      <a:pt x="128" y="113"/>
                      <a:pt x="128" y="113"/>
                      <a:pt x="128" y="113"/>
                    </a:cubicBezTo>
                    <a:cubicBezTo>
                      <a:pt x="132" y="117"/>
                      <a:pt x="132" y="124"/>
                      <a:pt x="128" y="128"/>
                    </a:cubicBezTo>
                    <a:cubicBezTo>
                      <a:pt x="126" y="130"/>
                      <a:pt x="124" y="131"/>
                      <a:pt x="121"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90" name="Google Shape;1390;p49"/>
              <p:cNvSpPr/>
              <p:nvPr/>
            </p:nvSpPr>
            <p:spPr>
              <a:xfrm>
                <a:off x="10267751" y="937343"/>
                <a:ext cx="11976" cy="100020"/>
              </a:xfrm>
              <a:custGeom>
                <a:avLst/>
                <a:gdLst/>
                <a:ahLst/>
                <a:cxnLst/>
                <a:rect l="l" t="t" r="r" b="b"/>
                <a:pathLst>
                  <a:path w="21" h="175" extrusionOk="0">
                    <a:moveTo>
                      <a:pt x="11" y="175"/>
                    </a:moveTo>
                    <a:cubicBezTo>
                      <a:pt x="5" y="175"/>
                      <a:pt x="0" y="171"/>
                      <a:pt x="0" y="165"/>
                    </a:cubicBezTo>
                    <a:cubicBezTo>
                      <a:pt x="0" y="10"/>
                      <a:pt x="0" y="10"/>
                      <a:pt x="0" y="10"/>
                    </a:cubicBezTo>
                    <a:cubicBezTo>
                      <a:pt x="0" y="4"/>
                      <a:pt x="5" y="0"/>
                      <a:pt x="11" y="0"/>
                    </a:cubicBezTo>
                    <a:cubicBezTo>
                      <a:pt x="17" y="0"/>
                      <a:pt x="21" y="4"/>
                      <a:pt x="21" y="10"/>
                    </a:cubicBezTo>
                    <a:cubicBezTo>
                      <a:pt x="21" y="165"/>
                      <a:pt x="21" y="165"/>
                      <a:pt x="21" y="165"/>
                    </a:cubicBezTo>
                    <a:cubicBezTo>
                      <a:pt x="21" y="171"/>
                      <a:pt x="17" y="175"/>
                      <a:pt x="11" y="175"/>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91" name="Google Shape;1391;p49"/>
              <p:cNvSpPr/>
              <p:nvPr/>
            </p:nvSpPr>
            <p:spPr>
              <a:xfrm>
                <a:off x="10183698" y="1629498"/>
                <a:ext cx="180080" cy="25726"/>
              </a:xfrm>
              <a:custGeom>
                <a:avLst/>
                <a:gdLst/>
                <a:ahLst/>
                <a:cxnLst/>
                <a:rect l="l" t="t" r="r" b="b"/>
                <a:pathLst>
                  <a:path w="315" h="45" extrusionOk="0">
                    <a:moveTo>
                      <a:pt x="0" y="23"/>
                    </a:moveTo>
                    <a:cubicBezTo>
                      <a:pt x="0" y="35"/>
                      <a:pt x="10" y="45"/>
                      <a:pt x="22" y="45"/>
                    </a:cubicBezTo>
                    <a:cubicBezTo>
                      <a:pt x="293" y="45"/>
                      <a:pt x="293" y="45"/>
                      <a:pt x="293" y="45"/>
                    </a:cubicBezTo>
                    <a:cubicBezTo>
                      <a:pt x="305" y="45"/>
                      <a:pt x="315" y="35"/>
                      <a:pt x="315" y="23"/>
                    </a:cubicBezTo>
                    <a:cubicBezTo>
                      <a:pt x="315" y="23"/>
                      <a:pt x="315" y="23"/>
                      <a:pt x="315" y="23"/>
                    </a:cubicBezTo>
                    <a:cubicBezTo>
                      <a:pt x="315" y="11"/>
                      <a:pt x="305" y="0"/>
                      <a:pt x="293" y="0"/>
                    </a:cubicBezTo>
                    <a:cubicBezTo>
                      <a:pt x="22" y="0"/>
                      <a:pt x="22" y="0"/>
                      <a:pt x="22" y="0"/>
                    </a:cubicBezTo>
                    <a:cubicBezTo>
                      <a:pt x="10" y="0"/>
                      <a:pt x="0" y="11"/>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92" name="Google Shape;1392;p49"/>
              <p:cNvSpPr/>
              <p:nvPr/>
            </p:nvSpPr>
            <p:spPr>
              <a:xfrm>
                <a:off x="10188356" y="1667865"/>
                <a:ext cx="170766" cy="25726"/>
              </a:xfrm>
              <a:custGeom>
                <a:avLst/>
                <a:gdLst/>
                <a:ahLst/>
                <a:cxnLst/>
                <a:rect l="l" t="t" r="r" b="b"/>
                <a:pathLst>
                  <a:path w="299" h="45" extrusionOk="0">
                    <a:moveTo>
                      <a:pt x="0" y="22"/>
                    </a:moveTo>
                    <a:cubicBezTo>
                      <a:pt x="0" y="35"/>
                      <a:pt x="10" y="45"/>
                      <a:pt x="23" y="45"/>
                    </a:cubicBezTo>
                    <a:cubicBezTo>
                      <a:pt x="277" y="45"/>
                      <a:pt x="277" y="45"/>
                      <a:pt x="277" y="45"/>
                    </a:cubicBezTo>
                    <a:cubicBezTo>
                      <a:pt x="289" y="45"/>
                      <a:pt x="299" y="35"/>
                      <a:pt x="299" y="22"/>
                    </a:cubicBezTo>
                    <a:cubicBezTo>
                      <a:pt x="299" y="22"/>
                      <a:pt x="299" y="22"/>
                      <a:pt x="299" y="22"/>
                    </a:cubicBezTo>
                    <a:cubicBezTo>
                      <a:pt x="299" y="10"/>
                      <a:pt x="289" y="0"/>
                      <a:pt x="277" y="0"/>
                    </a:cubicBezTo>
                    <a:cubicBezTo>
                      <a:pt x="23" y="0"/>
                      <a:pt x="23" y="0"/>
                      <a:pt x="23" y="0"/>
                    </a:cubicBezTo>
                    <a:cubicBezTo>
                      <a:pt x="10" y="0"/>
                      <a:pt x="0" y="10"/>
                      <a:pt x="0" y="2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93" name="Google Shape;1393;p49"/>
              <p:cNvSpPr/>
              <p:nvPr/>
            </p:nvSpPr>
            <p:spPr>
              <a:xfrm>
                <a:off x="10212751" y="1705567"/>
                <a:ext cx="122419" cy="25726"/>
              </a:xfrm>
              <a:custGeom>
                <a:avLst/>
                <a:gdLst/>
                <a:ahLst/>
                <a:cxnLst/>
                <a:rect l="l" t="t" r="r" b="b"/>
                <a:pathLst>
                  <a:path w="214" h="45" extrusionOk="0">
                    <a:moveTo>
                      <a:pt x="0" y="23"/>
                    </a:moveTo>
                    <a:cubicBezTo>
                      <a:pt x="0" y="35"/>
                      <a:pt x="10" y="45"/>
                      <a:pt x="22" y="45"/>
                    </a:cubicBezTo>
                    <a:cubicBezTo>
                      <a:pt x="192" y="45"/>
                      <a:pt x="192" y="45"/>
                      <a:pt x="192" y="45"/>
                    </a:cubicBezTo>
                    <a:cubicBezTo>
                      <a:pt x="204" y="45"/>
                      <a:pt x="214" y="35"/>
                      <a:pt x="214" y="23"/>
                    </a:cubicBezTo>
                    <a:cubicBezTo>
                      <a:pt x="214" y="23"/>
                      <a:pt x="214" y="23"/>
                      <a:pt x="214" y="23"/>
                    </a:cubicBezTo>
                    <a:cubicBezTo>
                      <a:pt x="214" y="10"/>
                      <a:pt x="204" y="0"/>
                      <a:pt x="192" y="0"/>
                    </a:cubicBezTo>
                    <a:cubicBezTo>
                      <a:pt x="22" y="0"/>
                      <a:pt x="22" y="0"/>
                      <a:pt x="22" y="0"/>
                    </a:cubicBezTo>
                    <a:cubicBezTo>
                      <a:pt x="10" y="0"/>
                      <a:pt x="0" y="10"/>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sp>
          <p:nvSpPr>
            <p:cNvPr id="1394" name="Google Shape;1394;p49"/>
            <p:cNvSpPr/>
            <p:nvPr/>
          </p:nvSpPr>
          <p:spPr>
            <a:xfrm>
              <a:off x="10047751" y="1220548"/>
              <a:ext cx="217117" cy="205362"/>
            </a:xfrm>
            <a:custGeom>
              <a:avLst/>
              <a:gdLst/>
              <a:ahLst/>
              <a:cxnLst/>
              <a:rect l="l" t="t" r="r" b="b"/>
              <a:pathLst>
                <a:path w="380" h="359" extrusionOk="0">
                  <a:moveTo>
                    <a:pt x="63" y="268"/>
                  </a:moveTo>
                  <a:cubicBezTo>
                    <a:pt x="78" y="297"/>
                    <a:pt x="94" y="324"/>
                    <a:pt x="108" y="350"/>
                  </a:cubicBezTo>
                  <a:cubicBezTo>
                    <a:pt x="113" y="359"/>
                    <a:pt x="113" y="359"/>
                    <a:pt x="113" y="359"/>
                  </a:cubicBezTo>
                  <a:cubicBezTo>
                    <a:pt x="380" y="206"/>
                    <a:pt x="380" y="206"/>
                    <a:pt x="380" y="206"/>
                  </a:cubicBezTo>
                  <a:cubicBezTo>
                    <a:pt x="23" y="0"/>
                    <a:pt x="23" y="0"/>
                    <a:pt x="23" y="0"/>
                  </a:cubicBezTo>
                  <a:cubicBezTo>
                    <a:pt x="22" y="2"/>
                    <a:pt x="22" y="4"/>
                    <a:pt x="21" y="6"/>
                  </a:cubicBezTo>
                  <a:cubicBezTo>
                    <a:pt x="21" y="6"/>
                    <a:pt x="21" y="6"/>
                    <a:pt x="21" y="6"/>
                  </a:cubicBezTo>
                  <a:cubicBezTo>
                    <a:pt x="0" y="88"/>
                    <a:pt x="14" y="174"/>
                    <a:pt x="63" y="268"/>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95" name="Google Shape;1395;p49"/>
            <p:cNvSpPr/>
            <p:nvPr/>
          </p:nvSpPr>
          <p:spPr>
            <a:xfrm>
              <a:off x="10063053" y="1080830"/>
              <a:ext cx="205806" cy="250604"/>
            </a:xfrm>
            <a:custGeom>
              <a:avLst/>
              <a:gdLst/>
              <a:ahLst/>
              <a:cxnLst/>
              <a:rect l="l" t="t" r="r" b="b"/>
              <a:pathLst>
                <a:path w="360" h="438" extrusionOk="0">
                  <a:moveTo>
                    <a:pt x="0" y="230"/>
                  </a:moveTo>
                  <a:cubicBezTo>
                    <a:pt x="360" y="438"/>
                    <a:pt x="360" y="438"/>
                    <a:pt x="360" y="438"/>
                  </a:cubicBezTo>
                  <a:cubicBezTo>
                    <a:pt x="360" y="0"/>
                    <a:pt x="360" y="0"/>
                    <a:pt x="360" y="0"/>
                  </a:cubicBezTo>
                  <a:cubicBezTo>
                    <a:pt x="174" y="3"/>
                    <a:pt x="40" y="117"/>
                    <a:pt x="0" y="23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96" name="Google Shape;1396;p49"/>
            <p:cNvSpPr/>
            <p:nvPr/>
          </p:nvSpPr>
          <p:spPr>
            <a:xfrm>
              <a:off x="10276400" y="1080830"/>
              <a:ext cx="208024" cy="250604"/>
            </a:xfrm>
            <a:custGeom>
              <a:avLst/>
              <a:gdLst/>
              <a:ahLst/>
              <a:cxnLst/>
              <a:rect l="l" t="t" r="r" b="b"/>
              <a:pathLst>
                <a:path w="364" h="438" extrusionOk="0">
                  <a:moveTo>
                    <a:pt x="0" y="0"/>
                  </a:moveTo>
                  <a:cubicBezTo>
                    <a:pt x="0" y="438"/>
                    <a:pt x="0" y="438"/>
                    <a:pt x="0" y="438"/>
                  </a:cubicBezTo>
                  <a:cubicBezTo>
                    <a:pt x="364" y="228"/>
                    <a:pt x="364" y="228"/>
                    <a:pt x="364" y="228"/>
                  </a:cubicBezTo>
                  <a:cubicBezTo>
                    <a:pt x="323" y="115"/>
                    <a:pt x="186" y="1"/>
                    <a:pt x="0"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97" name="Google Shape;1397;p49"/>
            <p:cNvSpPr/>
            <p:nvPr/>
          </p:nvSpPr>
          <p:spPr>
            <a:xfrm>
              <a:off x="10280392" y="1218773"/>
              <a:ext cx="219334" cy="208689"/>
            </a:xfrm>
            <a:custGeom>
              <a:avLst/>
              <a:gdLst/>
              <a:ahLst/>
              <a:cxnLst/>
              <a:rect l="l" t="t" r="r" b="b"/>
              <a:pathLst>
                <a:path w="384" h="365" extrusionOk="0">
                  <a:moveTo>
                    <a:pt x="322" y="271"/>
                  </a:moveTo>
                  <a:cubicBezTo>
                    <a:pt x="371" y="177"/>
                    <a:pt x="384" y="91"/>
                    <a:pt x="364" y="9"/>
                  </a:cubicBezTo>
                  <a:cubicBezTo>
                    <a:pt x="364" y="9"/>
                    <a:pt x="364" y="9"/>
                    <a:pt x="364" y="9"/>
                  </a:cubicBezTo>
                  <a:cubicBezTo>
                    <a:pt x="363" y="6"/>
                    <a:pt x="362" y="3"/>
                    <a:pt x="361" y="0"/>
                  </a:cubicBezTo>
                  <a:cubicBezTo>
                    <a:pt x="0" y="209"/>
                    <a:pt x="0" y="209"/>
                    <a:pt x="0" y="209"/>
                  </a:cubicBezTo>
                  <a:cubicBezTo>
                    <a:pt x="270" y="365"/>
                    <a:pt x="270" y="365"/>
                    <a:pt x="270" y="365"/>
                  </a:cubicBezTo>
                  <a:cubicBezTo>
                    <a:pt x="277" y="353"/>
                    <a:pt x="277" y="353"/>
                    <a:pt x="277" y="353"/>
                  </a:cubicBezTo>
                  <a:cubicBezTo>
                    <a:pt x="291" y="327"/>
                    <a:pt x="307" y="300"/>
                    <a:pt x="322" y="27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98" name="Google Shape;1398;p49"/>
            <p:cNvSpPr/>
            <p:nvPr/>
          </p:nvSpPr>
          <p:spPr>
            <a:xfrm>
              <a:off x="10116279" y="1345184"/>
              <a:ext cx="152580" cy="267681"/>
            </a:xfrm>
            <a:custGeom>
              <a:avLst/>
              <a:gdLst/>
              <a:ahLst/>
              <a:cxnLst/>
              <a:rect l="l" t="t" r="r" b="b"/>
              <a:pathLst>
                <a:path w="267" h="468" extrusionOk="0">
                  <a:moveTo>
                    <a:pt x="267" y="468"/>
                  </a:moveTo>
                  <a:cubicBezTo>
                    <a:pt x="267" y="0"/>
                    <a:pt x="267" y="0"/>
                    <a:pt x="267" y="0"/>
                  </a:cubicBezTo>
                  <a:cubicBezTo>
                    <a:pt x="0" y="153"/>
                    <a:pt x="0" y="153"/>
                    <a:pt x="0" y="153"/>
                  </a:cubicBezTo>
                  <a:cubicBezTo>
                    <a:pt x="21" y="190"/>
                    <a:pt x="42" y="229"/>
                    <a:pt x="61" y="272"/>
                  </a:cubicBezTo>
                  <a:cubicBezTo>
                    <a:pt x="75" y="304"/>
                    <a:pt x="83" y="346"/>
                    <a:pt x="90" y="383"/>
                  </a:cubicBezTo>
                  <a:cubicBezTo>
                    <a:pt x="92" y="398"/>
                    <a:pt x="95" y="411"/>
                    <a:pt x="98" y="424"/>
                  </a:cubicBezTo>
                  <a:cubicBezTo>
                    <a:pt x="105" y="457"/>
                    <a:pt x="116" y="466"/>
                    <a:pt x="151" y="467"/>
                  </a:cubicBezTo>
                  <a:cubicBezTo>
                    <a:pt x="157" y="468"/>
                    <a:pt x="157" y="468"/>
                    <a:pt x="157" y="468"/>
                  </a:cubicBezTo>
                  <a:cubicBezTo>
                    <a:pt x="185" y="468"/>
                    <a:pt x="185" y="468"/>
                    <a:pt x="185" y="468"/>
                  </a:cubicBezTo>
                  <a:cubicBezTo>
                    <a:pt x="237" y="468"/>
                    <a:pt x="237" y="468"/>
                    <a:pt x="237" y="468"/>
                  </a:cubicBezTo>
                  <a:cubicBezTo>
                    <a:pt x="247" y="468"/>
                    <a:pt x="257" y="468"/>
                    <a:pt x="267" y="46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99" name="Google Shape;1399;p49"/>
            <p:cNvSpPr/>
            <p:nvPr/>
          </p:nvSpPr>
          <p:spPr>
            <a:xfrm>
              <a:off x="10276400" y="1345184"/>
              <a:ext cx="154798" cy="267681"/>
            </a:xfrm>
            <a:custGeom>
              <a:avLst/>
              <a:gdLst/>
              <a:ahLst/>
              <a:cxnLst/>
              <a:rect l="l" t="t" r="r" b="b"/>
              <a:pathLst>
                <a:path w="271" h="468" extrusionOk="0">
                  <a:moveTo>
                    <a:pt x="174" y="424"/>
                  </a:moveTo>
                  <a:cubicBezTo>
                    <a:pt x="177" y="411"/>
                    <a:pt x="180" y="398"/>
                    <a:pt x="182" y="383"/>
                  </a:cubicBezTo>
                  <a:cubicBezTo>
                    <a:pt x="189" y="346"/>
                    <a:pt x="197" y="304"/>
                    <a:pt x="211" y="272"/>
                  </a:cubicBezTo>
                  <a:cubicBezTo>
                    <a:pt x="230" y="229"/>
                    <a:pt x="251" y="191"/>
                    <a:pt x="271" y="156"/>
                  </a:cubicBezTo>
                  <a:cubicBezTo>
                    <a:pt x="0" y="0"/>
                    <a:pt x="0" y="0"/>
                    <a:pt x="0" y="0"/>
                  </a:cubicBezTo>
                  <a:cubicBezTo>
                    <a:pt x="0" y="467"/>
                    <a:pt x="0" y="467"/>
                    <a:pt x="0" y="467"/>
                  </a:cubicBezTo>
                  <a:cubicBezTo>
                    <a:pt x="5" y="467"/>
                    <a:pt x="5" y="467"/>
                    <a:pt x="5" y="467"/>
                  </a:cubicBezTo>
                  <a:cubicBezTo>
                    <a:pt x="5" y="468"/>
                    <a:pt x="5" y="468"/>
                    <a:pt x="5" y="468"/>
                  </a:cubicBezTo>
                  <a:cubicBezTo>
                    <a:pt x="5" y="468"/>
                    <a:pt x="5" y="468"/>
                    <a:pt x="5" y="468"/>
                  </a:cubicBezTo>
                  <a:cubicBezTo>
                    <a:pt x="15" y="468"/>
                    <a:pt x="25" y="468"/>
                    <a:pt x="36" y="468"/>
                  </a:cubicBezTo>
                  <a:cubicBezTo>
                    <a:pt x="42" y="467"/>
                    <a:pt x="42" y="467"/>
                    <a:pt x="42" y="467"/>
                  </a:cubicBezTo>
                  <a:cubicBezTo>
                    <a:pt x="94" y="468"/>
                    <a:pt x="94" y="468"/>
                    <a:pt x="94" y="468"/>
                  </a:cubicBezTo>
                  <a:cubicBezTo>
                    <a:pt x="101" y="468"/>
                    <a:pt x="108" y="468"/>
                    <a:pt x="115" y="467"/>
                  </a:cubicBezTo>
                  <a:cubicBezTo>
                    <a:pt x="157" y="467"/>
                    <a:pt x="167" y="456"/>
                    <a:pt x="174" y="424"/>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400" name="Google Shape;1400;p49"/>
          <p:cNvGrpSpPr/>
          <p:nvPr/>
        </p:nvGrpSpPr>
        <p:grpSpPr>
          <a:xfrm>
            <a:off x="2993392" y="843244"/>
            <a:ext cx="369868" cy="445629"/>
            <a:chOff x="3554761" y="1011374"/>
            <a:chExt cx="597525" cy="719918"/>
          </a:xfrm>
        </p:grpSpPr>
        <p:sp>
          <p:nvSpPr>
            <p:cNvPr id="1401" name="Google Shape;1401;p49"/>
            <p:cNvSpPr/>
            <p:nvPr/>
          </p:nvSpPr>
          <p:spPr>
            <a:xfrm>
              <a:off x="3615879" y="1376596"/>
              <a:ext cx="441685" cy="354696"/>
            </a:xfrm>
            <a:custGeom>
              <a:avLst/>
              <a:gdLst/>
              <a:ahLst/>
              <a:cxnLst/>
              <a:rect l="l" t="t" r="r" b="b"/>
              <a:pathLst>
                <a:path w="797" h="638" extrusionOk="0">
                  <a:moveTo>
                    <a:pt x="674" y="281"/>
                  </a:moveTo>
                  <a:cubicBezTo>
                    <a:pt x="667" y="288"/>
                    <a:pt x="658" y="291"/>
                    <a:pt x="648" y="290"/>
                  </a:cubicBezTo>
                  <a:cubicBezTo>
                    <a:pt x="634" y="289"/>
                    <a:pt x="620" y="281"/>
                    <a:pt x="608" y="269"/>
                  </a:cubicBezTo>
                  <a:cubicBezTo>
                    <a:pt x="595" y="257"/>
                    <a:pt x="588" y="243"/>
                    <a:pt x="586" y="228"/>
                  </a:cubicBezTo>
                  <a:cubicBezTo>
                    <a:pt x="585" y="219"/>
                    <a:pt x="589" y="209"/>
                    <a:pt x="595" y="202"/>
                  </a:cubicBezTo>
                  <a:cubicBezTo>
                    <a:pt x="602" y="195"/>
                    <a:pt x="612" y="192"/>
                    <a:pt x="622" y="193"/>
                  </a:cubicBezTo>
                  <a:cubicBezTo>
                    <a:pt x="433" y="4"/>
                    <a:pt x="433" y="4"/>
                    <a:pt x="433" y="4"/>
                  </a:cubicBezTo>
                  <a:cubicBezTo>
                    <a:pt x="429" y="0"/>
                    <a:pt x="423" y="0"/>
                    <a:pt x="419" y="4"/>
                  </a:cubicBezTo>
                  <a:cubicBezTo>
                    <a:pt x="216" y="207"/>
                    <a:pt x="216" y="207"/>
                    <a:pt x="216" y="207"/>
                  </a:cubicBezTo>
                  <a:cubicBezTo>
                    <a:pt x="214" y="209"/>
                    <a:pt x="212" y="210"/>
                    <a:pt x="209" y="210"/>
                  </a:cubicBezTo>
                  <a:cubicBezTo>
                    <a:pt x="208" y="210"/>
                    <a:pt x="206" y="210"/>
                    <a:pt x="205" y="209"/>
                  </a:cubicBezTo>
                  <a:cubicBezTo>
                    <a:pt x="201" y="204"/>
                    <a:pt x="197" y="200"/>
                    <a:pt x="198" y="193"/>
                  </a:cubicBezTo>
                  <a:cubicBezTo>
                    <a:pt x="199" y="190"/>
                    <a:pt x="200" y="186"/>
                    <a:pt x="201" y="182"/>
                  </a:cubicBezTo>
                  <a:cubicBezTo>
                    <a:pt x="204" y="171"/>
                    <a:pt x="195" y="161"/>
                    <a:pt x="184" y="162"/>
                  </a:cubicBezTo>
                  <a:cubicBezTo>
                    <a:pt x="172" y="163"/>
                    <a:pt x="161" y="170"/>
                    <a:pt x="153" y="179"/>
                  </a:cubicBezTo>
                  <a:cubicBezTo>
                    <a:pt x="144" y="187"/>
                    <a:pt x="137" y="198"/>
                    <a:pt x="136" y="210"/>
                  </a:cubicBezTo>
                  <a:cubicBezTo>
                    <a:pt x="135" y="221"/>
                    <a:pt x="145" y="230"/>
                    <a:pt x="156" y="227"/>
                  </a:cubicBezTo>
                  <a:cubicBezTo>
                    <a:pt x="160" y="226"/>
                    <a:pt x="164" y="225"/>
                    <a:pt x="167" y="224"/>
                  </a:cubicBezTo>
                  <a:cubicBezTo>
                    <a:pt x="174" y="223"/>
                    <a:pt x="178" y="227"/>
                    <a:pt x="183" y="231"/>
                  </a:cubicBezTo>
                  <a:cubicBezTo>
                    <a:pt x="184" y="232"/>
                    <a:pt x="184" y="234"/>
                    <a:pt x="184" y="235"/>
                  </a:cubicBezTo>
                  <a:cubicBezTo>
                    <a:pt x="184" y="237"/>
                    <a:pt x="183" y="240"/>
                    <a:pt x="181" y="242"/>
                  </a:cubicBezTo>
                  <a:cubicBezTo>
                    <a:pt x="4" y="419"/>
                    <a:pt x="4" y="419"/>
                    <a:pt x="4" y="419"/>
                  </a:cubicBezTo>
                  <a:cubicBezTo>
                    <a:pt x="0" y="423"/>
                    <a:pt x="1" y="427"/>
                    <a:pt x="2" y="430"/>
                  </a:cubicBezTo>
                  <a:cubicBezTo>
                    <a:pt x="32" y="483"/>
                    <a:pt x="232" y="420"/>
                    <a:pt x="247" y="435"/>
                  </a:cubicBezTo>
                  <a:cubicBezTo>
                    <a:pt x="274" y="459"/>
                    <a:pt x="244" y="530"/>
                    <a:pt x="258" y="554"/>
                  </a:cubicBezTo>
                  <a:cubicBezTo>
                    <a:pt x="279" y="589"/>
                    <a:pt x="609" y="638"/>
                    <a:pt x="773" y="524"/>
                  </a:cubicBezTo>
                  <a:cubicBezTo>
                    <a:pt x="797" y="507"/>
                    <a:pt x="779" y="460"/>
                    <a:pt x="781" y="357"/>
                  </a:cubicBezTo>
                  <a:cubicBezTo>
                    <a:pt x="781" y="354"/>
                    <a:pt x="780" y="352"/>
                    <a:pt x="779" y="350"/>
                  </a:cubicBezTo>
                  <a:cubicBezTo>
                    <a:pt x="683" y="255"/>
                    <a:pt x="683" y="255"/>
                    <a:pt x="683" y="255"/>
                  </a:cubicBezTo>
                  <a:cubicBezTo>
                    <a:pt x="684" y="265"/>
                    <a:pt x="681" y="274"/>
                    <a:pt x="674" y="28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02" name="Google Shape;1402;p49"/>
            <p:cNvSpPr/>
            <p:nvPr/>
          </p:nvSpPr>
          <p:spPr>
            <a:xfrm>
              <a:off x="3554761" y="1164199"/>
              <a:ext cx="288366" cy="430478"/>
            </a:xfrm>
            <a:custGeom>
              <a:avLst/>
              <a:gdLst/>
              <a:ahLst/>
              <a:cxnLst/>
              <a:rect l="l" t="t" r="r" b="b"/>
              <a:pathLst>
                <a:path w="520" h="774" extrusionOk="0">
                  <a:moveTo>
                    <a:pt x="2" y="460"/>
                  </a:moveTo>
                  <a:cubicBezTo>
                    <a:pt x="0" y="499"/>
                    <a:pt x="80" y="515"/>
                    <a:pt x="94" y="542"/>
                  </a:cubicBezTo>
                  <a:cubicBezTo>
                    <a:pt x="100" y="554"/>
                    <a:pt x="83" y="580"/>
                    <a:pt x="84" y="597"/>
                  </a:cubicBezTo>
                  <a:cubicBezTo>
                    <a:pt x="86" y="610"/>
                    <a:pt x="125" y="626"/>
                    <a:pt x="125" y="626"/>
                  </a:cubicBezTo>
                  <a:cubicBezTo>
                    <a:pt x="125" y="626"/>
                    <a:pt x="97" y="652"/>
                    <a:pt x="96" y="664"/>
                  </a:cubicBezTo>
                  <a:cubicBezTo>
                    <a:pt x="95" y="679"/>
                    <a:pt x="121" y="701"/>
                    <a:pt x="122" y="716"/>
                  </a:cubicBezTo>
                  <a:cubicBezTo>
                    <a:pt x="122" y="723"/>
                    <a:pt x="116" y="737"/>
                    <a:pt x="111" y="754"/>
                  </a:cubicBezTo>
                  <a:cubicBezTo>
                    <a:pt x="108" y="767"/>
                    <a:pt x="114" y="774"/>
                    <a:pt x="127" y="763"/>
                  </a:cubicBezTo>
                  <a:cubicBezTo>
                    <a:pt x="265" y="624"/>
                    <a:pt x="265" y="624"/>
                    <a:pt x="265" y="624"/>
                  </a:cubicBezTo>
                  <a:cubicBezTo>
                    <a:pt x="255" y="626"/>
                    <a:pt x="246" y="622"/>
                    <a:pt x="239" y="615"/>
                  </a:cubicBezTo>
                  <a:cubicBezTo>
                    <a:pt x="232" y="609"/>
                    <a:pt x="229" y="599"/>
                    <a:pt x="230" y="589"/>
                  </a:cubicBezTo>
                  <a:cubicBezTo>
                    <a:pt x="231" y="575"/>
                    <a:pt x="239" y="561"/>
                    <a:pt x="251" y="549"/>
                  </a:cubicBezTo>
                  <a:cubicBezTo>
                    <a:pt x="263" y="536"/>
                    <a:pt x="277" y="529"/>
                    <a:pt x="292" y="528"/>
                  </a:cubicBezTo>
                  <a:cubicBezTo>
                    <a:pt x="301" y="527"/>
                    <a:pt x="311" y="530"/>
                    <a:pt x="318" y="537"/>
                  </a:cubicBezTo>
                  <a:cubicBezTo>
                    <a:pt x="324" y="544"/>
                    <a:pt x="328" y="553"/>
                    <a:pt x="326" y="563"/>
                  </a:cubicBezTo>
                  <a:cubicBezTo>
                    <a:pt x="516" y="374"/>
                    <a:pt x="516" y="374"/>
                    <a:pt x="516" y="374"/>
                  </a:cubicBezTo>
                  <a:cubicBezTo>
                    <a:pt x="520" y="370"/>
                    <a:pt x="520" y="364"/>
                    <a:pt x="516" y="361"/>
                  </a:cubicBezTo>
                  <a:cubicBezTo>
                    <a:pt x="313" y="157"/>
                    <a:pt x="313" y="157"/>
                    <a:pt x="313" y="157"/>
                  </a:cubicBezTo>
                  <a:cubicBezTo>
                    <a:pt x="311" y="155"/>
                    <a:pt x="310" y="153"/>
                    <a:pt x="310" y="150"/>
                  </a:cubicBezTo>
                  <a:cubicBezTo>
                    <a:pt x="310" y="149"/>
                    <a:pt x="310" y="148"/>
                    <a:pt x="311" y="147"/>
                  </a:cubicBezTo>
                  <a:cubicBezTo>
                    <a:pt x="316" y="142"/>
                    <a:pt x="320" y="138"/>
                    <a:pt x="327" y="139"/>
                  </a:cubicBezTo>
                  <a:cubicBezTo>
                    <a:pt x="330" y="140"/>
                    <a:pt x="334" y="141"/>
                    <a:pt x="338" y="142"/>
                  </a:cubicBezTo>
                  <a:cubicBezTo>
                    <a:pt x="349" y="145"/>
                    <a:pt x="359" y="137"/>
                    <a:pt x="358" y="125"/>
                  </a:cubicBezTo>
                  <a:cubicBezTo>
                    <a:pt x="357" y="114"/>
                    <a:pt x="350" y="102"/>
                    <a:pt x="341" y="94"/>
                  </a:cubicBezTo>
                  <a:cubicBezTo>
                    <a:pt x="333" y="86"/>
                    <a:pt x="322" y="79"/>
                    <a:pt x="310" y="78"/>
                  </a:cubicBezTo>
                  <a:cubicBezTo>
                    <a:pt x="299" y="77"/>
                    <a:pt x="290" y="86"/>
                    <a:pt x="293" y="98"/>
                  </a:cubicBezTo>
                  <a:cubicBezTo>
                    <a:pt x="294" y="101"/>
                    <a:pt x="295" y="105"/>
                    <a:pt x="296" y="109"/>
                  </a:cubicBezTo>
                  <a:cubicBezTo>
                    <a:pt x="297" y="116"/>
                    <a:pt x="293" y="120"/>
                    <a:pt x="289" y="124"/>
                  </a:cubicBezTo>
                  <a:cubicBezTo>
                    <a:pt x="288" y="125"/>
                    <a:pt x="286" y="125"/>
                    <a:pt x="285" y="126"/>
                  </a:cubicBezTo>
                  <a:cubicBezTo>
                    <a:pt x="282" y="126"/>
                    <a:pt x="280" y="125"/>
                    <a:pt x="278" y="123"/>
                  </a:cubicBezTo>
                  <a:cubicBezTo>
                    <a:pt x="161" y="5"/>
                    <a:pt x="161" y="5"/>
                    <a:pt x="161" y="5"/>
                  </a:cubicBezTo>
                  <a:cubicBezTo>
                    <a:pt x="156" y="0"/>
                    <a:pt x="148" y="2"/>
                    <a:pt x="145" y="8"/>
                  </a:cubicBezTo>
                  <a:cubicBezTo>
                    <a:pt x="123" y="60"/>
                    <a:pt x="112" y="112"/>
                    <a:pt x="107" y="154"/>
                  </a:cubicBezTo>
                  <a:cubicBezTo>
                    <a:pt x="101" y="202"/>
                    <a:pt x="132" y="236"/>
                    <a:pt x="129" y="263"/>
                  </a:cubicBezTo>
                  <a:cubicBezTo>
                    <a:pt x="123" y="317"/>
                    <a:pt x="5" y="401"/>
                    <a:pt x="2" y="460"/>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03" name="Google Shape;1403;p49"/>
            <p:cNvSpPr/>
            <p:nvPr/>
          </p:nvSpPr>
          <p:spPr>
            <a:xfrm>
              <a:off x="3860350" y="1126940"/>
              <a:ext cx="291937" cy="427110"/>
            </a:xfrm>
            <a:custGeom>
              <a:avLst/>
              <a:gdLst/>
              <a:ahLst/>
              <a:cxnLst/>
              <a:rect l="l" t="t" r="r" b="b"/>
              <a:pathLst>
                <a:path w="527" h="768" extrusionOk="0">
                  <a:moveTo>
                    <a:pt x="281" y="185"/>
                  </a:moveTo>
                  <a:cubicBezTo>
                    <a:pt x="288" y="191"/>
                    <a:pt x="291" y="201"/>
                    <a:pt x="290" y="211"/>
                  </a:cubicBezTo>
                  <a:cubicBezTo>
                    <a:pt x="289" y="225"/>
                    <a:pt x="281" y="239"/>
                    <a:pt x="269" y="251"/>
                  </a:cubicBezTo>
                  <a:cubicBezTo>
                    <a:pt x="257" y="264"/>
                    <a:pt x="242" y="271"/>
                    <a:pt x="228" y="273"/>
                  </a:cubicBezTo>
                  <a:cubicBezTo>
                    <a:pt x="218" y="274"/>
                    <a:pt x="209" y="270"/>
                    <a:pt x="202" y="264"/>
                  </a:cubicBezTo>
                  <a:cubicBezTo>
                    <a:pt x="195" y="257"/>
                    <a:pt x="192" y="247"/>
                    <a:pt x="193" y="237"/>
                  </a:cubicBezTo>
                  <a:cubicBezTo>
                    <a:pt x="4" y="426"/>
                    <a:pt x="4" y="426"/>
                    <a:pt x="4" y="426"/>
                  </a:cubicBezTo>
                  <a:cubicBezTo>
                    <a:pt x="0" y="430"/>
                    <a:pt x="0" y="436"/>
                    <a:pt x="4" y="440"/>
                  </a:cubicBezTo>
                  <a:cubicBezTo>
                    <a:pt x="207" y="643"/>
                    <a:pt x="207" y="643"/>
                    <a:pt x="207" y="643"/>
                  </a:cubicBezTo>
                  <a:cubicBezTo>
                    <a:pt x="209" y="645"/>
                    <a:pt x="210" y="647"/>
                    <a:pt x="210" y="650"/>
                  </a:cubicBezTo>
                  <a:cubicBezTo>
                    <a:pt x="210" y="651"/>
                    <a:pt x="209" y="653"/>
                    <a:pt x="208" y="654"/>
                  </a:cubicBezTo>
                  <a:cubicBezTo>
                    <a:pt x="204" y="658"/>
                    <a:pt x="200" y="662"/>
                    <a:pt x="193" y="661"/>
                  </a:cubicBezTo>
                  <a:cubicBezTo>
                    <a:pt x="189" y="660"/>
                    <a:pt x="186" y="659"/>
                    <a:pt x="182" y="658"/>
                  </a:cubicBezTo>
                  <a:cubicBezTo>
                    <a:pt x="171" y="655"/>
                    <a:pt x="161" y="664"/>
                    <a:pt x="162" y="675"/>
                  </a:cubicBezTo>
                  <a:cubicBezTo>
                    <a:pt x="163" y="687"/>
                    <a:pt x="170" y="698"/>
                    <a:pt x="179" y="706"/>
                  </a:cubicBezTo>
                  <a:cubicBezTo>
                    <a:pt x="187" y="715"/>
                    <a:pt x="198" y="722"/>
                    <a:pt x="209" y="723"/>
                  </a:cubicBezTo>
                  <a:cubicBezTo>
                    <a:pt x="221" y="724"/>
                    <a:pt x="229" y="714"/>
                    <a:pt x="227" y="703"/>
                  </a:cubicBezTo>
                  <a:cubicBezTo>
                    <a:pt x="226" y="699"/>
                    <a:pt x="224" y="695"/>
                    <a:pt x="224" y="691"/>
                  </a:cubicBezTo>
                  <a:cubicBezTo>
                    <a:pt x="222" y="685"/>
                    <a:pt x="226" y="681"/>
                    <a:pt x="231" y="676"/>
                  </a:cubicBezTo>
                  <a:cubicBezTo>
                    <a:pt x="232" y="675"/>
                    <a:pt x="233" y="675"/>
                    <a:pt x="235" y="675"/>
                  </a:cubicBezTo>
                  <a:cubicBezTo>
                    <a:pt x="237" y="675"/>
                    <a:pt x="240" y="676"/>
                    <a:pt x="241" y="677"/>
                  </a:cubicBezTo>
                  <a:cubicBezTo>
                    <a:pt x="326" y="763"/>
                    <a:pt x="326" y="763"/>
                    <a:pt x="326" y="763"/>
                  </a:cubicBezTo>
                  <a:cubicBezTo>
                    <a:pt x="332" y="768"/>
                    <a:pt x="342" y="765"/>
                    <a:pt x="343" y="757"/>
                  </a:cubicBezTo>
                  <a:cubicBezTo>
                    <a:pt x="344" y="735"/>
                    <a:pt x="347" y="712"/>
                    <a:pt x="350" y="686"/>
                  </a:cubicBezTo>
                  <a:cubicBezTo>
                    <a:pt x="365" y="585"/>
                    <a:pt x="409" y="509"/>
                    <a:pt x="453" y="420"/>
                  </a:cubicBezTo>
                  <a:cubicBezTo>
                    <a:pt x="488" y="349"/>
                    <a:pt x="527" y="147"/>
                    <a:pt x="441" y="6"/>
                  </a:cubicBezTo>
                  <a:cubicBezTo>
                    <a:pt x="438" y="1"/>
                    <a:pt x="430" y="0"/>
                    <a:pt x="426" y="4"/>
                  </a:cubicBezTo>
                  <a:cubicBezTo>
                    <a:pt x="254" y="176"/>
                    <a:pt x="254" y="176"/>
                    <a:pt x="254" y="176"/>
                  </a:cubicBezTo>
                  <a:cubicBezTo>
                    <a:pt x="264" y="175"/>
                    <a:pt x="274" y="178"/>
                    <a:pt x="281" y="185"/>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04" name="Google Shape;1404;p49"/>
            <p:cNvSpPr/>
            <p:nvPr/>
          </p:nvSpPr>
          <p:spPr>
            <a:xfrm>
              <a:off x="3644023" y="1011374"/>
              <a:ext cx="449665" cy="347961"/>
            </a:xfrm>
            <a:custGeom>
              <a:avLst/>
              <a:gdLst/>
              <a:ahLst/>
              <a:cxnLst/>
              <a:rect l="l" t="t" r="r" b="b"/>
              <a:pathLst>
                <a:path w="811" h="626" extrusionOk="0">
                  <a:moveTo>
                    <a:pt x="126" y="345"/>
                  </a:moveTo>
                  <a:cubicBezTo>
                    <a:pt x="132" y="338"/>
                    <a:pt x="142" y="335"/>
                    <a:pt x="151" y="336"/>
                  </a:cubicBezTo>
                  <a:cubicBezTo>
                    <a:pt x="166" y="337"/>
                    <a:pt x="180" y="345"/>
                    <a:pt x="192" y="357"/>
                  </a:cubicBezTo>
                  <a:cubicBezTo>
                    <a:pt x="204" y="369"/>
                    <a:pt x="212" y="384"/>
                    <a:pt x="213" y="398"/>
                  </a:cubicBezTo>
                  <a:cubicBezTo>
                    <a:pt x="214" y="408"/>
                    <a:pt x="211" y="417"/>
                    <a:pt x="204" y="424"/>
                  </a:cubicBezTo>
                  <a:cubicBezTo>
                    <a:pt x="197" y="431"/>
                    <a:pt x="188" y="434"/>
                    <a:pt x="178" y="433"/>
                  </a:cubicBezTo>
                  <a:cubicBezTo>
                    <a:pt x="367" y="622"/>
                    <a:pt x="367" y="622"/>
                    <a:pt x="367" y="622"/>
                  </a:cubicBezTo>
                  <a:cubicBezTo>
                    <a:pt x="371" y="626"/>
                    <a:pt x="377" y="626"/>
                    <a:pt x="380" y="622"/>
                  </a:cubicBezTo>
                  <a:cubicBezTo>
                    <a:pt x="584" y="419"/>
                    <a:pt x="584" y="419"/>
                    <a:pt x="584" y="419"/>
                  </a:cubicBezTo>
                  <a:cubicBezTo>
                    <a:pt x="586" y="417"/>
                    <a:pt x="588" y="416"/>
                    <a:pt x="591" y="416"/>
                  </a:cubicBezTo>
                  <a:cubicBezTo>
                    <a:pt x="592" y="416"/>
                    <a:pt x="593" y="417"/>
                    <a:pt x="594" y="418"/>
                  </a:cubicBezTo>
                  <a:cubicBezTo>
                    <a:pt x="599" y="422"/>
                    <a:pt x="603" y="426"/>
                    <a:pt x="602" y="433"/>
                  </a:cubicBezTo>
                  <a:cubicBezTo>
                    <a:pt x="601" y="437"/>
                    <a:pt x="600" y="440"/>
                    <a:pt x="599" y="444"/>
                  </a:cubicBezTo>
                  <a:cubicBezTo>
                    <a:pt x="596" y="455"/>
                    <a:pt x="604" y="465"/>
                    <a:pt x="616" y="464"/>
                  </a:cubicBezTo>
                  <a:cubicBezTo>
                    <a:pt x="627" y="463"/>
                    <a:pt x="639" y="456"/>
                    <a:pt x="647" y="447"/>
                  </a:cubicBezTo>
                  <a:cubicBezTo>
                    <a:pt x="655" y="439"/>
                    <a:pt x="662" y="428"/>
                    <a:pt x="663" y="417"/>
                  </a:cubicBezTo>
                  <a:cubicBezTo>
                    <a:pt x="664" y="405"/>
                    <a:pt x="655" y="397"/>
                    <a:pt x="643" y="399"/>
                  </a:cubicBezTo>
                  <a:cubicBezTo>
                    <a:pt x="640" y="400"/>
                    <a:pt x="636" y="402"/>
                    <a:pt x="632" y="402"/>
                  </a:cubicBezTo>
                  <a:cubicBezTo>
                    <a:pt x="625" y="404"/>
                    <a:pt x="621" y="400"/>
                    <a:pt x="617" y="395"/>
                  </a:cubicBezTo>
                  <a:cubicBezTo>
                    <a:pt x="616" y="394"/>
                    <a:pt x="616" y="393"/>
                    <a:pt x="615" y="391"/>
                  </a:cubicBezTo>
                  <a:cubicBezTo>
                    <a:pt x="615" y="389"/>
                    <a:pt x="616" y="386"/>
                    <a:pt x="618" y="385"/>
                  </a:cubicBezTo>
                  <a:cubicBezTo>
                    <a:pt x="808" y="195"/>
                    <a:pt x="808" y="195"/>
                    <a:pt x="808" y="195"/>
                  </a:cubicBezTo>
                  <a:cubicBezTo>
                    <a:pt x="811" y="192"/>
                    <a:pt x="811" y="186"/>
                    <a:pt x="808" y="182"/>
                  </a:cubicBezTo>
                  <a:cubicBezTo>
                    <a:pt x="785" y="154"/>
                    <a:pt x="755" y="129"/>
                    <a:pt x="717" y="109"/>
                  </a:cubicBezTo>
                  <a:cubicBezTo>
                    <a:pt x="500" y="0"/>
                    <a:pt x="284" y="20"/>
                    <a:pt x="170" y="80"/>
                  </a:cubicBezTo>
                  <a:cubicBezTo>
                    <a:pt x="88" y="123"/>
                    <a:pt x="36" y="184"/>
                    <a:pt x="2" y="247"/>
                  </a:cubicBezTo>
                  <a:cubicBezTo>
                    <a:pt x="0" y="251"/>
                    <a:pt x="0" y="255"/>
                    <a:pt x="3" y="258"/>
                  </a:cubicBezTo>
                  <a:cubicBezTo>
                    <a:pt x="117" y="372"/>
                    <a:pt x="117" y="372"/>
                    <a:pt x="117" y="372"/>
                  </a:cubicBezTo>
                  <a:cubicBezTo>
                    <a:pt x="115" y="362"/>
                    <a:pt x="119" y="352"/>
                    <a:pt x="126" y="345"/>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405" name="Google Shape;1405;p49"/>
          <p:cNvGrpSpPr/>
          <p:nvPr/>
        </p:nvGrpSpPr>
        <p:grpSpPr>
          <a:xfrm>
            <a:off x="3603122" y="843032"/>
            <a:ext cx="370755" cy="445841"/>
            <a:chOff x="4539787" y="1011032"/>
            <a:chExt cx="598958" cy="720261"/>
          </a:xfrm>
        </p:grpSpPr>
        <p:sp>
          <p:nvSpPr>
            <p:cNvPr id="1406" name="Google Shape;1406;p49"/>
            <p:cNvSpPr/>
            <p:nvPr/>
          </p:nvSpPr>
          <p:spPr>
            <a:xfrm>
              <a:off x="4849480" y="1011032"/>
              <a:ext cx="289264" cy="340491"/>
            </a:xfrm>
            <a:custGeom>
              <a:avLst/>
              <a:gdLst/>
              <a:ahLst/>
              <a:cxnLst/>
              <a:rect l="l" t="t" r="r" b="b"/>
              <a:pathLst>
                <a:path w="518" h="610" extrusionOk="0">
                  <a:moveTo>
                    <a:pt x="26" y="275"/>
                  </a:moveTo>
                  <a:cubicBezTo>
                    <a:pt x="36" y="275"/>
                    <a:pt x="45" y="280"/>
                    <a:pt x="51" y="287"/>
                  </a:cubicBezTo>
                  <a:cubicBezTo>
                    <a:pt x="61" y="299"/>
                    <a:pt x="66" y="315"/>
                    <a:pt x="65" y="332"/>
                  </a:cubicBezTo>
                  <a:cubicBezTo>
                    <a:pt x="66" y="350"/>
                    <a:pt x="61" y="366"/>
                    <a:pt x="51" y="377"/>
                  </a:cubicBezTo>
                  <a:cubicBezTo>
                    <a:pt x="45" y="384"/>
                    <a:pt x="36" y="389"/>
                    <a:pt x="26" y="389"/>
                  </a:cubicBezTo>
                  <a:cubicBezTo>
                    <a:pt x="16" y="389"/>
                    <a:pt x="7" y="384"/>
                    <a:pt x="0" y="376"/>
                  </a:cubicBezTo>
                  <a:cubicBezTo>
                    <a:pt x="0" y="603"/>
                    <a:pt x="0" y="603"/>
                    <a:pt x="0" y="603"/>
                  </a:cubicBezTo>
                  <a:cubicBezTo>
                    <a:pt x="0" y="607"/>
                    <a:pt x="5" y="610"/>
                    <a:pt x="9" y="609"/>
                  </a:cubicBezTo>
                  <a:cubicBezTo>
                    <a:pt x="244" y="532"/>
                    <a:pt x="244" y="532"/>
                    <a:pt x="244" y="532"/>
                  </a:cubicBezTo>
                  <a:cubicBezTo>
                    <a:pt x="245" y="532"/>
                    <a:pt x="247" y="532"/>
                    <a:pt x="248" y="532"/>
                  </a:cubicBezTo>
                  <a:cubicBezTo>
                    <a:pt x="250" y="533"/>
                    <a:pt x="252" y="534"/>
                    <a:pt x="253" y="537"/>
                  </a:cubicBezTo>
                  <a:cubicBezTo>
                    <a:pt x="256" y="543"/>
                    <a:pt x="257" y="548"/>
                    <a:pt x="253" y="554"/>
                  </a:cubicBezTo>
                  <a:cubicBezTo>
                    <a:pt x="251" y="557"/>
                    <a:pt x="248" y="560"/>
                    <a:pt x="245" y="563"/>
                  </a:cubicBezTo>
                  <a:cubicBezTo>
                    <a:pt x="237" y="572"/>
                    <a:pt x="240" y="584"/>
                    <a:pt x="252" y="589"/>
                  </a:cubicBezTo>
                  <a:cubicBezTo>
                    <a:pt x="263" y="593"/>
                    <a:pt x="276" y="592"/>
                    <a:pt x="287" y="588"/>
                  </a:cubicBezTo>
                  <a:cubicBezTo>
                    <a:pt x="299" y="584"/>
                    <a:pt x="310" y="578"/>
                    <a:pt x="317" y="568"/>
                  </a:cubicBezTo>
                  <a:cubicBezTo>
                    <a:pt x="323" y="557"/>
                    <a:pt x="318" y="545"/>
                    <a:pt x="306" y="543"/>
                  </a:cubicBezTo>
                  <a:cubicBezTo>
                    <a:pt x="303" y="542"/>
                    <a:pt x="299" y="541"/>
                    <a:pt x="295" y="540"/>
                  </a:cubicBezTo>
                  <a:cubicBezTo>
                    <a:pt x="288" y="538"/>
                    <a:pt x="286" y="533"/>
                    <a:pt x="285" y="526"/>
                  </a:cubicBezTo>
                  <a:cubicBezTo>
                    <a:pt x="284" y="524"/>
                    <a:pt x="285" y="521"/>
                    <a:pt x="287" y="520"/>
                  </a:cubicBezTo>
                  <a:cubicBezTo>
                    <a:pt x="287" y="519"/>
                    <a:pt x="288" y="518"/>
                    <a:pt x="289" y="518"/>
                  </a:cubicBezTo>
                  <a:cubicBezTo>
                    <a:pt x="505" y="448"/>
                    <a:pt x="505" y="448"/>
                    <a:pt x="505" y="448"/>
                  </a:cubicBezTo>
                  <a:cubicBezTo>
                    <a:pt x="507" y="447"/>
                    <a:pt x="509" y="445"/>
                    <a:pt x="509" y="442"/>
                  </a:cubicBezTo>
                  <a:cubicBezTo>
                    <a:pt x="518" y="313"/>
                    <a:pt x="487" y="155"/>
                    <a:pt x="341" y="81"/>
                  </a:cubicBezTo>
                  <a:cubicBezTo>
                    <a:pt x="224" y="22"/>
                    <a:pt x="108" y="0"/>
                    <a:pt x="7" y="2"/>
                  </a:cubicBezTo>
                  <a:cubicBezTo>
                    <a:pt x="3" y="2"/>
                    <a:pt x="0" y="5"/>
                    <a:pt x="0" y="8"/>
                  </a:cubicBezTo>
                  <a:cubicBezTo>
                    <a:pt x="0" y="288"/>
                    <a:pt x="0" y="288"/>
                    <a:pt x="0" y="288"/>
                  </a:cubicBezTo>
                  <a:cubicBezTo>
                    <a:pt x="7" y="280"/>
                    <a:pt x="16" y="275"/>
                    <a:pt x="26" y="275"/>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07" name="Google Shape;1407;p49"/>
            <p:cNvSpPr/>
            <p:nvPr/>
          </p:nvSpPr>
          <p:spPr>
            <a:xfrm>
              <a:off x="4599335" y="1012768"/>
              <a:ext cx="277094" cy="339188"/>
            </a:xfrm>
            <a:custGeom>
              <a:avLst/>
              <a:gdLst/>
              <a:ahLst/>
              <a:cxnLst/>
              <a:rect l="l" t="t" r="r" b="b"/>
              <a:pathLst>
                <a:path w="496" h="608" extrusionOk="0">
                  <a:moveTo>
                    <a:pt x="118" y="481"/>
                  </a:moveTo>
                  <a:cubicBezTo>
                    <a:pt x="121" y="472"/>
                    <a:pt x="128" y="464"/>
                    <a:pt x="137" y="461"/>
                  </a:cubicBezTo>
                  <a:cubicBezTo>
                    <a:pt x="151" y="455"/>
                    <a:pt x="168" y="455"/>
                    <a:pt x="184" y="461"/>
                  </a:cubicBezTo>
                  <a:cubicBezTo>
                    <a:pt x="201" y="466"/>
                    <a:pt x="215" y="476"/>
                    <a:pt x="222" y="488"/>
                  </a:cubicBezTo>
                  <a:cubicBezTo>
                    <a:pt x="228" y="497"/>
                    <a:pt x="229" y="507"/>
                    <a:pt x="226" y="516"/>
                  </a:cubicBezTo>
                  <a:cubicBezTo>
                    <a:pt x="223" y="526"/>
                    <a:pt x="216" y="533"/>
                    <a:pt x="206" y="536"/>
                  </a:cubicBezTo>
                  <a:cubicBezTo>
                    <a:pt x="421" y="606"/>
                    <a:pt x="421" y="606"/>
                    <a:pt x="421" y="606"/>
                  </a:cubicBezTo>
                  <a:cubicBezTo>
                    <a:pt x="426" y="608"/>
                    <a:pt x="430" y="605"/>
                    <a:pt x="430" y="600"/>
                  </a:cubicBezTo>
                  <a:cubicBezTo>
                    <a:pt x="430" y="353"/>
                    <a:pt x="430" y="353"/>
                    <a:pt x="430" y="353"/>
                  </a:cubicBezTo>
                  <a:cubicBezTo>
                    <a:pt x="430" y="352"/>
                    <a:pt x="430" y="351"/>
                    <a:pt x="431" y="350"/>
                  </a:cubicBezTo>
                  <a:cubicBezTo>
                    <a:pt x="432" y="347"/>
                    <a:pt x="434" y="346"/>
                    <a:pt x="437" y="345"/>
                  </a:cubicBezTo>
                  <a:cubicBezTo>
                    <a:pt x="443" y="345"/>
                    <a:pt x="449" y="345"/>
                    <a:pt x="453" y="351"/>
                  </a:cubicBezTo>
                  <a:cubicBezTo>
                    <a:pt x="455" y="354"/>
                    <a:pt x="457" y="358"/>
                    <a:pt x="459" y="361"/>
                  </a:cubicBezTo>
                  <a:cubicBezTo>
                    <a:pt x="465" y="371"/>
                    <a:pt x="478" y="373"/>
                    <a:pt x="486" y="363"/>
                  </a:cubicBezTo>
                  <a:cubicBezTo>
                    <a:pt x="493" y="354"/>
                    <a:pt x="496" y="341"/>
                    <a:pt x="496" y="329"/>
                  </a:cubicBezTo>
                  <a:cubicBezTo>
                    <a:pt x="496" y="317"/>
                    <a:pt x="493" y="304"/>
                    <a:pt x="486" y="295"/>
                  </a:cubicBezTo>
                  <a:cubicBezTo>
                    <a:pt x="478" y="286"/>
                    <a:pt x="465" y="287"/>
                    <a:pt x="459" y="297"/>
                  </a:cubicBezTo>
                  <a:cubicBezTo>
                    <a:pt x="457" y="300"/>
                    <a:pt x="455" y="304"/>
                    <a:pt x="453" y="307"/>
                  </a:cubicBezTo>
                  <a:cubicBezTo>
                    <a:pt x="449" y="313"/>
                    <a:pt x="443" y="313"/>
                    <a:pt x="437" y="313"/>
                  </a:cubicBezTo>
                  <a:cubicBezTo>
                    <a:pt x="434" y="313"/>
                    <a:pt x="432" y="311"/>
                    <a:pt x="431" y="309"/>
                  </a:cubicBezTo>
                  <a:cubicBezTo>
                    <a:pt x="430" y="308"/>
                    <a:pt x="430" y="307"/>
                    <a:pt x="430" y="305"/>
                  </a:cubicBezTo>
                  <a:cubicBezTo>
                    <a:pt x="430" y="7"/>
                    <a:pt x="430" y="7"/>
                    <a:pt x="430" y="7"/>
                  </a:cubicBezTo>
                  <a:cubicBezTo>
                    <a:pt x="430" y="3"/>
                    <a:pt x="427" y="0"/>
                    <a:pt x="423" y="0"/>
                  </a:cubicBezTo>
                  <a:cubicBezTo>
                    <a:pt x="346" y="5"/>
                    <a:pt x="279" y="23"/>
                    <a:pt x="231" y="49"/>
                  </a:cubicBezTo>
                  <a:cubicBezTo>
                    <a:pt x="64" y="136"/>
                    <a:pt x="15" y="299"/>
                    <a:pt x="3" y="405"/>
                  </a:cubicBezTo>
                  <a:cubicBezTo>
                    <a:pt x="0" y="431"/>
                    <a:pt x="7" y="453"/>
                    <a:pt x="14" y="472"/>
                  </a:cubicBezTo>
                  <a:cubicBezTo>
                    <a:pt x="15" y="473"/>
                    <a:pt x="16" y="475"/>
                    <a:pt x="18" y="475"/>
                  </a:cubicBezTo>
                  <a:cubicBezTo>
                    <a:pt x="122" y="509"/>
                    <a:pt x="122" y="509"/>
                    <a:pt x="122" y="509"/>
                  </a:cubicBezTo>
                  <a:cubicBezTo>
                    <a:pt x="117" y="501"/>
                    <a:pt x="115" y="490"/>
                    <a:pt x="118" y="481"/>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08" name="Google Shape;1408;p49"/>
            <p:cNvSpPr/>
            <p:nvPr/>
          </p:nvSpPr>
          <p:spPr>
            <a:xfrm>
              <a:off x="4539787" y="1276220"/>
              <a:ext cx="295350" cy="349606"/>
            </a:xfrm>
            <a:custGeom>
              <a:avLst/>
              <a:gdLst/>
              <a:ahLst/>
              <a:cxnLst/>
              <a:rect l="l" t="t" r="r" b="b"/>
              <a:pathLst>
                <a:path w="529" h="627" extrusionOk="0">
                  <a:moveTo>
                    <a:pt x="313" y="412"/>
                  </a:moveTo>
                  <a:cubicBezTo>
                    <a:pt x="306" y="406"/>
                    <a:pt x="301" y="397"/>
                    <a:pt x="300" y="387"/>
                  </a:cubicBezTo>
                  <a:cubicBezTo>
                    <a:pt x="299" y="373"/>
                    <a:pt x="305" y="357"/>
                    <a:pt x="315" y="343"/>
                  </a:cubicBezTo>
                  <a:cubicBezTo>
                    <a:pt x="325" y="329"/>
                    <a:pt x="339" y="319"/>
                    <a:pt x="353" y="315"/>
                  </a:cubicBezTo>
                  <a:cubicBezTo>
                    <a:pt x="362" y="313"/>
                    <a:pt x="372" y="314"/>
                    <a:pt x="380" y="320"/>
                  </a:cubicBezTo>
                  <a:cubicBezTo>
                    <a:pt x="388" y="326"/>
                    <a:pt x="393" y="335"/>
                    <a:pt x="394" y="345"/>
                  </a:cubicBezTo>
                  <a:cubicBezTo>
                    <a:pt x="527" y="162"/>
                    <a:pt x="527" y="162"/>
                    <a:pt x="527" y="162"/>
                  </a:cubicBezTo>
                  <a:cubicBezTo>
                    <a:pt x="529" y="159"/>
                    <a:pt x="528" y="153"/>
                    <a:pt x="523" y="152"/>
                  </a:cubicBezTo>
                  <a:cubicBezTo>
                    <a:pt x="288" y="76"/>
                    <a:pt x="288" y="76"/>
                    <a:pt x="288" y="76"/>
                  </a:cubicBezTo>
                  <a:cubicBezTo>
                    <a:pt x="287" y="75"/>
                    <a:pt x="286" y="75"/>
                    <a:pt x="285" y="74"/>
                  </a:cubicBezTo>
                  <a:cubicBezTo>
                    <a:pt x="284" y="72"/>
                    <a:pt x="282" y="70"/>
                    <a:pt x="283" y="67"/>
                  </a:cubicBezTo>
                  <a:cubicBezTo>
                    <a:pt x="285" y="61"/>
                    <a:pt x="287" y="55"/>
                    <a:pt x="294" y="53"/>
                  </a:cubicBezTo>
                  <a:cubicBezTo>
                    <a:pt x="297" y="52"/>
                    <a:pt x="301" y="52"/>
                    <a:pt x="305" y="51"/>
                  </a:cubicBezTo>
                  <a:cubicBezTo>
                    <a:pt x="317" y="48"/>
                    <a:pt x="322" y="36"/>
                    <a:pt x="315" y="26"/>
                  </a:cubicBezTo>
                  <a:cubicBezTo>
                    <a:pt x="309" y="16"/>
                    <a:pt x="297" y="9"/>
                    <a:pt x="286" y="6"/>
                  </a:cubicBezTo>
                  <a:cubicBezTo>
                    <a:pt x="274" y="2"/>
                    <a:pt x="261" y="0"/>
                    <a:pt x="250" y="5"/>
                  </a:cubicBezTo>
                  <a:cubicBezTo>
                    <a:pt x="239" y="9"/>
                    <a:pt x="236" y="22"/>
                    <a:pt x="244" y="31"/>
                  </a:cubicBezTo>
                  <a:cubicBezTo>
                    <a:pt x="246" y="34"/>
                    <a:pt x="249" y="37"/>
                    <a:pt x="252" y="40"/>
                  </a:cubicBezTo>
                  <a:cubicBezTo>
                    <a:pt x="256" y="45"/>
                    <a:pt x="254" y="51"/>
                    <a:pt x="252" y="57"/>
                  </a:cubicBezTo>
                  <a:cubicBezTo>
                    <a:pt x="251" y="59"/>
                    <a:pt x="249" y="61"/>
                    <a:pt x="246" y="61"/>
                  </a:cubicBezTo>
                  <a:cubicBezTo>
                    <a:pt x="245" y="61"/>
                    <a:pt x="244" y="61"/>
                    <a:pt x="243" y="61"/>
                  </a:cubicBezTo>
                  <a:cubicBezTo>
                    <a:pt x="141" y="28"/>
                    <a:pt x="141" y="28"/>
                    <a:pt x="141" y="28"/>
                  </a:cubicBezTo>
                  <a:cubicBezTo>
                    <a:pt x="136" y="26"/>
                    <a:pt x="131" y="30"/>
                    <a:pt x="132" y="35"/>
                  </a:cubicBezTo>
                  <a:cubicBezTo>
                    <a:pt x="132" y="38"/>
                    <a:pt x="132" y="41"/>
                    <a:pt x="132" y="44"/>
                  </a:cubicBezTo>
                  <a:cubicBezTo>
                    <a:pt x="125" y="99"/>
                    <a:pt x="5" y="184"/>
                    <a:pt x="2" y="244"/>
                  </a:cubicBezTo>
                  <a:cubicBezTo>
                    <a:pt x="0" y="285"/>
                    <a:pt x="82" y="301"/>
                    <a:pt x="96" y="329"/>
                  </a:cubicBezTo>
                  <a:cubicBezTo>
                    <a:pt x="103" y="341"/>
                    <a:pt x="85" y="368"/>
                    <a:pt x="87" y="384"/>
                  </a:cubicBezTo>
                  <a:cubicBezTo>
                    <a:pt x="88" y="398"/>
                    <a:pt x="128" y="414"/>
                    <a:pt x="128" y="414"/>
                  </a:cubicBezTo>
                  <a:cubicBezTo>
                    <a:pt x="128" y="414"/>
                    <a:pt x="99" y="441"/>
                    <a:pt x="98" y="453"/>
                  </a:cubicBezTo>
                  <a:cubicBezTo>
                    <a:pt x="97" y="468"/>
                    <a:pt x="124" y="491"/>
                    <a:pt x="125" y="506"/>
                  </a:cubicBezTo>
                  <a:cubicBezTo>
                    <a:pt x="125" y="521"/>
                    <a:pt x="101" y="558"/>
                    <a:pt x="112" y="598"/>
                  </a:cubicBezTo>
                  <a:cubicBezTo>
                    <a:pt x="119" y="621"/>
                    <a:pt x="149" y="627"/>
                    <a:pt x="186" y="626"/>
                  </a:cubicBezTo>
                  <a:cubicBezTo>
                    <a:pt x="188" y="626"/>
                    <a:pt x="190" y="625"/>
                    <a:pt x="191" y="624"/>
                  </a:cubicBezTo>
                  <a:cubicBezTo>
                    <a:pt x="342" y="417"/>
                    <a:pt x="342" y="417"/>
                    <a:pt x="342" y="417"/>
                  </a:cubicBezTo>
                  <a:cubicBezTo>
                    <a:pt x="332" y="420"/>
                    <a:pt x="322" y="418"/>
                    <a:pt x="313" y="412"/>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09" name="Google Shape;1409;p49"/>
            <p:cNvSpPr/>
            <p:nvPr/>
          </p:nvSpPr>
          <p:spPr>
            <a:xfrm>
              <a:off x="4854479" y="1272314"/>
              <a:ext cx="277529" cy="353078"/>
            </a:xfrm>
            <a:custGeom>
              <a:avLst/>
              <a:gdLst/>
              <a:ahLst/>
              <a:cxnLst/>
              <a:rect l="l" t="t" r="r" b="b"/>
              <a:pathLst>
                <a:path w="497" h="633" extrusionOk="0">
                  <a:moveTo>
                    <a:pt x="326" y="81"/>
                  </a:moveTo>
                  <a:cubicBezTo>
                    <a:pt x="328" y="91"/>
                    <a:pt x="327" y="101"/>
                    <a:pt x="322" y="109"/>
                  </a:cubicBezTo>
                  <a:cubicBezTo>
                    <a:pt x="314" y="122"/>
                    <a:pt x="300" y="131"/>
                    <a:pt x="284" y="136"/>
                  </a:cubicBezTo>
                  <a:cubicBezTo>
                    <a:pt x="267" y="142"/>
                    <a:pt x="250" y="142"/>
                    <a:pt x="237" y="137"/>
                  </a:cubicBezTo>
                  <a:cubicBezTo>
                    <a:pt x="227" y="133"/>
                    <a:pt x="220" y="126"/>
                    <a:pt x="217" y="117"/>
                  </a:cubicBezTo>
                  <a:cubicBezTo>
                    <a:pt x="214" y="107"/>
                    <a:pt x="216" y="97"/>
                    <a:pt x="222" y="88"/>
                  </a:cubicBezTo>
                  <a:cubicBezTo>
                    <a:pt x="6" y="158"/>
                    <a:pt x="6" y="158"/>
                    <a:pt x="6" y="158"/>
                  </a:cubicBezTo>
                  <a:cubicBezTo>
                    <a:pt x="2" y="160"/>
                    <a:pt x="0" y="165"/>
                    <a:pt x="3" y="168"/>
                  </a:cubicBezTo>
                  <a:cubicBezTo>
                    <a:pt x="148" y="368"/>
                    <a:pt x="148" y="368"/>
                    <a:pt x="148" y="368"/>
                  </a:cubicBezTo>
                  <a:cubicBezTo>
                    <a:pt x="149" y="369"/>
                    <a:pt x="149" y="370"/>
                    <a:pt x="150" y="372"/>
                  </a:cubicBezTo>
                  <a:cubicBezTo>
                    <a:pt x="150" y="374"/>
                    <a:pt x="149" y="377"/>
                    <a:pt x="147" y="378"/>
                  </a:cubicBezTo>
                  <a:cubicBezTo>
                    <a:pt x="142" y="382"/>
                    <a:pt x="137" y="386"/>
                    <a:pt x="131" y="383"/>
                  </a:cubicBezTo>
                  <a:cubicBezTo>
                    <a:pt x="127" y="382"/>
                    <a:pt x="124" y="380"/>
                    <a:pt x="120" y="379"/>
                  </a:cubicBezTo>
                  <a:cubicBezTo>
                    <a:pt x="109" y="374"/>
                    <a:pt x="98" y="381"/>
                    <a:pt x="97" y="393"/>
                  </a:cubicBezTo>
                  <a:cubicBezTo>
                    <a:pt x="96" y="404"/>
                    <a:pt x="102" y="417"/>
                    <a:pt x="109" y="426"/>
                  </a:cubicBezTo>
                  <a:cubicBezTo>
                    <a:pt x="116" y="436"/>
                    <a:pt x="126" y="445"/>
                    <a:pt x="137" y="448"/>
                  </a:cubicBezTo>
                  <a:cubicBezTo>
                    <a:pt x="149" y="451"/>
                    <a:pt x="159" y="443"/>
                    <a:pt x="158" y="431"/>
                  </a:cubicBezTo>
                  <a:cubicBezTo>
                    <a:pt x="158" y="427"/>
                    <a:pt x="157" y="423"/>
                    <a:pt x="157" y="419"/>
                  </a:cubicBezTo>
                  <a:cubicBezTo>
                    <a:pt x="156" y="412"/>
                    <a:pt x="161" y="408"/>
                    <a:pt x="167" y="405"/>
                  </a:cubicBezTo>
                  <a:cubicBezTo>
                    <a:pt x="169" y="403"/>
                    <a:pt x="171" y="404"/>
                    <a:pt x="174" y="405"/>
                  </a:cubicBezTo>
                  <a:cubicBezTo>
                    <a:pt x="175" y="405"/>
                    <a:pt x="176" y="406"/>
                    <a:pt x="176" y="407"/>
                  </a:cubicBezTo>
                  <a:cubicBezTo>
                    <a:pt x="336" y="627"/>
                    <a:pt x="336" y="627"/>
                    <a:pt x="336" y="627"/>
                  </a:cubicBezTo>
                  <a:cubicBezTo>
                    <a:pt x="340" y="633"/>
                    <a:pt x="349" y="630"/>
                    <a:pt x="348" y="623"/>
                  </a:cubicBezTo>
                  <a:cubicBezTo>
                    <a:pt x="345" y="577"/>
                    <a:pt x="342" y="510"/>
                    <a:pt x="356" y="414"/>
                  </a:cubicBezTo>
                  <a:cubicBezTo>
                    <a:pt x="372" y="311"/>
                    <a:pt x="417" y="234"/>
                    <a:pt x="461" y="143"/>
                  </a:cubicBezTo>
                  <a:cubicBezTo>
                    <a:pt x="475" y="114"/>
                    <a:pt x="489" y="66"/>
                    <a:pt x="497" y="9"/>
                  </a:cubicBezTo>
                  <a:cubicBezTo>
                    <a:pt x="497" y="4"/>
                    <a:pt x="493" y="0"/>
                    <a:pt x="488" y="2"/>
                  </a:cubicBezTo>
                  <a:cubicBezTo>
                    <a:pt x="305" y="61"/>
                    <a:pt x="305" y="61"/>
                    <a:pt x="305" y="61"/>
                  </a:cubicBezTo>
                  <a:cubicBezTo>
                    <a:pt x="315" y="64"/>
                    <a:pt x="322" y="72"/>
                    <a:pt x="326" y="8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10" name="Google Shape;1410;p49"/>
            <p:cNvSpPr/>
            <p:nvPr/>
          </p:nvSpPr>
          <p:spPr>
            <a:xfrm>
              <a:off x="4661491" y="1370403"/>
              <a:ext cx="388584" cy="360890"/>
            </a:xfrm>
            <a:custGeom>
              <a:avLst/>
              <a:gdLst/>
              <a:ahLst/>
              <a:cxnLst/>
              <a:rect l="l" t="t" r="r" b="b"/>
              <a:pathLst>
                <a:path w="696" h="647" extrusionOk="0">
                  <a:moveTo>
                    <a:pt x="506" y="283"/>
                  </a:moveTo>
                  <a:cubicBezTo>
                    <a:pt x="498" y="289"/>
                    <a:pt x="488" y="291"/>
                    <a:pt x="478" y="288"/>
                  </a:cubicBezTo>
                  <a:cubicBezTo>
                    <a:pt x="464" y="285"/>
                    <a:pt x="451" y="275"/>
                    <a:pt x="441" y="261"/>
                  </a:cubicBezTo>
                  <a:cubicBezTo>
                    <a:pt x="430" y="246"/>
                    <a:pt x="425" y="231"/>
                    <a:pt x="426" y="216"/>
                  </a:cubicBezTo>
                  <a:cubicBezTo>
                    <a:pt x="427" y="206"/>
                    <a:pt x="432" y="197"/>
                    <a:pt x="439" y="192"/>
                  </a:cubicBezTo>
                  <a:cubicBezTo>
                    <a:pt x="447" y="186"/>
                    <a:pt x="458" y="184"/>
                    <a:pt x="468" y="187"/>
                  </a:cubicBezTo>
                  <a:cubicBezTo>
                    <a:pt x="334" y="4"/>
                    <a:pt x="334" y="4"/>
                    <a:pt x="334" y="4"/>
                  </a:cubicBezTo>
                  <a:cubicBezTo>
                    <a:pt x="332" y="0"/>
                    <a:pt x="326" y="0"/>
                    <a:pt x="324" y="4"/>
                  </a:cubicBezTo>
                  <a:cubicBezTo>
                    <a:pt x="178" y="204"/>
                    <a:pt x="178" y="204"/>
                    <a:pt x="178" y="204"/>
                  </a:cubicBezTo>
                  <a:cubicBezTo>
                    <a:pt x="178" y="205"/>
                    <a:pt x="177" y="205"/>
                    <a:pt x="176" y="206"/>
                  </a:cubicBezTo>
                  <a:cubicBezTo>
                    <a:pt x="173" y="207"/>
                    <a:pt x="171" y="207"/>
                    <a:pt x="169" y="206"/>
                  </a:cubicBezTo>
                  <a:cubicBezTo>
                    <a:pt x="163" y="202"/>
                    <a:pt x="159" y="199"/>
                    <a:pt x="159" y="192"/>
                  </a:cubicBezTo>
                  <a:cubicBezTo>
                    <a:pt x="159" y="188"/>
                    <a:pt x="160" y="184"/>
                    <a:pt x="160" y="180"/>
                  </a:cubicBezTo>
                  <a:cubicBezTo>
                    <a:pt x="161" y="168"/>
                    <a:pt x="151" y="159"/>
                    <a:pt x="139" y="162"/>
                  </a:cubicBezTo>
                  <a:cubicBezTo>
                    <a:pt x="128" y="165"/>
                    <a:pt x="118" y="174"/>
                    <a:pt x="111" y="184"/>
                  </a:cubicBezTo>
                  <a:cubicBezTo>
                    <a:pt x="104" y="194"/>
                    <a:pt x="98" y="206"/>
                    <a:pt x="99" y="218"/>
                  </a:cubicBezTo>
                  <a:cubicBezTo>
                    <a:pt x="100" y="230"/>
                    <a:pt x="111" y="236"/>
                    <a:pt x="122" y="232"/>
                  </a:cubicBezTo>
                  <a:cubicBezTo>
                    <a:pt x="126" y="230"/>
                    <a:pt x="129" y="228"/>
                    <a:pt x="133" y="227"/>
                  </a:cubicBezTo>
                  <a:cubicBezTo>
                    <a:pt x="140" y="225"/>
                    <a:pt x="144" y="228"/>
                    <a:pt x="149" y="232"/>
                  </a:cubicBezTo>
                  <a:cubicBezTo>
                    <a:pt x="152" y="234"/>
                    <a:pt x="152" y="236"/>
                    <a:pt x="152" y="239"/>
                  </a:cubicBezTo>
                  <a:cubicBezTo>
                    <a:pt x="152" y="240"/>
                    <a:pt x="151" y="241"/>
                    <a:pt x="151" y="242"/>
                  </a:cubicBezTo>
                  <a:cubicBezTo>
                    <a:pt x="4" y="444"/>
                    <a:pt x="4" y="444"/>
                    <a:pt x="4" y="444"/>
                  </a:cubicBezTo>
                  <a:cubicBezTo>
                    <a:pt x="0" y="449"/>
                    <a:pt x="4" y="455"/>
                    <a:pt x="10" y="455"/>
                  </a:cubicBezTo>
                  <a:cubicBezTo>
                    <a:pt x="72" y="448"/>
                    <a:pt x="138" y="432"/>
                    <a:pt x="147" y="440"/>
                  </a:cubicBezTo>
                  <a:cubicBezTo>
                    <a:pt x="174" y="465"/>
                    <a:pt x="143" y="537"/>
                    <a:pt x="158" y="561"/>
                  </a:cubicBezTo>
                  <a:cubicBezTo>
                    <a:pt x="180" y="598"/>
                    <a:pt x="517" y="647"/>
                    <a:pt x="683" y="531"/>
                  </a:cubicBezTo>
                  <a:cubicBezTo>
                    <a:pt x="691" y="525"/>
                    <a:pt x="695" y="517"/>
                    <a:pt x="696" y="504"/>
                  </a:cubicBezTo>
                  <a:cubicBezTo>
                    <a:pt x="696" y="502"/>
                    <a:pt x="696" y="501"/>
                    <a:pt x="695" y="500"/>
                  </a:cubicBezTo>
                  <a:cubicBezTo>
                    <a:pt x="519" y="258"/>
                    <a:pt x="519" y="258"/>
                    <a:pt x="519" y="258"/>
                  </a:cubicBezTo>
                  <a:cubicBezTo>
                    <a:pt x="519" y="268"/>
                    <a:pt x="514" y="278"/>
                    <a:pt x="506" y="283"/>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411" name="Google Shape;1411;p49"/>
          <p:cNvGrpSpPr/>
          <p:nvPr/>
        </p:nvGrpSpPr>
        <p:grpSpPr>
          <a:xfrm>
            <a:off x="4213740" y="843140"/>
            <a:ext cx="366917" cy="445733"/>
            <a:chOff x="5526246" y="1011207"/>
            <a:chExt cx="592758" cy="720086"/>
          </a:xfrm>
        </p:grpSpPr>
        <p:sp>
          <p:nvSpPr>
            <p:cNvPr id="1412" name="Google Shape;1412;p49"/>
            <p:cNvSpPr/>
            <p:nvPr/>
          </p:nvSpPr>
          <p:spPr>
            <a:xfrm>
              <a:off x="5632379" y="1011207"/>
              <a:ext cx="311420" cy="340347"/>
            </a:xfrm>
            <a:custGeom>
              <a:avLst/>
              <a:gdLst/>
              <a:ahLst/>
              <a:cxnLst/>
              <a:rect l="l" t="t" r="r" b="b"/>
              <a:pathLst>
                <a:path w="518" h="567" extrusionOk="0">
                  <a:moveTo>
                    <a:pt x="144" y="322"/>
                  </a:moveTo>
                  <a:cubicBezTo>
                    <a:pt x="151" y="316"/>
                    <a:pt x="160" y="314"/>
                    <a:pt x="169" y="316"/>
                  </a:cubicBezTo>
                  <a:cubicBezTo>
                    <a:pt x="182" y="318"/>
                    <a:pt x="195" y="327"/>
                    <a:pt x="205" y="339"/>
                  </a:cubicBezTo>
                  <a:cubicBezTo>
                    <a:pt x="215" y="352"/>
                    <a:pt x="221" y="366"/>
                    <a:pt x="220" y="379"/>
                  </a:cubicBezTo>
                  <a:cubicBezTo>
                    <a:pt x="220" y="388"/>
                    <a:pt x="216" y="397"/>
                    <a:pt x="209" y="402"/>
                  </a:cubicBezTo>
                  <a:cubicBezTo>
                    <a:pt x="202" y="408"/>
                    <a:pt x="193" y="410"/>
                    <a:pt x="184" y="408"/>
                  </a:cubicBezTo>
                  <a:cubicBezTo>
                    <a:pt x="308" y="562"/>
                    <a:pt x="308" y="562"/>
                    <a:pt x="308" y="562"/>
                  </a:cubicBezTo>
                  <a:cubicBezTo>
                    <a:pt x="312" y="567"/>
                    <a:pt x="321" y="565"/>
                    <a:pt x="323" y="559"/>
                  </a:cubicBezTo>
                  <a:cubicBezTo>
                    <a:pt x="400" y="358"/>
                    <a:pt x="400" y="358"/>
                    <a:pt x="400" y="358"/>
                  </a:cubicBezTo>
                  <a:cubicBezTo>
                    <a:pt x="401" y="356"/>
                    <a:pt x="403" y="354"/>
                    <a:pt x="405" y="353"/>
                  </a:cubicBezTo>
                  <a:cubicBezTo>
                    <a:pt x="406" y="353"/>
                    <a:pt x="407" y="353"/>
                    <a:pt x="409" y="353"/>
                  </a:cubicBezTo>
                  <a:cubicBezTo>
                    <a:pt x="414" y="355"/>
                    <a:pt x="419" y="357"/>
                    <a:pt x="421" y="363"/>
                  </a:cubicBezTo>
                  <a:cubicBezTo>
                    <a:pt x="422" y="367"/>
                    <a:pt x="422" y="370"/>
                    <a:pt x="422" y="374"/>
                  </a:cubicBezTo>
                  <a:cubicBezTo>
                    <a:pt x="425" y="384"/>
                    <a:pt x="435" y="390"/>
                    <a:pt x="445" y="384"/>
                  </a:cubicBezTo>
                  <a:cubicBezTo>
                    <a:pt x="454" y="379"/>
                    <a:pt x="461" y="369"/>
                    <a:pt x="465" y="358"/>
                  </a:cubicBezTo>
                  <a:cubicBezTo>
                    <a:pt x="469" y="348"/>
                    <a:pt x="471" y="336"/>
                    <a:pt x="467" y="326"/>
                  </a:cubicBezTo>
                  <a:cubicBezTo>
                    <a:pt x="464" y="315"/>
                    <a:pt x="452" y="312"/>
                    <a:pt x="444" y="319"/>
                  </a:cubicBezTo>
                  <a:cubicBezTo>
                    <a:pt x="441" y="321"/>
                    <a:pt x="438" y="323"/>
                    <a:pt x="435" y="326"/>
                  </a:cubicBezTo>
                  <a:cubicBezTo>
                    <a:pt x="430" y="329"/>
                    <a:pt x="425" y="327"/>
                    <a:pt x="419" y="325"/>
                  </a:cubicBezTo>
                  <a:cubicBezTo>
                    <a:pt x="418" y="324"/>
                    <a:pt x="417" y="324"/>
                    <a:pt x="417" y="322"/>
                  </a:cubicBezTo>
                  <a:cubicBezTo>
                    <a:pt x="416" y="320"/>
                    <a:pt x="416" y="318"/>
                    <a:pt x="416" y="316"/>
                  </a:cubicBezTo>
                  <a:cubicBezTo>
                    <a:pt x="517" y="54"/>
                    <a:pt x="517" y="54"/>
                    <a:pt x="517" y="54"/>
                  </a:cubicBezTo>
                  <a:cubicBezTo>
                    <a:pt x="518" y="49"/>
                    <a:pt x="516" y="44"/>
                    <a:pt x="511" y="43"/>
                  </a:cubicBezTo>
                  <a:cubicBezTo>
                    <a:pt x="356" y="0"/>
                    <a:pt x="213" y="22"/>
                    <a:pt x="130" y="66"/>
                  </a:cubicBezTo>
                  <a:cubicBezTo>
                    <a:pt x="74" y="95"/>
                    <a:pt x="33" y="133"/>
                    <a:pt x="3" y="174"/>
                  </a:cubicBezTo>
                  <a:cubicBezTo>
                    <a:pt x="0" y="178"/>
                    <a:pt x="0" y="182"/>
                    <a:pt x="3" y="185"/>
                  </a:cubicBezTo>
                  <a:cubicBezTo>
                    <a:pt x="133" y="346"/>
                    <a:pt x="133" y="346"/>
                    <a:pt x="133" y="346"/>
                  </a:cubicBezTo>
                  <a:cubicBezTo>
                    <a:pt x="133" y="336"/>
                    <a:pt x="137" y="327"/>
                    <a:pt x="144" y="322"/>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13" name="Google Shape;1413;p49"/>
            <p:cNvSpPr/>
            <p:nvPr/>
          </p:nvSpPr>
          <p:spPr>
            <a:xfrm>
              <a:off x="5835019" y="1041711"/>
              <a:ext cx="283984" cy="330260"/>
            </a:xfrm>
            <a:custGeom>
              <a:avLst/>
              <a:gdLst/>
              <a:ahLst/>
              <a:cxnLst/>
              <a:rect l="l" t="t" r="r" b="b"/>
              <a:pathLst>
                <a:path w="473" h="550" extrusionOk="0">
                  <a:moveTo>
                    <a:pt x="128" y="252"/>
                  </a:moveTo>
                  <a:cubicBezTo>
                    <a:pt x="136" y="255"/>
                    <a:pt x="142" y="262"/>
                    <a:pt x="145" y="270"/>
                  </a:cubicBezTo>
                  <a:cubicBezTo>
                    <a:pt x="149" y="283"/>
                    <a:pt x="148" y="298"/>
                    <a:pt x="143" y="313"/>
                  </a:cubicBezTo>
                  <a:cubicBezTo>
                    <a:pt x="137" y="328"/>
                    <a:pt x="128" y="340"/>
                    <a:pt x="116" y="347"/>
                  </a:cubicBezTo>
                  <a:cubicBezTo>
                    <a:pt x="108" y="351"/>
                    <a:pt x="99" y="352"/>
                    <a:pt x="90" y="349"/>
                  </a:cubicBezTo>
                  <a:cubicBezTo>
                    <a:pt x="82" y="345"/>
                    <a:pt x="75" y="338"/>
                    <a:pt x="73" y="329"/>
                  </a:cubicBezTo>
                  <a:cubicBezTo>
                    <a:pt x="2" y="514"/>
                    <a:pt x="2" y="514"/>
                    <a:pt x="2" y="514"/>
                  </a:cubicBezTo>
                  <a:cubicBezTo>
                    <a:pt x="0" y="520"/>
                    <a:pt x="5" y="527"/>
                    <a:pt x="12" y="526"/>
                  </a:cubicBezTo>
                  <a:cubicBezTo>
                    <a:pt x="224" y="492"/>
                    <a:pt x="224" y="492"/>
                    <a:pt x="224" y="492"/>
                  </a:cubicBezTo>
                  <a:cubicBezTo>
                    <a:pt x="227" y="491"/>
                    <a:pt x="229" y="492"/>
                    <a:pt x="231" y="493"/>
                  </a:cubicBezTo>
                  <a:cubicBezTo>
                    <a:pt x="232" y="494"/>
                    <a:pt x="233" y="495"/>
                    <a:pt x="233" y="497"/>
                  </a:cubicBezTo>
                  <a:cubicBezTo>
                    <a:pt x="234" y="502"/>
                    <a:pt x="235" y="508"/>
                    <a:pt x="230" y="512"/>
                  </a:cubicBezTo>
                  <a:cubicBezTo>
                    <a:pt x="228" y="515"/>
                    <a:pt x="225" y="516"/>
                    <a:pt x="222" y="519"/>
                  </a:cubicBezTo>
                  <a:cubicBezTo>
                    <a:pt x="214" y="526"/>
                    <a:pt x="214" y="538"/>
                    <a:pt x="224" y="543"/>
                  </a:cubicBezTo>
                  <a:cubicBezTo>
                    <a:pt x="233" y="549"/>
                    <a:pt x="245" y="550"/>
                    <a:pt x="256" y="548"/>
                  </a:cubicBezTo>
                  <a:cubicBezTo>
                    <a:pt x="267" y="546"/>
                    <a:pt x="279" y="542"/>
                    <a:pt x="286" y="534"/>
                  </a:cubicBezTo>
                  <a:cubicBezTo>
                    <a:pt x="293" y="525"/>
                    <a:pt x="290" y="514"/>
                    <a:pt x="280" y="510"/>
                  </a:cubicBezTo>
                  <a:cubicBezTo>
                    <a:pt x="277" y="508"/>
                    <a:pt x="273" y="507"/>
                    <a:pt x="270" y="506"/>
                  </a:cubicBezTo>
                  <a:cubicBezTo>
                    <a:pt x="264" y="503"/>
                    <a:pt x="263" y="498"/>
                    <a:pt x="263" y="492"/>
                  </a:cubicBezTo>
                  <a:cubicBezTo>
                    <a:pt x="262" y="490"/>
                    <a:pt x="263" y="489"/>
                    <a:pt x="263" y="488"/>
                  </a:cubicBezTo>
                  <a:cubicBezTo>
                    <a:pt x="265" y="486"/>
                    <a:pt x="267" y="485"/>
                    <a:pt x="269" y="485"/>
                  </a:cubicBezTo>
                  <a:cubicBezTo>
                    <a:pt x="439" y="458"/>
                    <a:pt x="439" y="458"/>
                    <a:pt x="439" y="458"/>
                  </a:cubicBezTo>
                  <a:cubicBezTo>
                    <a:pt x="442" y="457"/>
                    <a:pt x="445" y="454"/>
                    <a:pt x="446" y="451"/>
                  </a:cubicBezTo>
                  <a:cubicBezTo>
                    <a:pt x="473" y="328"/>
                    <a:pt x="470" y="126"/>
                    <a:pt x="304" y="42"/>
                  </a:cubicBezTo>
                  <a:cubicBezTo>
                    <a:pt x="271" y="25"/>
                    <a:pt x="239" y="12"/>
                    <a:pt x="207" y="2"/>
                  </a:cubicBezTo>
                  <a:cubicBezTo>
                    <a:pt x="203" y="0"/>
                    <a:pt x="198" y="3"/>
                    <a:pt x="196" y="7"/>
                  </a:cubicBezTo>
                  <a:cubicBezTo>
                    <a:pt x="101" y="254"/>
                    <a:pt x="101" y="254"/>
                    <a:pt x="101" y="254"/>
                  </a:cubicBezTo>
                  <a:cubicBezTo>
                    <a:pt x="109" y="249"/>
                    <a:pt x="119" y="248"/>
                    <a:pt x="128" y="252"/>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14" name="Google Shape;1414;p49"/>
            <p:cNvSpPr/>
            <p:nvPr/>
          </p:nvSpPr>
          <p:spPr>
            <a:xfrm>
              <a:off x="5837907" y="1326815"/>
              <a:ext cx="260158" cy="268291"/>
            </a:xfrm>
            <a:custGeom>
              <a:avLst/>
              <a:gdLst/>
              <a:ahLst/>
              <a:cxnLst/>
              <a:rect l="l" t="t" r="r" b="b"/>
              <a:pathLst>
                <a:path w="433" h="447" extrusionOk="0">
                  <a:moveTo>
                    <a:pt x="299" y="45"/>
                  </a:moveTo>
                  <a:cubicBezTo>
                    <a:pt x="301" y="53"/>
                    <a:pt x="298" y="62"/>
                    <a:pt x="292" y="69"/>
                  </a:cubicBezTo>
                  <a:cubicBezTo>
                    <a:pt x="283" y="79"/>
                    <a:pt x="270" y="86"/>
                    <a:pt x="254" y="88"/>
                  </a:cubicBezTo>
                  <a:cubicBezTo>
                    <a:pt x="238" y="91"/>
                    <a:pt x="223" y="89"/>
                    <a:pt x="211" y="82"/>
                  </a:cubicBezTo>
                  <a:cubicBezTo>
                    <a:pt x="203" y="77"/>
                    <a:pt x="198" y="70"/>
                    <a:pt x="197" y="61"/>
                  </a:cubicBezTo>
                  <a:cubicBezTo>
                    <a:pt x="195" y="52"/>
                    <a:pt x="198" y="43"/>
                    <a:pt x="205" y="36"/>
                  </a:cubicBezTo>
                  <a:cubicBezTo>
                    <a:pt x="10" y="67"/>
                    <a:pt x="10" y="67"/>
                    <a:pt x="10" y="67"/>
                  </a:cubicBezTo>
                  <a:cubicBezTo>
                    <a:pt x="3" y="68"/>
                    <a:pt x="0" y="76"/>
                    <a:pt x="4" y="81"/>
                  </a:cubicBezTo>
                  <a:cubicBezTo>
                    <a:pt x="140" y="249"/>
                    <a:pt x="140" y="249"/>
                    <a:pt x="140" y="249"/>
                  </a:cubicBezTo>
                  <a:cubicBezTo>
                    <a:pt x="141" y="250"/>
                    <a:pt x="142" y="253"/>
                    <a:pt x="142" y="255"/>
                  </a:cubicBezTo>
                  <a:cubicBezTo>
                    <a:pt x="142" y="256"/>
                    <a:pt x="141" y="258"/>
                    <a:pt x="140" y="258"/>
                  </a:cubicBezTo>
                  <a:cubicBezTo>
                    <a:pt x="136" y="262"/>
                    <a:pt x="131" y="266"/>
                    <a:pt x="125" y="264"/>
                  </a:cubicBezTo>
                  <a:cubicBezTo>
                    <a:pt x="122" y="263"/>
                    <a:pt x="119" y="261"/>
                    <a:pt x="115" y="260"/>
                  </a:cubicBezTo>
                  <a:cubicBezTo>
                    <a:pt x="105" y="256"/>
                    <a:pt x="95" y="263"/>
                    <a:pt x="95" y="274"/>
                  </a:cubicBezTo>
                  <a:cubicBezTo>
                    <a:pt x="95" y="285"/>
                    <a:pt x="100" y="296"/>
                    <a:pt x="107" y="304"/>
                  </a:cubicBezTo>
                  <a:cubicBezTo>
                    <a:pt x="114" y="313"/>
                    <a:pt x="124" y="321"/>
                    <a:pt x="134" y="323"/>
                  </a:cubicBezTo>
                  <a:cubicBezTo>
                    <a:pt x="145" y="325"/>
                    <a:pt x="154" y="317"/>
                    <a:pt x="152" y="306"/>
                  </a:cubicBezTo>
                  <a:cubicBezTo>
                    <a:pt x="152" y="302"/>
                    <a:pt x="151" y="299"/>
                    <a:pt x="151" y="295"/>
                  </a:cubicBezTo>
                  <a:cubicBezTo>
                    <a:pt x="150" y="289"/>
                    <a:pt x="154" y="285"/>
                    <a:pt x="159" y="282"/>
                  </a:cubicBezTo>
                  <a:cubicBezTo>
                    <a:pt x="160" y="281"/>
                    <a:pt x="161" y="281"/>
                    <a:pt x="162" y="281"/>
                  </a:cubicBezTo>
                  <a:cubicBezTo>
                    <a:pt x="165" y="281"/>
                    <a:pt x="167" y="282"/>
                    <a:pt x="168" y="284"/>
                  </a:cubicBezTo>
                  <a:cubicBezTo>
                    <a:pt x="295" y="440"/>
                    <a:pt x="295" y="440"/>
                    <a:pt x="295" y="440"/>
                  </a:cubicBezTo>
                  <a:cubicBezTo>
                    <a:pt x="301" y="447"/>
                    <a:pt x="311" y="443"/>
                    <a:pt x="311" y="435"/>
                  </a:cubicBezTo>
                  <a:cubicBezTo>
                    <a:pt x="311" y="399"/>
                    <a:pt x="312" y="354"/>
                    <a:pt x="321" y="300"/>
                  </a:cubicBezTo>
                  <a:cubicBezTo>
                    <a:pt x="335" y="205"/>
                    <a:pt x="376" y="134"/>
                    <a:pt x="417" y="51"/>
                  </a:cubicBezTo>
                  <a:cubicBezTo>
                    <a:pt x="422" y="41"/>
                    <a:pt x="427" y="28"/>
                    <a:pt x="431" y="13"/>
                  </a:cubicBezTo>
                  <a:cubicBezTo>
                    <a:pt x="433" y="7"/>
                    <a:pt x="428" y="0"/>
                    <a:pt x="422" y="1"/>
                  </a:cubicBezTo>
                  <a:cubicBezTo>
                    <a:pt x="284" y="23"/>
                    <a:pt x="284" y="23"/>
                    <a:pt x="284" y="23"/>
                  </a:cubicBezTo>
                  <a:cubicBezTo>
                    <a:pt x="292" y="28"/>
                    <a:pt x="298" y="36"/>
                    <a:pt x="299" y="45"/>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15" name="Google Shape;1415;p49"/>
            <p:cNvSpPr/>
            <p:nvPr/>
          </p:nvSpPr>
          <p:spPr>
            <a:xfrm>
              <a:off x="5725035" y="1379176"/>
              <a:ext cx="304441" cy="352116"/>
            </a:xfrm>
            <a:custGeom>
              <a:avLst/>
              <a:gdLst/>
              <a:ahLst/>
              <a:cxnLst/>
              <a:rect l="l" t="t" r="r" b="b"/>
              <a:pathLst>
                <a:path w="507" h="587" extrusionOk="0">
                  <a:moveTo>
                    <a:pt x="344" y="245"/>
                  </a:moveTo>
                  <a:cubicBezTo>
                    <a:pt x="337" y="251"/>
                    <a:pt x="328" y="253"/>
                    <a:pt x="319" y="251"/>
                  </a:cubicBezTo>
                  <a:cubicBezTo>
                    <a:pt x="306" y="248"/>
                    <a:pt x="293" y="240"/>
                    <a:pt x="283" y="227"/>
                  </a:cubicBezTo>
                  <a:cubicBezTo>
                    <a:pt x="273" y="215"/>
                    <a:pt x="267" y="201"/>
                    <a:pt x="267" y="187"/>
                  </a:cubicBezTo>
                  <a:cubicBezTo>
                    <a:pt x="267" y="178"/>
                    <a:pt x="271" y="170"/>
                    <a:pt x="278" y="164"/>
                  </a:cubicBezTo>
                  <a:cubicBezTo>
                    <a:pt x="285" y="158"/>
                    <a:pt x="295" y="156"/>
                    <a:pt x="304" y="158"/>
                  </a:cubicBezTo>
                  <a:cubicBezTo>
                    <a:pt x="179" y="5"/>
                    <a:pt x="179" y="5"/>
                    <a:pt x="179" y="5"/>
                  </a:cubicBezTo>
                  <a:cubicBezTo>
                    <a:pt x="175" y="0"/>
                    <a:pt x="167" y="1"/>
                    <a:pt x="164" y="8"/>
                  </a:cubicBezTo>
                  <a:cubicBezTo>
                    <a:pt x="87" y="209"/>
                    <a:pt x="87" y="209"/>
                    <a:pt x="87" y="209"/>
                  </a:cubicBezTo>
                  <a:cubicBezTo>
                    <a:pt x="86" y="211"/>
                    <a:pt x="85" y="213"/>
                    <a:pt x="83" y="214"/>
                  </a:cubicBezTo>
                  <a:cubicBezTo>
                    <a:pt x="81" y="214"/>
                    <a:pt x="80" y="214"/>
                    <a:pt x="79" y="214"/>
                  </a:cubicBezTo>
                  <a:cubicBezTo>
                    <a:pt x="73" y="212"/>
                    <a:pt x="68" y="210"/>
                    <a:pt x="67" y="204"/>
                  </a:cubicBezTo>
                  <a:cubicBezTo>
                    <a:pt x="66" y="200"/>
                    <a:pt x="66" y="196"/>
                    <a:pt x="65" y="193"/>
                  </a:cubicBezTo>
                  <a:cubicBezTo>
                    <a:pt x="63" y="182"/>
                    <a:pt x="52" y="177"/>
                    <a:pt x="43" y="182"/>
                  </a:cubicBezTo>
                  <a:cubicBezTo>
                    <a:pt x="33" y="188"/>
                    <a:pt x="27" y="198"/>
                    <a:pt x="23" y="208"/>
                  </a:cubicBezTo>
                  <a:cubicBezTo>
                    <a:pt x="19" y="219"/>
                    <a:pt x="17" y="231"/>
                    <a:pt x="20" y="241"/>
                  </a:cubicBezTo>
                  <a:cubicBezTo>
                    <a:pt x="24" y="251"/>
                    <a:pt x="35" y="255"/>
                    <a:pt x="44" y="248"/>
                  </a:cubicBezTo>
                  <a:cubicBezTo>
                    <a:pt x="47" y="246"/>
                    <a:pt x="49" y="243"/>
                    <a:pt x="52" y="241"/>
                  </a:cubicBezTo>
                  <a:cubicBezTo>
                    <a:pt x="58" y="238"/>
                    <a:pt x="63" y="239"/>
                    <a:pt x="68" y="242"/>
                  </a:cubicBezTo>
                  <a:cubicBezTo>
                    <a:pt x="69" y="242"/>
                    <a:pt x="70" y="243"/>
                    <a:pt x="71" y="244"/>
                  </a:cubicBezTo>
                  <a:cubicBezTo>
                    <a:pt x="72" y="246"/>
                    <a:pt x="72" y="249"/>
                    <a:pt x="71" y="251"/>
                  </a:cubicBezTo>
                  <a:cubicBezTo>
                    <a:pt x="10" y="410"/>
                    <a:pt x="10" y="410"/>
                    <a:pt x="10" y="410"/>
                  </a:cubicBezTo>
                  <a:cubicBezTo>
                    <a:pt x="10" y="412"/>
                    <a:pt x="9" y="414"/>
                    <a:pt x="10" y="415"/>
                  </a:cubicBezTo>
                  <a:cubicBezTo>
                    <a:pt x="16" y="445"/>
                    <a:pt x="0" y="490"/>
                    <a:pt x="10" y="508"/>
                  </a:cubicBezTo>
                  <a:cubicBezTo>
                    <a:pt x="30" y="542"/>
                    <a:pt x="339" y="587"/>
                    <a:pt x="491" y="480"/>
                  </a:cubicBezTo>
                  <a:cubicBezTo>
                    <a:pt x="507" y="469"/>
                    <a:pt x="504" y="446"/>
                    <a:pt x="501" y="402"/>
                  </a:cubicBezTo>
                  <a:cubicBezTo>
                    <a:pt x="355" y="221"/>
                    <a:pt x="355" y="221"/>
                    <a:pt x="355" y="221"/>
                  </a:cubicBezTo>
                  <a:cubicBezTo>
                    <a:pt x="355" y="230"/>
                    <a:pt x="351" y="239"/>
                    <a:pt x="344" y="245"/>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16" name="Google Shape;1416;p49"/>
            <p:cNvSpPr/>
            <p:nvPr/>
          </p:nvSpPr>
          <p:spPr>
            <a:xfrm>
              <a:off x="5526246" y="1358760"/>
              <a:ext cx="289521" cy="285105"/>
            </a:xfrm>
            <a:custGeom>
              <a:avLst/>
              <a:gdLst/>
              <a:ahLst/>
              <a:cxnLst/>
              <a:rect l="l" t="t" r="r" b="b"/>
              <a:pathLst>
                <a:path w="482" h="475" extrusionOk="0">
                  <a:moveTo>
                    <a:pt x="354" y="298"/>
                  </a:moveTo>
                  <a:cubicBezTo>
                    <a:pt x="346" y="295"/>
                    <a:pt x="339" y="288"/>
                    <a:pt x="336" y="279"/>
                  </a:cubicBezTo>
                  <a:cubicBezTo>
                    <a:pt x="332" y="267"/>
                    <a:pt x="333" y="252"/>
                    <a:pt x="339" y="237"/>
                  </a:cubicBezTo>
                  <a:cubicBezTo>
                    <a:pt x="345" y="222"/>
                    <a:pt x="354" y="210"/>
                    <a:pt x="366" y="203"/>
                  </a:cubicBezTo>
                  <a:cubicBezTo>
                    <a:pt x="374" y="199"/>
                    <a:pt x="383" y="198"/>
                    <a:pt x="391" y="201"/>
                  </a:cubicBezTo>
                  <a:cubicBezTo>
                    <a:pt x="400" y="204"/>
                    <a:pt x="406" y="211"/>
                    <a:pt x="409" y="220"/>
                  </a:cubicBezTo>
                  <a:cubicBezTo>
                    <a:pt x="480" y="36"/>
                    <a:pt x="480" y="36"/>
                    <a:pt x="480" y="36"/>
                  </a:cubicBezTo>
                  <a:cubicBezTo>
                    <a:pt x="482" y="30"/>
                    <a:pt x="477" y="23"/>
                    <a:pt x="470" y="24"/>
                  </a:cubicBezTo>
                  <a:cubicBezTo>
                    <a:pt x="257" y="58"/>
                    <a:pt x="257" y="58"/>
                    <a:pt x="257" y="58"/>
                  </a:cubicBezTo>
                  <a:cubicBezTo>
                    <a:pt x="255" y="58"/>
                    <a:pt x="252" y="58"/>
                    <a:pt x="251" y="56"/>
                  </a:cubicBezTo>
                  <a:cubicBezTo>
                    <a:pt x="250" y="56"/>
                    <a:pt x="249" y="54"/>
                    <a:pt x="249" y="53"/>
                  </a:cubicBezTo>
                  <a:cubicBezTo>
                    <a:pt x="248" y="47"/>
                    <a:pt x="247" y="42"/>
                    <a:pt x="251" y="38"/>
                  </a:cubicBezTo>
                  <a:cubicBezTo>
                    <a:pt x="254" y="35"/>
                    <a:pt x="257" y="33"/>
                    <a:pt x="260" y="31"/>
                  </a:cubicBezTo>
                  <a:cubicBezTo>
                    <a:pt x="268" y="24"/>
                    <a:pt x="267" y="12"/>
                    <a:pt x="258" y="6"/>
                  </a:cubicBezTo>
                  <a:cubicBezTo>
                    <a:pt x="248" y="1"/>
                    <a:pt x="236" y="0"/>
                    <a:pt x="225" y="2"/>
                  </a:cubicBezTo>
                  <a:cubicBezTo>
                    <a:pt x="214" y="3"/>
                    <a:pt x="203" y="8"/>
                    <a:pt x="196" y="16"/>
                  </a:cubicBezTo>
                  <a:cubicBezTo>
                    <a:pt x="189" y="24"/>
                    <a:pt x="192" y="36"/>
                    <a:pt x="202" y="40"/>
                  </a:cubicBezTo>
                  <a:cubicBezTo>
                    <a:pt x="205" y="42"/>
                    <a:pt x="208" y="42"/>
                    <a:pt x="212" y="44"/>
                  </a:cubicBezTo>
                  <a:cubicBezTo>
                    <a:pt x="217" y="47"/>
                    <a:pt x="218" y="52"/>
                    <a:pt x="219" y="58"/>
                  </a:cubicBezTo>
                  <a:cubicBezTo>
                    <a:pt x="219" y="59"/>
                    <a:pt x="219" y="60"/>
                    <a:pt x="218" y="61"/>
                  </a:cubicBezTo>
                  <a:cubicBezTo>
                    <a:pt x="217" y="64"/>
                    <a:pt x="215" y="65"/>
                    <a:pt x="212" y="65"/>
                  </a:cubicBezTo>
                  <a:cubicBezTo>
                    <a:pt x="9" y="98"/>
                    <a:pt x="9" y="98"/>
                    <a:pt x="9" y="98"/>
                  </a:cubicBezTo>
                  <a:cubicBezTo>
                    <a:pt x="3" y="98"/>
                    <a:pt x="0" y="104"/>
                    <a:pt x="2" y="109"/>
                  </a:cubicBezTo>
                  <a:cubicBezTo>
                    <a:pt x="14" y="138"/>
                    <a:pt x="74" y="153"/>
                    <a:pt x="86" y="175"/>
                  </a:cubicBezTo>
                  <a:cubicBezTo>
                    <a:pt x="92" y="186"/>
                    <a:pt x="75" y="210"/>
                    <a:pt x="77" y="226"/>
                  </a:cubicBezTo>
                  <a:cubicBezTo>
                    <a:pt x="78" y="239"/>
                    <a:pt x="115" y="253"/>
                    <a:pt x="115" y="253"/>
                  </a:cubicBezTo>
                  <a:cubicBezTo>
                    <a:pt x="115" y="253"/>
                    <a:pt x="89" y="277"/>
                    <a:pt x="88" y="289"/>
                  </a:cubicBezTo>
                  <a:cubicBezTo>
                    <a:pt x="86" y="302"/>
                    <a:pt x="111" y="323"/>
                    <a:pt x="112" y="337"/>
                  </a:cubicBezTo>
                  <a:cubicBezTo>
                    <a:pt x="112" y="350"/>
                    <a:pt x="90" y="385"/>
                    <a:pt x="101" y="421"/>
                  </a:cubicBezTo>
                  <a:cubicBezTo>
                    <a:pt x="116" y="475"/>
                    <a:pt x="280" y="428"/>
                    <a:pt x="323" y="429"/>
                  </a:cubicBezTo>
                  <a:cubicBezTo>
                    <a:pt x="326" y="429"/>
                    <a:pt x="330" y="427"/>
                    <a:pt x="331" y="423"/>
                  </a:cubicBezTo>
                  <a:cubicBezTo>
                    <a:pt x="380" y="296"/>
                    <a:pt x="380" y="296"/>
                    <a:pt x="380" y="296"/>
                  </a:cubicBezTo>
                  <a:cubicBezTo>
                    <a:pt x="372" y="300"/>
                    <a:pt x="363" y="301"/>
                    <a:pt x="354" y="29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17" name="Google Shape;1417;p49"/>
            <p:cNvSpPr/>
            <p:nvPr/>
          </p:nvSpPr>
          <p:spPr>
            <a:xfrm>
              <a:off x="5530337" y="1130580"/>
              <a:ext cx="282300" cy="276217"/>
            </a:xfrm>
            <a:custGeom>
              <a:avLst/>
              <a:gdLst/>
              <a:ahLst/>
              <a:cxnLst/>
              <a:rect l="l" t="t" r="r" b="b"/>
              <a:pathLst>
                <a:path w="470" h="460" extrusionOk="0">
                  <a:moveTo>
                    <a:pt x="170" y="410"/>
                  </a:moveTo>
                  <a:cubicBezTo>
                    <a:pt x="169" y="401"/>
                    <a:pt x="171" y="392"/>
                    <a:pt x="178" y="385"/>
                  </a:cubicBezTo>
                  <a:cubicBezTo>
                    <a:pt x="186" y="375"/>
                    <a:pt x="200" y="369"/>
                    <a:pt x="216" y="366"/>
                  </a:cubicBezTo>
                  <a:cubicBezTo>
                    <a:pt x="232" y="364"/>
                    <a:pt x="247" y="366"/>
                    <a:pt x="258" y="373"/>
                  </a:cubicBezTo>
                  <a:cubicBezTo>
                    <a:pt x="266" y="377"/>
                    <a:pt x="271" y="385"/>
                    <a:pt x="273" y="394"/>
                  </a:cubicBezTo>
                  <a:cubicBezTo>
                    <a:pt x="274" y="403"/>
                    <a:pt x="271" y="412"/>
                    <a:pt x="265" y="419"/>
                  </a:cubicBezTo>
                  <a:cubicBezTo>
                    <a:pt x="460" y="388"/>
                    <a:pt x="460" y="388"/>
                    <a:pt x="460" y="388"/>
                  </a:cubicBezTo>
                  <a:cubicBezTo>
                    <a:pt x="467" y="387"/>
                    <a:pt x="470" y="379"/>
                    <a:pt x="465" y="373"/>
                  </a:cubicBezTo>
                  <a:cubicBezTo>
                    <a:pt x="330" y="206"/>
                    <a:pt x="330" y="206"/>
                    <a:pt x="330" y="206"/>
                  </a:cubicBezTo>
                  <a:cubicBezTo>
                    <a:pt x="328" y="204"/>
                    <a:pt x="327" y="202"/>
                    <a:pt x="328" y="200"/>
                  </a:cubicBezTo>
                  <a:cubicBezTo>
                    <a:pt x="328" y="198"/>
                    <a:pt x="329" y="197"/>
                    <a:pt x="330" y="196"/>
                  </a:cubicBezTo>
                  <a:cubicBezTo>
                    <a:pt x="334" y="192"/>
                    <a:pt x="338" y="189"/>
                    <a:pt x="344" y="191"/>
                  </a:cubicBezTo>
                  <a:cubicBezTo>
                    <a:pt x="348" y="192"/>
                    <a:pt x="351" y="194"/>
                    <a:pt x="354" y="195"/>
                  </a:cubicBezTo>
                  <a:cubicBezTo>
                    <a:pt x="365" y="198"/>
                    <a:pt x="375" y="192"/>
                    <a:pt x="375" y="181"/>
                  </a:cubicBezTo>
                  <a:cubicBezTo>
                    <a:pt x="375" y="170"/>
                    <a:pt x="369" y="159"/>
                    <a:pt x="362" y="150"/>
                  </a:cubicBezTo>
                  <a:cubicBezTo>
                    <a:pt x="355" y="142"/>
                    <a:pt x="346" y="134"/>
                    <a:pt x="335" y="132"/>
                  </a:cubicBezTo>
                  <a:cubicBezTo>
                    <a:pt x="325" y="130"/>
                    <a:pt x="316" y="138"/>
                    <a:pt x="317" y="149"/>
                  </a:cubicBezTo>
                  <a:cubicBezTo>
                    <a:pt x="318" y="153"/>
                    <a:pt x="319" y="156"/>
                    <a:pt x="319" y="160"/>
                  </a:cubicBezTo>
                  <a:cubicBezTo>
                    <a:pt x="320" y="166"/>
                    <a:pt x="315" y="169"/>
                    <a:pt x="311" y="173"/>
                  </a:cubicBezTo>
                  <a:cubicBezTo>
                    <a:pt x="310" y="174"/>
                    <a:pt x="308" y="174"/>
                    <a:pt x="307" y="174"/>
                  </a:cubicBezTo>
                  <a:cubicBezTo>
                    <a:pt x="305" y="174"/>
                    <a:pt x="303" y="173"/>
                    <a:pt x="301" y="171"/>
                  </a:cubicBezTo>
                  <a:cubicBezTo>
                    <a:pt x="167" y="5"/>
                    <a:pt x="167" y="5"/>
                    <a:pt x="167" y="5"/>
                  </a:cubicBezTo>
                  <a:cubicBezTo>
                    <a:pt x="163" y="0"/>
                    <a:pt x="155" y="1"/>
                    <a:pt x="152" y="6"/>
                  </a:cubicBezTo>
                  <a:cubicBezTo>
                    <a:pt x="113" y="70"/>
                    <a:pt x="97" y="139"/>
                    <a:pt x="91" y="193"/>
                  </a:cubicBezTo>
                  <a:cubicBezTo>
                    <a:pt x="86" y="237"/>
                    <a:pt x="114" y="268"/>
                    <a:pt x="111" y="294"/>
                  </a:cubicBezTo>
                  <a:cubicBezTo>
                    <a:pt x="106" y="335"/>
                    <a:pt x="32" y="395"/>
                    <a:pt x="4" y="446"/>
                  </a:cubicBezTo>
                  <a:cubicBezTo>
                    <a:pt x="0" y="452"/>
                    <a:pt x="5" y="460"/>
                    <a:pt x="13" y="459"/>
                  </a:cubicBezTo>
                  <a:cubicBezTo>
                    <a:pt x="185" y="431"/>
                    <a:pt x="185" y="431"/>
                    <a:pt x="185" y="431"/>
                  </a:cubicBezTo>
                  <a:cubicBezTo>
                    <a:pt x="177" y="427"/>
                    <a:pt x="172" y="419"/>
                    <a:pt x="170" y="410"/>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418" name="Google Shape;1418;p49"/>
          <p:cNvGrpSpPr/>
          <p:nvPr/>
        </p:nvGrpSpPr>
        <p:grpSpPr>
          <a:xfrm>
            <a:off x="1168508" y="843134"/>
            <a:ext cx="364294" cy="445740"/>
            <a:chOff x="606645" y="1011196"/>
            <a:chExt cx="588520" cy="720096"/>
          </a:xfrm>
        </p:grpSpPr>
        <p:sp>
          <p:nvSpPr>
            <p:cNvPr id="1419" name="Google Shape;1419;p49"/>
            <p:cNvSpPr/>
            <p:nvPr/>
          </p:nvSpPr>
          <p:spPr>
            <a:xfrm>
              <a:off x="659316" y="1517469"/>
              <a:ext cx="456722" cy="213824"/>
            </a:xfrm>
            <a:custGeom>
              <a:avLst/>
              <a:gdLst/>
              <a:ahLst/>
              <a:cxnLst/>
              <a:rect l="l" t="t" r="r" b="b"/>
              <a:pathLst>
                <a:path w="763" h="358" extrusionOk="0">
                  <a:moveTo>
                    <a:pt x="1" y="27"/>
                  </a:moveTo>
                  <a:cubicBezTo>
                    <a:pt x="0" y="41"/>
                    <a:pt x="25" y="62"/>
                    <a:pt x="25" y="75"/>
                  </a:cubicBezTo>
                  <a:cubicBezTo>
                    <a:pt x="26" y="89"/>
                    <a:pt x="4" y="123"/>
                    <a:pt x="14" y="160"/>
                  </a:cubicBezTo>
                  <a:cubicBezTo>
                    <a:pt x="32" y="219"/>
                    <a:pt x="230" y="155"/>
                    <a:pt x="245" y="169"/>
                  </a:cubicBezTo>
                  <a:cubicBezTo>
                    <a:pt x="269" y="192"/>
                    <a:pt x="241" y="258"/>
                    <a:pt x="255" y="280"/>
                  </a:cubicBezTo>
                  <a:cubicBezTo>
                    <a:pt x="275" y="313"/>
                    <a:pt x="582" y="358"/>
                    <a:pt x="735" y="252"/>
                  </a:cubicBezTo>
                  <a:cubicBezTo>
                    <a:pt x="763" y="232"/>
                    <a:pt x="729" y="168"/>
                    <a:pt x="749" y="8"/>
                  </a:cubicBezTo>
                  <a:cubicBezTo>
                    <a:pt x="749" y="4"/>
                    <a:pt x="746" y="0"/>
                    <a:pt x="742" y="0"/>
                  </a:cubicBezTo>
                  <a:cubicBezTo>
                    <a:pt x="24" y="0"/>
                    <a:pt x="24" y="0"/>
                    <a:pt x="24" y="0"/>
                  </a:cubicBezTo>
                  <a:cubicBezTo>
                    <a:pt x="22" y="0"/>
                    <a:pt x="19" y="1"/>
                    <a:pt x="17" y="3"/>
                  </a:cubicBezTo>
                  <a:cubicBezTo>
                    <a:pt x="10" y="11"/>
                    <a:pt x="2" y="21"/>
                    <a:pt x="1" y="27"/>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20" name="Google Shape;1420;p49"/>
            <p:cNvSpPr/>
            <p:nvPr/>
          </p:nvSpPr>
          <p:spPr>
            <a:xfrm>
              <a:off x="606645" y="1354464"/>
              <a:ext cx="561583" cy="154615"/>
            </a:xfrm>
            <a:custGeom>
              <a:avLst/>
              <a:gdLst/>
              <a:ahLst/>
              <a:cxnLst/>
              <a:rect l="l" t="t" r="r" b="b"/>
              <a:pathLst>
                <a:path w="938" h="259" extrusionOk="0">
                  <a:moveTo>
                    <a:pt x="2" y="109"/>
                  </a:moveTo>
                  <a:cubicBezTo>
                    <a:pt x="0" y="146"/>
                    <a:pt x="74" y="161"/>
                    <a:pt x="88" y="186"/>
                  </a:cubicBezTo>
                  <a:cubicBezTo>
                    <a:pt x="93" y="197"/>
                    <a:pt x="77" y="222"/>
                    <a:pt x="79" y="237"/>
                  </a:cubicBezTo>
                  <a:cubicBezTo>
                    <a:pt x="79" y="244"/>
                    <a:pt x="91" y="252"/>
                    <a:pt x="101" y="257"/>
                  </a:cubicBezTo>
                  <a:cubicBezTo>
                    <a:pt x="103" y="258"/>
                    <a:pt x="104" y="259"/>
                    <a:pt x="106" y="259"/>
                  </a:cubicBezTo>
                  <a:cubicBezTo>
                    <a:pt x="840" y="259"/>
                    <a:pt x="840" y="259"/>
                    <a:pt x="840" y="259"/>
                  </a:cubicBezTo>
                  <a:cubicBezTo>
                    <a:pt x="840" y="258"/>
                    <a:pt x="840" y="258"/>
                    <a:pt x="840" y="258"/>
                  </a:cubicBezTo>
                  <a:cubicBezTo>
                    <a:pt x="854" y="164"/>
                    <a:pt x="895" y="93"/>
                    <a:pt x="936" y="10"/>
                  </a:cubicBezTo>
                  <a:cubicBezTo>
                    <a:pt x="936" y="10"/>
                    <a:pt x="936" y="10"/>
                    <a:pt x="936" y="10"/>
                  </a:cubicBezTo>
                  <a:cubicBezTo>
                    <a:pt x="938" y="5"/>
                    <a:pt x="935" y="0"/>
                    <a:pt x="929" y="0"/>
                  </a:cubicBezTo>
                  <a:cubicBezTo>
                    <a:pt x="77" y="0"/>
                    <a:pt x="77" y="0"/>
                    <a:pt x="77" y="0"/>
                  </a:cubicBezTo>
                  <a:cubicBezTo>
                    <a:pt x="75" y="0"/>
                    <a:pt x="73" y="1"/>
                    <a:pt x="71" y="3"/>
                  </a:cubicBezTo>
                  <a:cubicBezTo>
                    <a:pt x="39" y="39"/>
                    <a:pt x="3" y="78"/>
                    <a:pt x="2" y="109"/>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21" name="Google Shape;1421;p49"/>
            <p:cNvSpPr/>
            <p:nvPr/>
          </p:nvSpPr>
          <p:spPr>
            <a:xfrm>
              <a:off x="661721" y="1191460"/>
              <a:ext cx="533444" cy="154135"/>
            </a:xfrm>
            <a:custGeom>
              <a:avLst/>
              <a:gdLst/>
              <a:ahLst/>
              <a:cxnLst/>
              <a:rect l="l" t="t" r="r" b="b"/>
              <a:pathLst>
                <a:path w="891" h="258" extrusionOk="0">
                  <a:moveTo>
                    <a:pt x="8" y="98"/>
                  </a:moveTo>
                  <a:cubicBezTo>
                    <a:pt x="2" y="142"/>
                    <a:pt x="31" y="174"/>
                    <a:pt x="28" y="199"/>
                  </a:cubicBezTo>
                  <a:cubicBezTo>
                    <a:pt x="26" y="213"/>
                    <a:pt x="17" y="230"/>
                    <a:pt x="3" y="247"/>
                  </a:cubicBezTo>
                  <a:cubicBezTo>
                    <a:pt x="0" y="252"/>
                    <a:pt x="3" y="258"/>
                    <a:pt x="9" y="258"/>
                  </a:cubicBezTo>
                  <a:cubicBezTo>
                    <a:pt x="849" y="258"/>
                    <a:pt x="849" y="258"/>
                    <a:pt x="849" y="258"/>
                  </a:cubicBezTo>
                  <a:cubicBezTo>
                    <a:pt x="852" y="258"/>
                    <a:pt x="855" y="256"/>
                    <a:pt x="856" y="254"/>
                  </a:cubicBezTo>
                  <a:cubicBezTo>
                    <a:pt x="875" y="195"/>
                    <a:pt x="891" y="98"/>
                    <a:pt x="873" y="5"/>
                  </a:cubicBezTo>
                  <a:cubicBezTo>
                    <a:pt x="872" y="2"/>
                    <a:pt x="869" y="0"/>
                    <a:pt x="866" y="0"/>
                  </a:cubicBezTo>
                  <a:cubicBezTo>
                    <a:pt x="34" y="0"/>
                    <a:pt x="34" y="0"/>
                    <a:pt x="34" y="0"/>
                  </a:cubicBezTo>
                  <a:cubicBezTo>
                    <a:pt x="31" y="0"/>
                    <a:pt x="28" y="2"/>
                    <a:pt x="27" y="5"/>
                  </a:cubicBezTo>
                  <a:cubicBezTo>
                    <a:pt x="17" y="38"/>
                    <a:pt x="11" y="70"/>
                    <a:pt x="8" y="98"/>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22" name="Google Shape;1422;p49"/>
            <p:cNvSpPr/>
            <p:nvPr/>
          </p:nvSpPr>
          <p:spPr>
            <a:xfrm>
              <a:off x="683367" y="1011196"/>
              <a:ext cx="497368" cy="171394"/>
            </a:xfrm>
            <a:custGeom>
              <a:avLst/>
              <a:gdLst/>
              <a:ahLst/>
              <a:cxnLst/>
              <a:rect l="l" t="t" r="r" b="b"/>
              <a:pathLst>
                <a:path w="831" h="287" extrusionOk="0">
                  <a:moveTo>
                    <a:pt x="690" y="102"/>
                  </a:moveTo>
                  <a:cubicBezTo>
                    <a:pt x="488" y="0"/>
                    <a:pt x="287" y="19"/>
                    <a:pt x="180" y="75"/>
                  </a:cubicBezTo>
                  <a:cubicBezTo>
                    <a:pt x="84" y="125"/>
                    <a:pt x="31" y="203"/>
                    <a:pt x="2" y="278"/>
                  </a:cubicBezTo>
                  <a:cubicBezTo>
                    <a:pt x="0" y="282"/>
                    <a:pt x="3" y="287"/>
                    <a:pt x="8" y="287"/>
                  </a:cubicBezTo>
                  <a:cubicBezTo>
                    <a:pt x="823" y="287"/>
                    <a:pt x="823" y="287"/>
                    <a:pt x="823" y="287"/>
                  </a:cubicBezTo>
                  <a:cubicBezTo>
                    <a:pt x="828" y="287"/>
                    <a:pt x="831" y="283"/>
                    <a:pt x="830" y="278"/>
                  </a:cubicBezTo>
                  <a:cubicBezTo>
                    <a:pt x="810" y="207"/>
                    <a:pt x="768" y="141"/>
                    <a:pt x="690" y="102"/>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423" name="Google Shape;1423;p49"/>
          <p:cNvGrpSpPr/>
          <p:nvPr/>
        </p:nvGrpSpPr>
        <p:grpSpPr>
          <a:xfrm>
            <a:off x="7622791" y="843111"/>
            <a:ext cx="298405" cy="445762"/>
            <a:chOff x="11033597" y="1011159"/>
            <a:chExt cx="482075" cy="720133"/>
          </a:xfrm>
        </p:grpSpPr>
        <p:sp>
          <p:nvSpPr>
            <p:cNvPr id="1424" name="Google Shape;1424;p49"/>
            <p:cNvSpPr/>
            <p:nvPr/>
          </p:nvSpPr>
          <p:spPr>
            <a:xfrm>
              <a:off x="11033597" y="1414369"/>
              <a:ext cx="482075" cy="151349"/>
            </a:xfrm>
            <a:custGeom>
              <a:avLst/>
              <a:gdLst/>
              <a:ahLst/>
              <a:cxnLst/>
              <a:rect l="l" t="t" r="r" b="b"/>
              <a:pathLst>
                <a:path w="724" h="227" extrusionOk="0">
                  <a:moveTo>
                    <a:pt x="0" y="112"/>
                  </a:moveTo>
                  <a:cubicBezTo>
                    <a:pt x="0" y="149"/>
                    <a:pt x="5" y="185"/>
                    <a:pt x="16" y="219"/>
                  </a:cubicBezTo>
                  <a:cubicBezTo>
                    <a:pt x="17" y="224"/>
                    <a:pt x="22" y="227"/>
                    <a:pt x="27" y="227"/>
                  </a:cubicBezTo>
                  <a:cubicBezTo>
                    <a:pt x="697" y="227"/>
                    <a:pt x="697" y="227"/>
                    <a:pt x="697" y="227"/>
                  </a:cubicBezTo>
                  <a:cubicBezTo>
                    <a:pt x="702" y="227"/>
                    <a:pt x="707" y="224"/>
                    <a:pt x="708" y="219"/>
                  </a:cubicBezTo>
                  <a:cubicBezTo>
                    <a:pt x="719" y="185"/>
                    <a:pt x="724" y="149"/>
                    <a:pt x="724" y="112"/>
                  </a:cubicBezTo>
                  <a:cubicBezTo>
                    <a:pt x="724" y="76"/>
                    <a:pt x="719" y="41"/>
                    <a:pt x="709" y="8"/>
                  </a:cubicBezTo>
                  <a:cubicBezTo>
                    <a:pt x="708" y="3"/>
                    <a:pt x="703" y="0"/>
                    <a:pt x="698" y="0"/>
                  </a:cubicBezTo>
                  <a:cubicBezTo>
                    <a:pt x="26" y="0"/>
                    <a:pt x="26" y="0"/>
                    <a:pt x="26" y="0"/>
                  </a:cubicBezTo>
                  <a:cubicBezTo>
                    <a:pt x="21" y="0"/>
                    <a:pt x="16" y="3"/>
                    <a:pt x="15" y="8"/>
                  </a:cubicBezTo>
                  <a:cubicBezTo>
                    <a:pt x="5" y="41"/>
                    <a:pt x="0" y="76"/>
                    <a:pt x="0" y="112"/>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425" name="Google Shape;1425;p49"/>
            <p:cNvSpPr/>
            <p:nvPr/>
          </p:nvSpPr>
          <p:spPr>
            <a:xfrm>
              <a:off x="11142821" y="1011159"/>
              <a:ext cx="263627" cy="229006"/>
            </a:xfrm>
            <a:custGeom>
              <a:avLst/>
              <a:gdLst/>
              <a:ahLst/>
              <a:cxnLst/>
              <a:rect l="l" t="t" r="r" b="b"/>
              <a:pathLst>
                <a:path w="396" h="343" extrusionOk="0">
                  <a:moveTo>
                    <a:pt x="357" y="266"/>
                  </a:moveTo>
                  <a:cubicBezTo>
                    <a:pt x="208" y="7"/>
                    <a:pt x="208" y="7"/>
                    <a:pt x="208" y="7"/>
                  </a:cubicBezTo>
                  <a:cubicBezTo>
                    <a:pt x="203" y="0"/>
                    <a:pt x="193" y="0"/>
                    <a:pt x="188" y="7"/>
                  </a:cubicBezTo>
                  <a:cubicBezTo>
                    <a:pt x="39" y="266"/>
                    <a:pt x="39" y="266"/>
                    <a:pt x="39" y="266"/>
                  </a:cubicBezTo>
                  <a:cubicBezTo>
                    <a:pt x="4" y="326"/>
                    <a:pt x="4" y="326"/>
                    <a:pt x="4" y="326"/>
                  </a:cubicBezTo>
                  <a:cubicBezTo>
                    <a:pt x="0" y="334"/>
                    <a:pt x="5" y="343"/>
                    <a:pt x="14" y="343"/>
                  </a:cubicBezTo>
                  <a:cubicBezTo>
                    <a:pt x="382" y="343"/>
                    <a:pt x="382" y="343"/>
                    <a:pt x="382" y="343"/>
                  </a:cubicBezTo>
                  <a:cubicBezTo>
                    <a:pt x="391" y="343"/>
                    <a:pt x="396" y="334"/>
                    <a:pt x="392" y="326"/>
                  </a:cubicBezTo>
                  <a:lnTo>
                    <a:pt x="357" y="266"/>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426" name="Google Shape;1426;p49"/>
            <p:cNvSpPr/>
            <p:nvPr/>
          </p:nvSpPr>
          <p:spPr>
            <a:xfrm>
              <a:off x="11052228" y="1576445"/>
              <a:ext cx="444813" cy="154847"/>
            </a:xfrm>
            <a:custGeom>
              <a:avLst/>
              <a:gdLst/>
              <a:ahLst/>
              <a:cxnLst/>
              <a:rect l="l" t="t" r="r" b="b"/>
              <a:pathLst>
                <a:path w="668" h="232" extrusionOk="0">
                  <a:moveTo>
                    <a:pt x="334" y="232"/>
                  </a:moveTo>
                  <a:cubicBezTo>
                    <a:pt x="482" y="232"/>
                    <a:pt x="609" y="143"/>
                    <a:pt x="665" y="17"/>
                  </a:cubicBezTo>
                  <a:cubicBezTo>
                    <a:pt x="668" y="9"/>
                    <a:pt x="663" y="0"/>
                    <a:pt x="655" y="0"/>
                  </a:cubicBezTo>
                  <a:cubicBezTo>
                    <a:pt x="13" y="0"/>
                    <a:pt x="13" y="0"/>
                    <a:pt x="13" y="0"/>
                  </a:cubicBezTo>
                  <a:cubicBezTo>
                    <a:pt x="5" y="0"/>
                    <a:pt x="0" y="9"/>
                    <a:pt x="3" y="17"/>
                  </a:cubicBezTo>
                  <a:cubicBezTo>
                    <a:pt x="59" y="143"/>
                    <a:pt x="186" y="232"/>
                    <a:pt x="334" y="232"/>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427" name="Google Shape;1427;p49"/>
            <p:cNvSpPr/>
            <p:nvPr/>
          </p:nvSpPr>
          <p:spPr>
            <a:xfrm>
              <a:off x="11051762" y="1251592"/>
              <a:ext cx="446676" cy="151349"/>
            </a:xfrm>
            <a:custGeom>
              <a:avLst/>
              <a:gdLst/>
              <a:ahLst/>
              <a:cxnLst/>
              <a:rect l="l" t="t" r="r" b="b"/>
              <a:pathLst>
                <a:path w="671" h="227" extrusionOk="0">
                  <a:moveTo>
                    <a:pt x="654" y="183"/>
                  </a:moveTo>
                  <a:cubicBezTo>
                    <a:pt x="653" y="182"/>
                    <a:pt x="653" y="182"/>
                    <a:pt x="653" y="182"/>
                  </a:cubicBezTo>
                  <a:cubicBezTo>
                    <a:pt x="552" y="5"/>
                    <a:pt x="552" y="5"/>
                    <a:pt x="552" y="5"/>
                  </a:cubicBezTo>
                  <a:cubicBezTo>
                    <a:pt x="550" y="2"/>
                    <a:pt x="546" y="0"/>
                    <a:pt x="542" y="0"/>
                  </a:cubicBezTo>
                  <a:cubicBezTo>
                    <a:pt x="128" y="0"/>
                    <a:pt x="128" y="0"/>
                    <a:pt x="128" y="0"/>
                  </a:cubicBezTo>
                  <a:cubicBezTo>
                    <a:pt x="124" y="0"/>
                    <a:pt x="120" y="2"/>
                    <a:pt x="118" y="5"/>
                  </a:cubicBezTo>
                  <a:cubicBezTo>
                    <a:pt x="17" y="182"/>
                    <a:pt x="17" y="182"/>
                    <a:pt x="17" y="182"/>
                  </a:cubicBezTo>
                  <a:cubicBezTo>
                    <a:pt x="16" y="185"/>
                    <a:pt x="16" y="185"/>
                    <a:pt x="16" y="185"/>
                  </a:cubicBezTo>
                  <a:cubicBezTo>
                    <a:pt x="11" y="194"/>
                    <a:pt x="7" y="202"/>
                    <a:pt x="3" y="211"/>
                  </a:cubicBezTo>
                  <a:cubicBezTo>
                    <a:pt x="0" y="219"/>
                    <a:pt x="5" y="227"/>
                    <a:pt x="13" y="227"/>
                  </a:cubicBezTo>
                  <a:cubicBezTo>
                    <a:pt x="657" y="227"/>
                    <a:pt x="657" y="227"/>
                    <a:pt x="657" y="227"/>
                  </a:cubicBezTo>
                  <a:cubicBezTo>
                    <a:pt x="665" y="227"/>
                    <a:pt x="671" y="219"/>
                    <a:pt x="667" y="211"/>
                  </a:cubicBezTo>
                  <a:cubicBezTo>
                    <a:pt x="663" y="202"/>
                    <a:pt x="659" y="193"/>
                    <a:pt x="654" y="183"/>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1428" name="Google Shape;1428;p49"/>
          <p:cNvGrpSpPr/>
          <p:nvPr/>
        </p:nvGrpSpPr>
        <p:grpSpPr>
          <a:xfrm>
            <a:off x="6221656" y="797418"/>
            <a:ext cx="460705" cy="491455"/>
            <a:chOff x="8770051" y="937343"/>
            <a:chExt cx="744273" cy="793950"/>
          </a:xfrm>
        </p:grpSpPr>
        <p:sp>
          <p:nvSpPr>
            <p:cNvPr id="1429" name="Google Shape;1429;p49"/>
            <p:cNvSpPr/>
            <p:nvPr/>
          </p:nvSpPr>
          <p:spPr>
            <a:xfrm>
              <a:off x="8968558" y="1402926"/>
              <a:ext cx="348361" cy="98539"/>
            </a:xfrm>
            <a:custGeom>
              <a:avLst/>
              <a:gdLst/>
              <a:ahLst/>
              <a:cxnLst/>
              <a:rect l="l" t="t" r="r" b="b"/>
              <a:pathLst>
                <a:path w="1741804" h="492696" extrusionOk="0">
                  <a:moveTo>
                    <a:pt x="1741805" y="0"/>
                  </a:moveTo>
                  <a:lnTo>
                    <a:pt x="0" y="0"/>
                  </a:lnTo>
                  <a:cubicBezTo>
                    <a:pt x="100902" y="166370"/>
                    <a:pt x="219266" y="316611"/>
                    <a:pt x="295529" y="492696"/>
                  </a:cubicBezTo>
                  <a:lnTo>
                    <a:pt x="1444625" y="492696"/>
                  </a:lnTo>
                  <a:cubicBezTo>
                    <a:pt x="1518222" y="307785"/>
                    <a:pt x="1639761" y="160655"/>
                    <a:pt x="1741805" y="0"/>
                  </a:cubicBezTo>
                  <a:close/>
                </a:path>
              </a:pathLst>
            </a:custGeom>
            <a:solidFill>
              <a:schemeClr val="accent4"/>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430" name="Google Shape;1430;p49"/>
            <p:cNvSpPr/>
            <p:nvPr/>
          </p:nvSpPr>
          <p:spPr>
            <a:xfrm>
              <a:off x="8960465" y="1079360"/>
              <a:ext cx="362496" cy="102351"/>
            </a:xfrm>
            <a:custGeom>
              <a:avLst/>
              <a:gdLst/>
              <a:ahLst/>
              <a:cxnLst/>
              <a:rect l="l" t="t" r="r" b="b"/>
              <a:pathLst>
                <a:path w="1812480" h="511754" extrusionOk="0">
                  <a:moveTo>
                    <a:pt x="1812481" y="511755"/>
                  </a:moveTo>
                  <a:cubicBezTo>
                    <a:pt x="1623568" y="198445"/>
                    <a:pt x="1277493" y="-1453"/>
                    <a:pt x="899922" y="8"/>
                  </a:cubicBezTo>
                  <a:cubicBezTo>
                    <a:pt x="549593" y="1341"/>
                    <a:pt x="194628" y="214066"/>
                    <a:pt x="0" y="511755"/>
                  </a:cubicBezTo>
                  <a:lnTo>
                    <a:pt x="1812481" y="511755"/>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431" name="Google Shape;1431;p49"/>
            <p:cNvSpPr/>
            <p:nvPr/>
          </p:nvSpPr>
          <p:spPr>
            <a:xfrm>
              <a:off x="8930121" y="1189758"/>
              <a:ext cx="422643" cy="98539"/>
            </a:xfrm>
            <a:custGeom>
              <a:avLst/>
              <a:gdLst/>
              <a:ahLst/>
              <a:cxnLst/>
              <a:rect l="l" t="t" r="r" b="b"/>
              <a:pathLst>
                <a:path w="2113216" h="492696" extrusionOk="0">
                  <a:moveTo>
                    <a:pt x="2113217" y="492696"/>
                  </a:moveTo>
                  <a:cubicBezTo>
                    <a:pt x="2110994" y="311595"/>
                    <a:pt x="2064639" y="144717"/>
                    <a:pt x="1985582" y="0"/>
                  </a:cubicBezTo>
                  <a:lnTo>
                    <a:pt x="127445" y="0"/>
                  </a:lnTo>
                  <a:cubicBezTo>
                    <a:pt x="47307" y="135065"/>
                    <a:pt x="0" y="285687"/>
                    <a:pt x="0" y="440944"/>
                  </a:cubicBezTo>
                  <a:cubicBezTo>
                    <a:pt x="0" y="458534"/>
                    <a:pt x="508" y="475742"/>
                    <a:pt x="1270" y="492696"/>
                  </a:cubicBezTo>
                  <a:lnTo>
                    <a:pt x="2113217" y="492696"/>
                  </a:ln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432" name="Google Shape;1432;p49"/>
            <p:cNvSpPr/>
            <p:nvPr/>
          </p:nvSpPr>
          <p:spPr>
            <a:xfrm>
              <a:off x="8930847" y="1296342"/>
              <a:ext cx="421894" cy="98539"/>
            </a:xfrm>
            <a:custGeom>
              <a:avLst/>
              <a:gdLst/>
              <a:ahLst/>
              <a:cxnLst/>
              <a:rect l="l" t="t" r="r" b="b"/>
              <a:pathLst>
                <a:path w="2109469" h="492696" extrusionOk="0">
                  <a:moveTo>
                    <a:pt x="0" y="0"/>
                  </a:moveTo>
                  <a:cubicBezTo>
                    <a:pt x="16002" y="194564"/>
                    <a:pt x="82868" y="350457"/>
                    <a:pt x="165291" y="492696"/>
                  </a:cubicBezTo>
                  <a:lnTo>
                    <a:pt x="1953324" y="492696"/>
                  </a:lnTo>
                  <a:cubicBezTo>
                    <a:pt x="2038096" y="352425"/>
                    <a:pt x="2104454" y="199073"/>
                    <a:pt x="2109470" y="0"/>
                  </a:cubicBezTo>
                  <a:lnTo>
                    <a:pt x="0" y="0"/>
                  </a:ln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433" name="Google Shape;1433;p49"/>
            <p:cNvSpPr/>
            <p:nvPr/>
          </p:nvSpPr>
          <p:spPr>
            <a:xfrm>
              <a:off x="9031006" y="1509510"/>
              <a:ext cx="223837" cy="102349"/>
            </a:xfrm>
            <a:custGeom>
              <a:avLst/>
              <a:gdLst/>
              <a:ahLst/>
              <a:cxnLst/>
              <a:rect l="l" t="t" r="r" b="b"/>
              <a:pathLst>
                <a:path w="1119187" h="511746" extrusionOk="0">
                  <a:moveTo>
                    <a:pt x="0" y="0"/>
                  </a:moveTo>
                  <a:cubicBezTo>
                    <a:pt x="38989" y="100267"/>
                    <a:pt x="63690" y="209423"/>
                    <a:pt x="63690" y="334899"/>
                  </a:cubicBezTo>
                  <a:cubicBezTo>
                    <a:pt x="63690" y="432562"/>
                    <a:pt x="142875" y="511747"/>
                    <a:pt x="240538" y="511747"/>
                  </a:cubicBezTo>
                  <a:lnTo>
                    <a:pt x="889889" y="511747"/>
                  </a:lnTo>
                  <a:cubicBezTo>
                    <a:pt x="987552" y="511747"/>
                    <a:pt x="1066737" y="432562"/>
                    <a:pt x="1066737" y="334899"/>
                  </a:cubicBezTo>
                  <a:lnTo>
                    <a:pt x="1066737" y="311658"/>
                  </a:lnTo>
                  <a:cubicBezTo>
                    <a:pt x="1066737" y="194183"/>
                    <a:pt x="1086803" y="92265"/>
                    <a:pt x="1119188" y="0"/>
                  </a:cubicBezTo>
                  <a:lnTo>
                    <a:pt x="0" y="0"/>
                  </a:lnTo>
                  <a:close/>
                </a:path>
              </a:pathLst>
            </a:custGeom>
            <a:solidFill>
              <a:schemeClr val="accent5"/>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1434" name="Google Shape;1434;p49"/>
            <p:cNvGrpSpPr/>
            <p:nvPr/>
          </p:nvGrpSpPr>
          <p:grpSpPr>
            <a:xfrm>
              <a:off x="8770051" y="937343"/>
              <a:ext cx="744273" cy="793950"/>
              <a:chOff x="6565437" y="1588001"/>
              <a:chExt cx="744273" cy="793950"/>
            </a:xfrm>
          </p:grpSpPr>
          <p:sp>
            <p:nvSpPr>
              <p:cNvPr id="1435" name="Google Shape;1435;p49"/>
              <p:cNvSpPr/>
              <p:nvPr/>
            </p:nvSpPr>
            <p:spPr>
              <a:xfrm>
                <a:off x="7127411" y="1694452"/>
                <a:ext cx="76068" cy="75403"/>
              </a:xfrm>
              <a:custGeom>
                <a:avLst/>
                <a:gdLst/>
                <a:ahLst/>
                <a:cxnLst/>
                <a:rect l="l" t="t" r="r" b="b"/>
                <a:pathLst>
                  <a:path w="133" h="132" extrusionOk="0">
                    <a:moveTo>
                      <a:pt x="12" y="132"/>
                    </a:moveTo>
                    <a:cubicBezTo>
                      <a:pt x="9" y="132"/>
                      <a:pt x="6" y="131"/>
                      <a:pt x="4" y="128"/>
                    </a:cubicBezTo>
                    <a:cubicBezTo>
                      <a:pt x="0" y="124"/>
                      <a:pt x="0" y="118"/>
                      <a:pt x="4" y="114"/>
                    </a:cubicBezTo>
                    <a:cubicBezTo>
                      <a:pt x="113" y="4"/>
                      <a:pt x="113" y="4"/>
                      <a:pt x="113" y="4"/>
                    </a:cubicBezTo>
                    <a:cubicBezTo>
                      <a:pt x="118" y="0"/>
                      <a:pt x="124" y="0"/>
                      <a:pt x="128" y="4"/>
                    </a:cubicBezTo>
                    <a:cubicBezTo>
                      <a:pt x="133" y="8"/>
                      <a:pt x="133" y="15"/>
                      <a:pt x="128" y="19"/>
                    </a:cubicBezTo>
                    <a:cubicBezTo>
                      <a:pt x="19" y="128"/>
                      <a:pt x="19" y="128"/>
                      <a:pt x="19" y="128"/>
                    </a:cubicBezTo>
                    <a:cubicBezTo>
                      <a:pt x="17" y="131"/>
                      <a:pt x="14" y="132"/>
                      <a:pt x="12"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36" name="Google Shape;1436;p49"/>
              <p:cNvSpPr/>
              <p:nvPr/>
            </p:nvSpPr>
            <p:spPr>
              <a:xfrm>
                <a:off x="7209689" y="1954149"/>
                <a:ext cx="100020" cy="11976"/>
              </a:xfrm>
              <a:custGeom>
                <a:avLst/>
                <a:gdLst/>
                <a:ahLst/>
                <a:cxnLst/>
                <a:rect l="l" t="t" r="r" b="b"/>
                <a:pathLst>
                  <a:path w="175" h="21" extrusionOk="0">
                    <a:moveTo>
                      <a:pt x="165" y="21"/>
                    </a:moveTo>
                    <a:cubicBezTo>
                      <a:pt x="10" y="21"/>
                      <a:pt x="10" y="21"/>
                      <a:pt x="10" y="21"/>
                    </a:cubicBezTo>
                    <a:cubicBezTo>
                      <a:pt x="4" y="21"/>
                      <a:pt x="0" y="17"/>
                      <a:pt x="0" y="11"/>
                    </a:cubicBezTo>
                    <a:cubicBezTo>
                      <a:pt x="0" y="5"/>
                      <a:pt x="4" y="0"/>
                      <a:pt x="10" y="0"/>
                    </a:cubicBezTo>
                    <a:cubicBezTo>
                      <a:pt x="165" y="0"/>
                      <a:pt x="165" y="0"/>
                      <a:pt x="165" y="0"/>
                    </a:cubicBezTo>
                    <a:cubicBezTo>
                      <a:pt x="171" y="0"/>
                      <a:pt x="175" y="5"/>
                      <a:pt x="175" y="11"/>
                    </a:cubicBezTo>
                    <a:cubicBezTo>
                      <a:pt x="175" y="17"/>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37" name="Google Shape;1437;p49"/>
              <p:cNvSpPr/>
              <p:nvPr/>
            </p:nvSpPr>
            <p:spPr>
              <a:xfrm>
                <a:off x="7127411" y="2150197"/>
                <a:ext cx="76068" cy="75625"/>
              </a:xfrm>
              <a:custGeom>
                <a:avLst/>
                <a:gdLst/>
                <a:ahLst/>
                <a:cxnLst/>
                <a:rect l="l" t="t" r="r" b="b"/>
                <a:pathLst>
                  <a:path w="133" h="132" extrusionOk="0">
                    <a:moveTo>
                      <a:pt x="121" y="132"/>
                    </a:moveTo>
                    <a:cubicBezTo>
                      <a:pt x="119" y="132"/>
                      <a:pt x="116" y="131"/>
                      <a:pt x="114" y="129"/>
                    </a:cubicBezTo>
                    <a:cubicBezTo>
                      <a:pt x="5" y="19"/>
                      <a:pt x="5" y="19"/>
                      <a:pt x="5" y="19"/>
                    </a:cubicBezTo>
                    <a:cubicBezTo>
                      <a:pt x="0" y="15"/>
                      <a:pt x="0" y="8"/>
                      <a:pt x="5" y="4"/>
                    </a:cubicBezTo>
                    <a:cubicBezTo>
                      <a:pt x="9" y="0"/>
                      <a:pt x="15" y="0"/>
                      <a:pt x="20" y="4"/>
                    </a:cubicBezTo>
                    <a:cubicBezTo>
                      <a:pt x="129" y="114"/>
                      <a:pt x="129" y="114"/>
                      <a:pt x="129" y="114"/>
                    </a:cubicBezTo>
                    <a:cubicBezTo>
                      <a:pt x="133" y="118"/>
                      <a:pt x="133" y="124"/>
                      <a:pt x="129" y="129"/>
                    </a:cubicBezTo>
                    <a:cubicBezTo>
                      <a:pt x="127" y="131"/>
                      <a:pt x="124" y="132"/>
                      <a:pt x="121"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38" name="Google Shape;1438;p49"/>
              <p:cNvSpPr/>
              <p:nvPr/>
            </p:nvSpPr>
            <p:spPr>
              <a:xfrm>
                <a:off x="6671888" y="2150863"/>
                <a:ext cx="76068" cy="74960"/>
              </a:xfrm>
              <a:custGeom>
                <a:avLst/>
                <a:gdLst/>
                <a:ahLst/>
                <a:cxnLst/>
                <a:rect l="l" t="t" r="r" b="b"/>
                <a:pathLst>
                  <a:path w="133" h="131" extrusionOk="0">
                    <a:moveTo>
                      <a:pt x="12" y="131"/>
                    </a:moveTo>
                    <a:cubicBezTo>
                      <a:pt x="9" y="131"/>
                      <a:pt x="7" y="130"/>
                      <a:pt x="5" y="128"/>
                    </a:cubicBezTo>
                    <a:cubicBezTo>
                      <a:pt x="0" y="124"/>
                      <a:pt x="0" y="117"/>
                      <a:pt x="5" y="113"/>
                    </a:cubicBezTo>
                    <a:cubicBezTo>
                      <a:pt x="114" y="4"/>
                      <a:pt x="114" y="4"/>
                      <a:pt x="114" y="4"/>
                    </a:cubicBezTo>
                    <a:cubicBezTo>
                      <a:pt x="118" y="0"/>
                      <a:pt x="125" y="0"/>
                      <a:pt x="129" y="4"/>
                    </a:cubicBezTo>
                    <a:cubicBezTo>
                      <a:pt x="133" y="8"/>
                      <a:pt x="133" y="14"/>
                      <a:pt x="129" y="19"/>
                    </a:cubicBezTo>
                    <a:cubicBezTo>
                      <a:pt x="19" y="128"/>
                      <a:pt x="19" y="128"/>
                      <a:pt x="19" y="128"/>
                    </a:cubicBezTo>
                    <a:cubicBezTo>
                      <a:pt x="17" y="130"/>
                      <a:pt x="15" y="131"/>
                      <a:pt x="12"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39" name="Google Shape;1439;p49"/>
              <p:cNvSpPr/>
              <p:nvPr/>
            </p:nvSpPr>
            <p:spPr>
              <a:xfrm>
                <a:off x="6565437" y="1954593"/>
                <a:ext cx="100020" cy="11976"/>
              </a:xfrm>
              <a:custGeom>
                <a:avLst/>
                <a:gdLst/>
                <a:ahLst/>
                <a:cxnLst/>
                <a:rect l="l" t="t" r="r" b="b"/>
                <a:pathLst>
                  <a:path w="175" h="21" extrusionOk="0">
                    <a:moveTo>
                      <a:pt x="165" y="21"/>
                    </a:moveTo>
                    <a:cubicBezTo>
                      <a:pt x="10" y="21"/>
                      <a:pt x="10" y="21"/>
                      <a:pt x="10" y="21"/>
                    </a:cubicBezTo>
                    <a:cubicBezTo>
                      <a:pt x="4" y="21"/>
                      <a:pt x="0" y="16"/>
                      <a:pt x="0" y="10"/>
                    </a:cubicBezTo>
                    <a:cubicBezTo>
                      <a:pt x="0" y="5"/>
                      <a:pt x="4" y="0"/>
                      <a:pt x="10" y="0"/>
                    </a:cubicBezTo>
                    <a:cubicBezTo>
                      <a:pt x="165" y="0"/>
                      <a:pt x="165" y="0"/>
                      <a:pt x="165" y="0"/>
                    </a:cubicBezTo>
                    <a:cubicBezTo>
                      <a:pt x="171" y="0"/>
                      <a:pt x="175" y="5"/>
                      <a:pt x="175" y="10"/>
                    </a:cubicBezTo>
                    <a:cubicBezTo>
                      <a:pt x="175" y="16"/>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40" name="Google Shape;1440;p49"/>
              <p:cNvSpPr/>
              <p:nvPr/>
            </p:nvSpPr>
            <p:spPr>
              <a:xfrm>
                <a:off x="6671888" y="1694896"/>
                <a:ext cx="75403" cy="74960"/>
              </a:xfrm>
              <a:custGeom>
                <a:avLst/>
                <a:gdLst/>
                <a:ahLst/>
                <a:cxnLst/>
                <a:rect l="l" t="t" r="r" b="b"/>
                <a:pathLst>
                  <a:path w="132" h="131" extrusionOk="0">
                    <a:moveTo>
                      <a:pt x="121" y="131"/>
                    </a:moveTo>
                    <a:cubicBezTo>
                      <a:pt x="118" y="131"/>
                      <a:pt x="115" y="130"/>
                      <a:pt x="113" y="128"/>
                    </a:cubicBezTo>
                    <a:cubicBezTo>
                      <a:pt x="4" y="19"/>
                      <a:pt x="4" y="19"/>
                      <a:pt x="4" y="19"/>
                    </a:cubicBezTo>
                    <a:cubicBezTo>
                      <a:pt x="0" y="14"/>
                      <a:pt x="0" y="8"/>
                      <a:pt x="4" y="4"/>
                    </a:cubicBezTo>
                    <a:cubicBezTo>
                      <a:pt x="8" y="0"/>
                      <a:pt x="15" y="0"/>
                      <a:pt x="19" y="4"/>
                    </a:cubicBezTo>
                    <a:cubicBezTo>
                      <a:pt x="128" y="113"/>
                      <a:pt x="128" y="113"/>
                      <a:pt x="128" y="113"/>
                    </a:cubicBezTo>
                    <a:cubicBezTo>
                      <a:pt x="132" y="117"/>
                      <a:pt x="132" y="124"/>
                      <a:pt x="128" y="128"/>
                    </a:cubicBezTo>
                    <a:cubicBezTo>
                      <a:pt x="126" y="130"/>
                      <a:pt x="124" y="131"/>
                      <a:pt x="121"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41" name="Google Shape;1441;p49"/>
              <p:cNvSpPr/>
              <p:nvPr/>
            </p:nvSpPr>
            <p:spPr>
              <a:xfrm>
                <a:off x="6931363" y="1588001"/>
                <a:ext cx="11976" cy="100020"/>
              </a:xfrm>
              <a:custGeom>
                <a:avLst/>
                <a:gdLst/>
                <a:ahLst/>
                <a:cxnLst/>
                <a:rect l="l" t="t" r="r" b="b"/>
                <a:pathLst>
                  <a:path w="21" h="175" extrusionOk="0">
                    <a:moveTo>
                      <a:pt x="11" y="175"/>
                    </a:moveTo>
                    <a:cubicBezTo>
                      <a:pt x="5" y="175"/>
                      <a:pt x="0" y="171"/>
                      <a:pt x="0" y="165"/>
                    </a:cubicBezTo>
                    <a:cubicBezTo>
                      <a:pt x="0" y="10"/>
                      <a:pt x="0" y="10"/>
                      <a:pt x="0" y="10"/>
                    </a:cubicBezTo>
                    <a:cubicBezTo>
                      <a:pt x="0" y="4"/>
                      <a:pt x="5" y="0"/>
                      <a:pt x="11" y="0"/>
                    </a:cubicBezTo>
                    <a:cubicBezTo>
                      <a:pt x="17" y="0"/>
                      <a:pt x="21" y="4"/>
                      <a:pt x="21" y="10"/>
                    </a:cubicBezTo>
                    <a:cubicBezTo>
                      <a:pt x="21" y="165"/>
                      <a:pt x="21" y="165"/>
                      <a:pt x="21" y="165"/>
                    </a:cubicBezTo>
                    <a:cubicBezTo>
                      <a:pt x="21" y="171"/>
                      <a:pt x="17" y="175"/>
                      <a:pt x="11" y="175"/>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42" name="Google Shape;1442;p49"/>
              <p:cNvSpPr/>
              <p:nvPr/>
            </p:nvSpPr>
            <p:spPr>
              <a:xfrm>
                <a:off x="6847311" y="2280157"/>
                <a:ext cx="180080" cy="25726"/>
              </a:xfrm>
              <a:custGeom>
                <a:avLst/>
                <a:gdLst/>
                <a:ahLst/>
                <a:cxnLst/>
                <a:rect l="l" t="t" r="r" b="b"/>
                <a:pathLst>
                  <a:path w="315" h="45" extrusionOk="0">
                    <a:moveTo>
                      <a:pt x="0" y="23"/>
                    </a:moveTo>
                    <a:cubicBezTo>
                      <a:pt x="0" y="35"/>
                      <a:pt x="10" y="45"/>
                      <a:pt x="22" y="45"/>
                    </a:cubicBezTo>
                    <a:cubicBezTo>
                      <a:pt x="293" y="45"/>
                      <a:pt x="293" y="45"/>
                      <a:pt x="293" y="45"/>
                    </a:cubicBezTo>
                    <a:cubicBezTo>
                      <a:pt x="305" y="45"/>
                      <a:pt x="315" y="35"/>
                      <a:pt x="315" y="23"/>
                    </a:cubicBezTo>
                    <a:cubicBezTo>
                      <a:pt x="315" y="23"/>
                      <a:pt x="315" y="23"/>
                      <a:pt x="315" y="23"/>
                    </a:cubicBezTo>
                    <a:cubicBezTo>
                      <a:pt x="315" y="11"/>
                      <a:pt x="305" y="0"/>
                      <a:pt x="293" y="0"/>
                    </a:cubicBezTo>
                    <a:cubicBezTo>
                      <a:pt x="22" y="0"/>
                      <a:pt x="22" y="0"/>
                      <a:pt x="22" y="0"/>
                    </a:cubicBezTo>
                    <a:cubicBezTo>
                      <a:pt x="10" y="0"/>
                      <a:pt x="0" y="11"/>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43" name="Google Shape;1443;p49"/>
              <p:cNvSpPr/>
              <p:nvPr/>
            </p:nvSpPr>
            <p:spPr>
              <a:xfrm>
                <a:off x="6851968" y="2318524"/>
                <a:ext cx="170766" cy="25726"/>
              </a:xfrm>
              <a:custGeom>
                <a:avLst/>
                <a:gdLst/>
                <a:ahLst/>
                <a:cxnLst/>
                <a:rect l="l" t="t" r="r" b="b"/>
                <a:pathLst>
                  <a:path w="299" h="45" extrusionOk="0">
                    <a:moveTo>
                      <a:pt x="0" y="22"/>
                    </a:moveTo>
                    <a:cubicBezTo>
                      <a:pt x="0" y="35"/>
                      <a:pt x="10" y="45"/>
                      <a:pt x="23" y="45"/>
                    </a:cubicBezTo>
                    <a:cubicBezTo>
                      <a:pt x="277" y="45"/>
                      <a:pt x="277" y="45"/>
                      <a:pt x="277" y="45"/>
                    </a:cubicBezTo>
                    <a:cubicBezTo>
                      <a:pt x="289" y="45"/>
                      <a:pt x="299" y="35"/>
                      <a:pt x="299" y="22"/>
                    </a:cubicBezTo>
                    <a:cubicBezTo>
                      <a:pt x="299" y="22"/>
                      <a:pt x="299" y="22"/>
                      <a:pt x="299" y="22"/>
                    </a:cubicBezTo>
                    <a:cubicBezTo>
                      <a:pt x="299" y="10"/>
                      <a:pt x="289" y="0"/>
                      <a:pt x="277" y="0"/>
                    </a:cubicBezTo>
                    <a:cubicBezTo>
                      <a:pt x="23" y="0"/>
                      <a:pt x="23" y="0"/>
                      <a:pt x="23" y="0"/>
                    </a:cubicBezTo>
                    <a:cubicBezTo>
                      <a:pt x="10" y="0"/>
                      <a:pt x="0" y="10"/>
                      <a:pt x="0" y="2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44" name="Google Shape;1444;p49"/>
              <p:cNvSpPr/>
              <p:nvPr/>
            </p:nvSpPr>
            <p:spPr>
              <a:xfrm>
                <a:off x="6876364" y="2356225"/>
                <a:ext cx="122419" cy="25726"/>
              </a:xfrm>
              <a:custGeom>
                <a:avLst/>
                <a:gdLst/>
                <a:ahLst/>
                <a:cxnLst/>
                <a:rect l="l" t="t" r="r" b="b"/>
                <a:pathLst>
                  <a:path w="214" h="45" extrusionOk="0">
                    <a:moveTo>
                      <a:pt x="0" y="23"/>
                    </a:moveTo>
                    <a:cubicBezTo>
                      <a:pt x="0" y="35"/>
                      <a:pt x="10" y="45"/>
                      <a:pt x="22" y="45"/>
                    </a:cubicBezTo>
                    <a:cubicBezTo>
                      <a:pt x="192" y="45"/>
                      <a:pt x="192" y="45"/>
                      <a:pt x="192" y="45"/>
                    </a:cubicBezTo>
                    <a:cubicBezTo>
                      <a:pt x="204" y="45"/>
                      <a:pt x="214" y="35"/>
                      <a:pt x="214" y="23"/>
                    </a:cubicBezTo>
                    <a:cubicBezTo>
                      <a:pt x="214" y="23"/>
                      <a:pt x="214" y="23"/>
                      <a:pt x="214" y="23"/>
                    </a:cubicBezTo>
                    <a:cubicBezTo>
                      <a:pt x="214" y="10"/>
                      <a:pt x="204" y="0"/>
                      <a:pt x="192" y="0"/>
                    </a:cubicBezTo>
                    <a:cubicBezTo>
                      <a:pt x="22" y="0"/>
                      <a:pt x="22" y="0"/>
                      <a:pt x="22" y="0"/>
                    </a:cubicBezTo>
                    <a:cubicBezTo>
                      <a:pt x="10" y="0"/>
                      <a:pt x="0" y="10"/>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grpSp>
        <p:nvGrpSpPr>
          <p:cNvPr id="1445" name="Google Shape;1445;p49"/>
          <p:cNvGrpSpPr/>
          <p:nvPr/>
        </p:nvGrpSpPr>
        <p:grpSpPr>
          <a:xfrm>
            <a:off x="4820520" y="797418"/>
            <a:ext cx="460705" cy="491455"/>
            <a:chOff x="6506504" y="937343"/>
            <a:chExt cx="744273" cy="793950"/>
          </a:xfrm>
        </p:grpSpPr>
        <p:sp>
          <p:nvSpPr>
            <p:cNvPr id="1446" name="Google Shape;1446;p49"/>
            <p:cNvSpPr/>
            <p:nvPr/>
          </p:nvSpPr>
          <p:spPr>
            <a:xfrm>
              <a:off x="6666683" y="1079385"/>
              <a:ext cx="422268" cy="171940"/>
            </a:xfrm>
            <a:custGeom>
              <a:avLst/>
              <a:gdLst/>
              <a:ahLst/>
              <a:cxnLst/>
              <a:rect l="l" t="t" r="r" b="b"/>
              <a:pathLst>
                <a:path w="2085276" h="859701" extrusionOk="0">
                  <a:moveTo>
                    <a:pt x="2085276" y="859701"/>
                  </a:moveTo>
                  <a:cubicBezTo>
                    <a:pt x="2064893" y="746925"/>
                    <a:pt x="2027047" y="641516"/>
                    <a:pt x="1974723" y="545821"/>
                  </a:cubicBezTo>
                  <a:lnTo>
                    <a:pt x="1952816" y="507721"/>
                  </a:lnTo>
                  <a:cubicBezTo>
                    <a:pt x="1535303" y="-176492"/>
                    <a:pt x="577914" y="-161950"/>
                    <a:pt x="140271" y="507721"/>
                  </a:cubicBezTo>
                  <a:lnTo>
                    <a:pt x="116523" y="545821"/>
                  </a:lnTo>
                  <a:cubicBezTo>
                    <a:pt x="57721" y="643421"/>
                    <a:pt x="18098" y="749783"/>
                    <a:pt x="0" y="859701"/>
                  </a:cubicBezTo>
                  <a:lnTo>
                    <a:pt x="2085276" y="859701"/>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447" name="Google Shape;1447;p49"/>
            <p:cNvSpPr/>
            <p:nvPr/>
          </p:nvSpPr>
          <p:spPr>
            <a:xfrm>
              <a:off x="6664423" y="1259933"/>
              <a:ext cx="427985" cy="171450"/>
            </a:xfrm>
            <a:custGeom>
              <a:avLst/>
              <a:gdLst/>
              <a:ahLst/>
              <a:cxnLst/>
              <a:rect l="l" t="t" r="r" b="b"/>
              <a:pathLst>
                <a:path w="2113506" h="857250" extrusionOk="0">
                  <a:moveTo>
                    <a:pt x="3910" y="178753"/>
                  </a:moveTo>
                  <a:cubicBezTo>
                    <a:pt x="22706" y="451485"/>
                    <a:pt x="153833" y="652844"/>
                    <a:pt x="287056" y="857250"/>
                  </a:cubicBezTo>
                  <a:lnTo>
                    <a:pt x="1834170" y="857250"/>
                  </a:lnTo>
                  <a:cubicBezTo>
                    <a:pt x="1971457" y="654495"/>
                    <a:pt x="2109316" y="461137"/>
                    <a:pt x="2113316" y="178753"/>
                  </a:cubicBezTo>
                  <a:lnTo>
                    <a:pt x="2113507" y="140653"/>
                  </a:lnTo>
                  <a:cubicBezTo>
                    <a:pt x="2112935" y="92710"/>
                    <a:pt x="2109125" y="45784"/>
                    <a:pt x="2102585" y="0"/>
                  </a:cubicBezTo>
                  <a:lnTo>
                    <a:pt x="5815" y="0"/>
                  </a:lnTo>
                  <a:cubicBezTo>
                    <a:pt x="-1170" y="58991"/>
                    <a:pt x="-1932" y="118872"/>
                    <a:pt x="3910" y="178753"/>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448" name="Google Shape;1448;p49"/>
            <p:cNvSpPr/>
            <p:nvPr/>
          </p:nvSpPr>
          <p:spPr>
            <a:xfrm>
              <a:off x="6727642" y="1439988"/>
              <a:ext cx="303068" cy="171348"/>
            </a:xfrm>
            <a:custGeom>
              <a:avLst/>
              <a:gdLst/>
              <a:ahLst/>
              <a:cxnLst/>
              <a:rect l="l" t="t" r="r" b="b"/>
              <a:pathLst>
                <a:path w="1496631" h="856741" extrusionOk="0">
                  <a:moveTo>
                    <a:pt x="0" y="0"/>
                  </a:moveTo>
                  <a:cubicBezTo>
                    <a:pt x="63500" y="97853"/>
                    <a:pt x="125984" y="197485"/>
                    <a:pt x="175451" y="306896"/>
                  </a:cubicBezTo>
                  <a:lnTo>
                    <a:pt x="191071" y="344996"/>
                  </a:lnTo>
                  <a:cubicBezTo>
                    <a:pt x="230060" y="445262"/>
                    <a:pt x="254762" y="554419"/>
                    <a:pt x="254762" y="679895"/>
                  </a:cubicBezTo>
                  <a:cubicBezTo>
                    <a:pt x="254762" y="777558"/>
                    <a:pt x="333946" y="856742"/>
                    <a:pt x="431610" y="856742"/>
                  </a:cubicBezTo>
                  <a:lnTo>
                    <a:pt x="1080960" y="856742"/>
                  </a:lnTo>
                  <a:cubicBezTo>
                    <a:pt x="1189609" y="856488"/>
                    <a:pt x="1267206" y="763143"/>
                    <a:pt x="1257808" y="656653"/>
                  </a:cubicBezTo>
                  <a:cubicBezTo>
                    <a:pt x="1257808" y="539178"/>
                    <a:pt x="1277874" y="437261"/>
                    <a:pt x="1310259" y="344996"/>
                  </a:cubicBezTo>
                  <a:lnTo>
                    <a:pt x="1324483" y="306896"/>
                  </a:lnTo>
                  <a:cubicBezTo>
                    <a:pt x="1370775" y="194501"/>
                    <a:pt x="1432687" y="95567"/>
                    <a:pt x="1496632" y="0"/>
                  </a:cubicBezTo>
                  <a:lnTo>
                    <a:pt x="0" y="0"/>
                  </a:ln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1449" name="Google Shape;1449;p49"/>
            <p:cNvGrpSpPr/>
            <p:nvPr/>
          </p:nvGrpSpPr>
          <p:grpSpPr>
            <a:xfrm>
              <a:off x="6506504" y="937343"/>
              <a:ext cx="744273" cy="793950"/>
              <a:chOff x="6565437" y="1588001"/>
              <a:chExt cx="744273" cy="793950"/>
            </a:xfrm>
          </p:grpSpPr>
          <p:sp>
            <p:nvSpPr>
              <p:cNvPr id="1450" name="Google Shape;1450;p49"/>
              <p:cNvSpPr/>
              <p:nvPr/>
            </p:nvSpPr>
            <p:spPr>
              <a:xfrm>
                <a:off x="7127411" y="1694452"/>
                <a:ext cx="76068" cy="75403"/>
              </a:xfrm>
              <a:custGeom>
                <a:avLst/>
                <a:gdLst/>
                <a:ahLst/>
                <a:cxnLst/>
                <a:rect l="l" t="t" r="r" b="b"/>
                <a:pathLst>
                  <a:path w="133" h="132" extrusionOk="0">
                    <a:moveTo>
                      <a:pt x="12" y="132"/>
                    </a:moveTo>
                    <a:cubicBezTo>
                      <a:pt x="9" y="132"/>
                      <a:pt x="6" y="131"/>
                      <a:pt x="4" y="128"/>
                    </a:cubicBezTo>
                    <a:cubicBezTo>
                      <a:pt x="0" y="124"/>
                      <a:pt x="0" y="118"/>
                      <a:pt x="4" y="114"/>
                    </a:cubicBezTo>
                    <a:cubicBezTo>
                      <a:pt x="113" y="4"/>
                      <a:pt x="113" y="4"/>
                      <a:pt x="113" y="4"/>
                    </a:cubicBezTo>
                    <a:cubicBezTo>
                      <a:pt x="118" y="0"/>
                      <a:pt x="124" y="0"/>
                      <a:pt x="128" y="4"/>
                    </a:cubicBezTo>
                    <a:cubicBezTo>
                      <a:pt x="133" y="8"/>
                      <a:pt x="133" y="15"/>
                      <a:pt x="128" y="19"/>
                    </a:cubicBezTo>
                    <a:cubicBezTo>
                      <a:pt x="19" y="128"/>
                      <a:pt x="19" y="128"/>
                      <a:pt x="19" y="128"/>
                    </a:cubicBezTo>
                    <a:cubicBezTo>
                      <a:pt x="17" y="131"/>
                      <a:pt x="14" y="132"/>
                      <a:pt x="12"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51" name="Google Shape;1451;p49"/>
              <p:cNvSpPr/>
              <p:nvPr/>
            </p:nvSpPr>
            <p:spPr>
              <a:xfrm>
                <a:off x="7209689" y="1954149"/>
                <a:ext cx="100020" cy="11976"/>
              </a:xfrm>
              <a:custGeom>
                <a:avLst/>
                <a:gdLst/>
                <a:ahLst/>
                <a:cxnLst/>
                <a:rect l="l" t="t" r="r" b="b"/>
                <a:pathLst>
                  <a:path w="175" h="21" extrusionOk="0">
                    <a:moveTo>
                      <a:pt x="165" y="21"/>
                    </a:moveTo>
                    <a:cubicBezTo>
                      <a:pt x="10" y="21"/>
                      <a:pt x="10" y="21"/>
                      <a:pt x="10" y="21"/>
                    </a:cubicBezTo>
                    <a:cubicBezTo>
                      <a:pt x="4" y="21"/>
                      <a:pt x="0" y="17"/>
                      <a:pt x="0" y="11"/>
                    </a:cubicBezTo>
                    <a:cubicBezTo>
                      <a:pt x="0" y="5"/>
                      <a:pt x="4" y="0"/>
                      <a:pt x="10" y="0"/>
                    </a:cubicBezTo>
                    <a:cubicBezTo>
                      <a:pt x="165" y="0"/>
                      <a:pt x="165" y="0"/>
                      <a:pt x="165" y="0"/>
                    </a:cubicBezTo>
                    <a:cubicBezTo>
                      <a:pt x="171" y="0"/>
                      <a:pt x="175" y="5"/>
                      <a:pt x="175" y="11"/>
                    </a:cubicBezTo>
                    <a:cubicBezTo>
                      <a:pt x="175" y="17"/>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52" name="Google Shape;1452;p49"/>
              <p:cNvSpPr/>
              <p:nvPr/>
            </p:nvSpPr>
            <p:spPr>
              <a:xfrm>
                <a:off x="7127411" y="2150197"/>
                <a:ext cx="76068" cy="75625"/>
              </a:xfrm>
              <a:custGeom>
                <a:avLst/>
                <a:gdLst/>
                <a:ahLst/>
                <a:cxnLst/>
                <a:rect l="l" t="t" r="r" b="b"/>
                <a:pathLst>
                  <a:path w="133" h="132" extrusionOk="0">
                    <a:moveTo>
                      <a:pt x="121" y="132"/>
                    </a:moveTo>
                    <a:cubicBezTo>
                      <a:pt x="119" y="132"/>
                      <a:pt x="116" y="131"/>
                      <a:pt x="114" y="129"/>
                    </a:cubicBezTo>
                    <a:cubicBezTo>
                      <a:pt x="5" y="19"/>
                      <a:pt x="5" y="19"/>
                      <a:pt x="5" y="19"/>
                    </a:cubicBezTo>
                    <a:cubicBezTo>
                      <a:pt x="0" y="15"/>
                      <a:pt x="0" y="8"/>
                      <a:pt x="5" y="4"/>
                    </a:cubicBezTo>
                    <a:cubicBezTo>
                      <a:pt x="9" y="0"/>
                      <a:pt x="15" y="0"/>
                      <a:pt x="20" y="4"/>
                    </a:cubicBezTo>
                    <a:cubicBezTo>
                      <a:pt x="129" y="114"/>
                      <a:pt x="129" y="114"/>
                      <a:pt x="129" y="114"/>
                    </a:cubicBezTo>
                    <a:cubicBezTo>
                      <a:pt x="133" y="118"/>
                      <a:pt x="133" y="124"/>
                      <a:pt x="129" y="129"/>
                    </a:cubicBezTo>
                    <a:cubicBezTo>
                      <a:pt x="127" y="131"/>
                      <a:pt x="124" y="132"/>
                      <a:pt x="121"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53" name="Google Shape;1453;p49"/>
              <p:cNvSpPr/>
              <p:nvPr/>
            </p:nvSpPr>
            <p:spPr>
              <a:xfrm>
                <a:off x="6671888" y="2150863"/>
                <a:ext cx="76068" cy="74960"/>
              </a:xfrm>
              <a:custGeom>
                <a:avLst/>
                <a:gdLst/>
                <a:ahLst/>
                <a:cxnLst/>
                <a:rect l="l" t="t" r="r" b="b"/>
                <a:pathLst>
                  <a:path w="133" h="131" extrusionOk="0">
                    <a:moveTo>
                      <a:pt x="12" y="131"/>
                    </a:moveTo>
                    <a:cubicBezTo>
                      <a:pt x="9" y="131"/>
                      <a:pt x="7" y="130"/>
                      <a:pt x="5" y="128"/>
                    </a:cubicBezTo>
                    <a:cubicBezTo>
                      <a:pt x="0" y="124"/>
                      <a:pt x="0" y="117"/>
                      <a:pt x="5" y="113"/>
                    </a:cubicBezTo>
                    <a:cubicBezTo>
                      <a:pt x="114" y="4"/>
                      <a:pt x="114" y="4"/>
                      <a:pt x="114" y="4"/>
                    </a:cubicBezTo>
                    <a:cubicBezTo>
                      <a:pt x="118" y="0"/>
                      <a:pt x="125" y="0"/>
                      <a:pt x="129" y="4"/>
                    </a:cubicBezTo>
                    <a:cubicBezTo>
                      <a:pt x="133" y="8"/>
                      <a:pt x="133" y="14"/>
                      <a:pt x="129" y="19"/>
                    </a:cubicBezTo>
                    <a:cubicBezTo>
                      <a:pt x="19" y="128"/>
                      <a:pt x="19" y="128"/>
                      <a:pt x="19" y="128"/>
                    </a:cubicBezTo>
                    <a:cubicBezTo>
                      <a:pt x="17" y="130"/>
                      <a:pt x="15" y="131"/>
                      <a:pt x="12"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54" name="Google Shape;1454;p49"/>
              <p:cNvSpPr/>
              <p:nvPr/>
            </p:nvSpPr>
            <p:spPr>
              <a:xfrm>
                <a:off x="6565437" y="1954593"/>
                <a:ext cx="100020" cy="11976"/>
              </a:xfrm>
              <a:custGeom>
                <a:avLst/>
                <a:gdLst/>
                <a:ahLst/>
                <a:cxnLst/>
                <a:rect l="l" t="t" r="r" b="b"/>
                <a:pathLst>
                  <a:path w="175" h="21" extrusionOk="0">
                    <a:moveTo>
                      <a:pt x="165" y="21"/>
                    </a:moveTo>
                    <a:cubicBezTo>
                      <a:pt x="10" y="21"/>
                      <a:pt x="10" y="21"/>
                      <a:pt x="10" y="21"/>
                    </a:cubicBezTo>
                    <a:cubicBezTo>
                      <a:pt x="4" y="21"/>
                      <a:pt x="0" y="16"/>
                      <a:pt x="0" y="10"/>
                    </a:cubicBezTo>
                    <a:cubicBezTo>
                      <a:pt x="0" y="5"/>
                      <a:pt x="4" y="0"/>
                      <a:pt x="10" y="0"/>
                    </a:cubicBezTo>
                    <a:cubicBezTo>
                      <a:pt x="165" y="0"/>
                      <a:pt x="165" y="0"/>
                      <a:pt x="165" y="0"/>
                    </a:cubicBezTo>
                    <a:cubicBezTo>
                      <a:pt x="171" y="0"/>
                      <a:pt x="175" y="5"/>
                      <a:pt x="175" y="10"/>
                    </a:cubicBezTo>
                    <a:cubicBezTo>
                      <a:pt x="175" y="16"/>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55" name="Google Shape;1455;p49"/>
              <p:cNvSpPr/>
              <p:nvPr/>
            </p:nvSpPr>
            <p:spPr>
              <a:xfrm>
                <a:off x="6671888" y="1694896"/>
                <a:ext cx="75403" cy="74960"/>
              </a:xfrm>
              <a:custGeom>
                <a:avLst/>
                <a:gdLst/>
                <a:ahLst/>
                <a:cxnLst/>
                <a:rect l="l" t="t" r="r" b="b"/>
                <a:pathLst>
                  <a:path w="132" h="131" extrusionOk="0">
                    <a:moveTo>
                      <a:pt x="121" y="131"/>
                    </a:moveTo>
                    <a:cubicBezTo>
                      <a:pt x="118" y="131"/>
                      <a:pt x="115" y="130"/>
                      <a:pt x="113" y="128"/>
                    </a:cubicBezTo>
                    <a:cubicBezTo>
                      <a:pt x="4" y="19"/>
                      <a:pt x="4" y="19"/>
                      <a:pt x="4" y="19"/>
                    </a:cubicBezTo>
                    <a:cubicBezTo>
                      <a:pt x="0" y="14"/>
                      <a:pt x="0" y="8"/>
                      <a:pt x="4" y="4"/>
                    </a:cubicBezTo>
                    <a:cubicBezTo>
                      <a:pt x="8" y="0"/>
                      <a:pt x="15" y="0"/>
                      <a:pt x="19" y="4"/>
                    </a:cubicBezTo>
                    <a:cubicBezTo>
                      <a:pt x="128" y="113"/>
                      <a:pt x="128" y="113"/>
                      <a:pt x="128" y="113"/>
                    </a:cubicBezTo>
                    <a:cubicBezTo>
                      <a:pt x="132" y="117"/>
                      <a:pt x="132" y="124"/>
                      <a:pt x="128" y="128"/>
                    </a:cubicBezTo>
                    <a:cubicBezTo>
                      <a:pt x="126" y="130"/>
                      <a:pt x="124" y="131"/>
                      <a:pt x="121"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56" name="Google Shape;1456;p49"/>
              <p:cNvSpPr/>
              <p:nvPr/>
            </p:nvSpPr>
            <p:spPr>
              <a:xfrm>
                <a:off x="6931363" y="1588001"/>
                <a:ext cx="11976" cy="100020"/>
              </a:xfrm>
              <a:custGeom>
                <a:avLst/>
                <a:gdLst/>
                <a:ahLst/>
                <a:cxnLst/>
                <a:rect l="l" t="t" r="r" b="b"/>
                <a:pathLst>
                  <a:path w="21" h="175" extrusionOk="0">
                    <a:moveTo>
                      <a:pt x="11" y="175"/>
                    </a:moveTo>
                    <a:cubicBezTo>
                      <a:pt x="5" y="175"/>
                      <a:pt x="0" y="171"/>
                      <a:pt x="0" y="165"/>
                    </a:cubicBezTo>
                    <a:cubicBezTo>
                      <a:pt x="0" y="10"/>
                      <a:pt x="0" y="10"/>
                      <a:pt x="0" y="10"/>
                    </a:cubicBezTo>
                    <a:cubicBezTo>
                      <a:pt x="0" y="4"/>
                      <a:pt x="5" y="0"/>
                      <a:pt x="11" y="0"/>
                    </a:cubicBezTo>
                    <a:cubicBezTo>
                      <a:pt x="17" y="0"/>
                      <a:pt x="21" y="4"/>
                      <a:pt x="21" y="10"/>
                    </a:cubicBezTo>
                    <a:cubicBezTo>
                      <a:pt x="21" y="165"/>
                      <a:pt x="21" y="165"/>
                      <a:pt x="21" y="165"/>
                    </a:cubicBezTo>
                    <a:cubicBezTo>
                      <a:pt x="21" y="171"/>
                      <a:pt x="17" y="175"/>
                      <a:pt x="11" y="175"/>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57" name="Google Shape;1457;p49"/>
              <p:cNvSpPr/>
              <p:nvPr/>
            </p:nvSpPr>
            <p:spPr>
              <a:xfrm>
                <a:off x="6847311" y="2280157"/>
                <a:ext cx="180080" cy="25726"/>
              </a:xfrm>
              <a:custGeom>
                <a:avLst/>
                <a:gdLst/>
                <a:ahLst/>
                <a:cxnLst/>
                <a:rect l="l" t="t" r="r" b="b"/>
                <a:pathLst>
                  <a:path w="315" h="45" extrusionOk="0">
                    <a:moveTo>
                      <a:pt x="0" y="23"/>
                    </a:moveTo>
                    <a:cubicBezTo>
                      <a:pt x="0" y="35"/>
                      <a:pt x="10" y="45"/>
                      <a:pt x="22" y="45"/>
                    </a:cubicBezTo>
                    <a:cubicBezTo>
                      <a:pt x="293" y="45"/>
                      <a:pt x="293" y="45"/>
                      <a:pt x="293" y="45"/>
                    </a:cubicBezTo>
                    <a:cubicBezTo>
                      <a:pt x="305" y="45"/>
                      <a:pt x="315" y="35"/>
                      <a:pt x="315" y="23"/>
                    </a:cubicBezTo>
                    <a:cubicBezTo>
                      <a:pt x="315" y="23"/>
                      <a:pt x="315" y="23"/>
                      <a:pt x="315" y="23"/>
                    </a:cubicBezTo>
                    <a:cubicBezTo>
                      <a:pt x="315" y="11"/>
                      <a:pt x="305" y="0"/>
                      <a:pt x="293" y="0"/>
                    </a:cubicBezTo>
                    <a:cubicBezTo>
                      <a:pt x="22" y="0"/>
                      <a:pt x="22" y="0"/>
                      <a:pt x="22" y="0"/>
                    </a:cubicBezTo>
                    <a:cubicBezTo>
                      <a:pt x="10" y="0"/>
                      <a:pt x="0" y="11"/>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58" name="Google Shape;1458;p49"/>
              <p:cNvSpPr/>
              <p:nvPr/>
            </p:nvSpPr>
            <p:spPr>
              <a:xfrm>
                <a:off x="6851968" y="2318524"/>
                <a:ext cx="170766" cy="25726"/>
              </a:xfrm>
              <a:custGeom>
                <a:avLst/>
                <a:gdLst/>
                <a:ahLst/>
                <a:cxnLst/>
                <a:rect l="l" t="t" r="r" b="b"/>
                <a:pathLst>
                  <a:path w="299" h="45" extrusionOk="0">
                    <a:moveTo>
                      <a:pt x="0" y="22"/>
                    </a:moveTo>
                    <a:cubicBezTo>
                      <a:pt x="0" y="35"/>
                      <a:pt x="10" y="45"/>
                      <a:pt x="23" y="45"/>
                    </a:cubicBezTo>
                    <a:cubicBezTo>
                      <a:pt x="277" y="45"/>
                      <a:pt x="277" y="45"/>
                      <a:pt x="277" y="45"/>
                    </a:cubicBezTo>
                    <a:cubicBezTo>
                      <a:pt x="289" y="45"/>
                      <a:pt x="299" y="35"/>
                      <a:pt x="299" y="22"/>
                    </a:cubicBezTo>
                    <a:cubicBezTo>
                      <a:pt x="299" y="22"/>
                      <a:pt x="299" y="22"/>
                      <a:pt x="299" y="22"/>
                    </a:cubicBezTo>
                    <a:cubicBezTo>
                      <a:pt x="299" y="10"/>
                      <a:pt x="289" y="0"/>
                      <a:pt x="277" y="0"/>
                    </a:cubicBezTo>
                    <a:cubicBezTo>
                      <a:pt x="23" y="0"/>
                      <a:pt x="23" y="0"/>
                      <a:pt x="23" y="0"/>
                    </a:cubicBezTo>
                    <a:cubicBezTo>
                      <a:pt x="10" y="0"/>
                      <a:pt x="0" y="10"/>
                      <a:pt x="0" y="2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59" name="Google Shape;1459;p49"/>
              <p:cNvSpPr/>
              <p:nvPr/>
            </p:nvSpPr>
            <p:spPr>
              <a:xfrm>
                <a:off x="6876364" y="2356225"/>
                <a:ext cx="122419" cy="25726"/>
              </a:xfrm>
              <a:custGeom>
                <a:avLst/>
                <a:gdLst/>
                <a:ahLst/>
                <a:cxnLst/>
                <a:rect l="l" t="t" r="r" b="b"/>
                <a:pathLst>
                  <a:path w="214" h="45" extrusionOk="0">
                    <a:moveTo>
                      <a:pt x="0" y="23"/>
                    </a:moveTo>
                    <a:cubicBezTo>
                      <a:pt x="0" y="35"/>
                      <a:pt x="10" y="45"/>
                      <a:pt x="22" y="45"/>
                    </a:cubicBezTo>
                    <a:cubicBezTo>
                      <a:pt x="192" y="45"/>
                      <a:pt x="192" y="45"/>
                      <a:pt x="192" y="45"/>
                    </a:cubicBezTo>
                    <a:cubicBezTo>
                      <a:pt x="204" y="45"/>
                      <a:pt x="214" y="35"/>
                      <a:pt x="214" y="23"/>
                    </a:cubicBezTo>
                    <a:cubicBezTo>
                      <a:pt x="214" y="23"/>
                      <a:pt x="214" y="23"/>
                      <a:pt x="214" y="23"/>
                    </a:cubicBezTo>
                    <a:cubicBezTo>
                      <a:pt x="214" y="10"/>
                      <a:pt x="204" y="0"/>
                      <a:pt x="192" y="0"/>
                    </a:cubicBezTo>
                    <a:cubicBezTo>
                      <a:pt x="22" y="0"/>
                      <a:pt x="22" y="0"/>
                      <a:pt x="22" y="0"/>
                    </a:cubicBezTo>
                    <a:cubicBezTo>
                      <a:pt x="10" y="0"/>
                      <a:pt x="0" y="10"/>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grpSp>
        <p:nvGrpSpPr>
          <p:cNvPr id="1460" name="Google Shape;1460;p49"/>
          <p:cNvGrpSpPr/>
          <p:nvPr/>
        </p:nvGrpSpPr>
        <p:grpSpPr>
          <a:xfrm>
            <a:off x="5521088" y="797418"/>
            <a:ext cx="460705" cy="491455"/>
            <a:chOff x="7638277" y="937343"/>
            <a:chExt cx="744273" cy="793950"/>
          </a:xfrm>
        </p:grpSpPr>
        <p:sp>
          <p:nvSpPr>
            <p:cNvPr id="1461" name="Google Shape;1461;p49"/>
            <p:cNvSpPr/>
            <p:nvPr/>
          </p:nvSpPr>
          <p:spPr>
            <a:xfrm>
              <a:off x="8012931" y="1079385"/>
              <a:ext cx="217151" cy="253479"/>
            </a:xfrm>
            <a:custGeom>
              <a:avLst/>
              <a:gdLst/>
              <a:ahLst/>
              <a:cxnLst/>
              <a:rect l="l" t="t" r="r" b="b"/>
              <a:pathLst>
                <a:path w="1085755" h="1267396" extrusionOk="0">
                  <a:moveTo>
                    <a:pt x="1058482" y="714947"/>
                  </a:moveTo>
                  <a:cubicBezTo>
                    <a:pt x="1013714" y="538416"/>
                    <a:pt x="885190" y="361632"/>
                    <a:pt x="705993" y="229870"/>
                  </a:cubicBezTo>
                  <a:cubicBezTo>
                    <a:pt x="565277" y="126492"/>
                    <a:pt x="329184" y="3365"/>
                    <a:pt x="0" y="0"/>
                  </a:cubicBezTo>
                  <a:lnTo>
                    <a:pt x="0" y="1267397"/>
                  </a:lnTo>
                  <a:lnTo>
                    <a:pt x="1025144" y="1267397"/>
                  </a:lnTo>
                  <a:cubicBezTo>
                    <a:pt x="1092772" y="1073722"/>
                    <a:pt x="1103694" y="892810"/>
                    <a:pt x="1058482" y="714947"/>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462" name="Google Shape;1462;p49"/>
            <p:cNvSpPr/>
            <p:nvPr/>
          </p:nvSpPr>
          <p:spPr>
            <a:xfrm>
              <a:off x="7789628" y="1079436"/>
              <a:ext cx="214318" cy="253428"/>
            </a:xfrm>
            <a:custGeom>
              <a:avLst/>
              <a:gdLst/>
              <a:ahLst/>
              <a:cxnLst/>
              <a:rect l="l" t="t" r="r" b="b"/>
              <a:pathLst>
                <a:path w="1071591" h="1267142" extrusionOk="0">
                  <a:moveTo>
                    <a:pt x="377536" y="231331"/>
                  </a:moveTo>
                  <a:cubicBezTo>
                    <a:pt x="199609" y="362839"/>
                    <a:pt x="71910" y="538988"/>
                    <a:pt x="27270" y="714693"/>
                  </a:cubicBezTo>
                  <a:cubicBezTo>
                    <a:pt x="-17942" y="892556"/>
                    <a:pt x="-7020" y="1073404"/>
                    <a:pt x="60671" y="1267143"/>
                  </a:cubicBezTo>
                  <a:lnTo>
                    <a:pt x="1071591" y="1267143"/>
                  </a:lnTo>
                  <a:lnTo>
                    <a:pt x="1071591" y="0"/>
                  </a:lnTo>
                  <a:cubicBezTo>
                    <a:pt x="748249" y="6794"/>
                    <a:pt x="516220" y="128905"/>
                    <a:pt x="377536" y="231331"/>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463" name="Google Shape;1463;p49"/>
            <p:cNvSpPr/>
            <p:nvPr/>
          </p:nvSpPr>
          <p:spPr>
            <a:xfrm>
              <a:off x="8012931" y="1341261"/>
              <a:ext cx="202133" cy="270446"/>
            </a:xfrm>
            <a:custGeom>
              <a:avLst/>
              <a:gdLst/>
              <a:ahLst/>
              <a:cxnLst/>
              <a:rect l="l" t="t" r="r" b="b"/>
              <a:pathLst>
                <a:path w="1010666" h="1352232" extrusionOk="0">
                  <a:moveTo>
                    <a:pt x="326390" y="1351915"/>
                  </a:moveTo>
                  <a:cubicBezTo>
                    <a:pt x="447929" y="1351090"/>
                    <a:pt x="476758" y="1318387"/>
                    <a:pt x="497142" y="1226757"/>
                  </a:cubicBezTo>
                  <a:cubicBezTo>
                    <a:pt x="505079" y="1190943"/>
                    <a:pt x="512382" y="1152208"/>
                    <a:pt x="520129" y="1111187"/>
                  </a:cubicBezTo>
                  <a:cubicBezTo>
                    <a:pt x="540004" y="1005586"/>
                    <a:pt x="562610" y="885888"/>
                    <a:pt x="602869" y="793750"/>
                  </a:cubicBezTo>
                  <a:cubicBezTo>
                    <a:pt x="721932" y="514413"/>
                    <a:pt x="897255" y="279463"/>
                    <a:pt x="1010666" y="0"/>
                  </a:cubicBezTo>
                  <a:lnTo>
                    <a:pt x="0" y="0"/>
                  </a:lnTo>
                  <a:lnTo>
                    <a:pt x="0" y="1351725"/>
                  </a:lnTo>
                  <a:lnTo>
                    <a:pt x="12573" y="1351598"/>
                  </a:lnTo>
                  <a:lnTo>
                    <a:pt x="12573" y="1352169"/>
                  </a:lnTo>
                  <a:cubicBezTo>
                    <a:pt x="41974" y="1352169"/>
                    <a:pt x="71438" y="1352169"/>
                    <a:pt x="100838" y="1352233"/>
                  </a:cubicBezTo>
                  <a:lnTo>
                    <a:pt x="118364" y="1351915"/>
                  </a:lnTo>
                  <a:cubicBezTo>
                    <a:pt x="162116" y="1351979"/>
                    <a:pt x="284671" y="1352487"/>
                    <a:pt x="326390" y="1351915"/>
                  </a:cubicBez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464" name="Google Shape;1464;p49"/>
            <p:cNvSpPr/>
            <p:nvPr/>
          </p:nvSpPr>
          <p:spPr>
            <a:xfrm>
              <a:off x="7804733" y="1341261"/>
              <a:ext cx="199288" cy="270439"/>
            </a:xfrm>
            <a:custGeom>
              <a:avLst/>
              <a:gdLst/>
              <a:ahLst/>
              <a:cxnLst/>
              <a:rect l="l" t="t" r="r" b="b"/>
              <a:pathLst>
                <a:path w="996442" h="1352197" extrusionOk="0">
                  <a:moveTo>
                    <a:pt x="996442" y="1352169"/>
                  </a:moveTo>
                  <a:lnTo>
                    <a:pt x="996442" y="0"/>
                  </a:lnTo>
                  <a:lnTo>
                    <a:pt x="0" y="0"/>
                  </a:lnTo>
                  <a:cubicBezTo>
                    <a:pt x="113538" y="279591"/>
                    <a:pt x="288671" y="514287"/>
                    <a:pt x="407797" y="793750"/>
                  </a:cubicBezTo>
                  <a:cubicBezTo>
                    <a:pt x="448056" y="885888"/>
                    <a:pt x="470662" y="1005586"/>
                    <a:pt x="490601" y="1111250"/>
                  </a:cubicBezTo>
                  <a:cubicBezTo>
                    <a:pt x="498348" y="1152208"/>
                    <a:pt x="505651" y="1190943"/>
                    <a:pt x="513588" y="1226757"/>
                  </a:cubicBezTo>
                  <a:cubicBezTo>
                    <a:pt x="533908" y="1329246"/>
                    <a:pt x="580580" y="1351153"/>
                    <a:pt x="682561" y="1352169"/>
                  </a:cubicBezTo>
                  <a:cubicBezTo>
                    <a:pt x="774002" y="1352169"/>
                    <a:pt x="905256" y="1352233"/>
                    <a:pt x="996442" y="1352169"/>
                  </a:cubicBezTo>
                  <a:close/>
                </a:path>
              </a:pathLst>
            </a:custGeom>
            <a:solidFill>
              <a:schemeClr val="accent4"/>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1465" name="Google Shape;1465;p49"/>
            <p:cNvGrpSpPr/>
            <p:nvPr/>
          </p:nvGrpSpPr>
          <p:grpSpPr>
            <a:xfrm>
              <a:off x="7638277" y="937343"/>
              <a:ext cx="744273" cy="793950"/>
              <a:chOff x="6565437" y="1588001"/>
              <a:chExt cx="744273" cy="793950"/>
            </a:xfrm>
          </p:grpSpPr>
          <p:sp>
            <p:nvSpPr>
              <p:cNvPr id="1466" name="Google Shape;1466;p49"/>
              <p:cNvSpPr/>
              <p:nvPr/>
            </p:nvSpPr>
            <p:spPr>
              <a:xfrm>
                <a:off x="7127411" y="1694452"/>
                <a:ext cx="76068" cy="75403"/>
              </a:xfrm>
              <a:custGeom>
                <a:avLst/>
                <a:gdLst/>
                <a:ahLst/>
                <a:cxnLst/>
                <a:rect l="l" t="t" r="r" b="b"/>
                <a:pathLst>
                  <a:path w="133" h="132" extrusionOk="0">
                    <a:moveTo>
                      <a:pt x="12" y="132"/>
                    </a:moveTo>
                    <a:cubicBezTo>
                      <a:pt x="9" y="132"/>
                      <a:pt x="6" y="131"/>
                      <a:pt x="4" y="128"/>
                    </a:cubicBezTo>
                    <a:cubicBezTo>
                      <a:pt x="0" y="124"/>
                      <a:pt x="0" y="118"/>
                      <a:pt x="4" y="114"/>
                    </a:cubicBezTo>
                    <a:cubicBezTo>
                      <a:pt x="113" y="4"/>
                      <a:pt x="113" y="4"/>
                      <a:pt x="113" y="4"/>
                    </a:cubicBezTo>
                    <a:cubicBezTo>
                      <a:pt x="118" y="0"/>
                      <a:pt x="124" y="0"/>
                      <a:pt x="128" y="4"/>
                    </a:cubicBezTo>
                    <a:cubicBezTo>
                      <a:pt x="133" y="8"/>
                      <a:pt x="133" y="15"/>
                      <a:pt x="128" y="19"/>
                    </a:cubicBezTo>
                    <a:cubicBezTo>
                      <a:pt x="19" y="128"/>
                      <a:pt x="19" y="128"/>
                      <a:pt x="19" y="128"/>
                    </a:cubicBezTo>
                    <a:cubicBezTo>
                      <a:pt x="17" y="131"/>
                      <a:pt x="14" y="132"/>
                      <a:pt x="12"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67" name="Google Shape;1467;p49"/>
              <p:cNvSpPr/>
              <p:nvPr/>
            </p:nvSpPr>
            <p:spPr>
              <a:xfrm>
                <a:off x="7209689" y="1954149"/>
                <a:ext cx="100020" cy="11976"/>
              </a:xfrm>
              <a:custGeom>
                <a:avLst/>
                <a:gdLst/>
                <a:ahLst/>
                <a:cxnLst/>
                <a:rect l="l" t="t" r="r" b="b"/>
                <a:pathLst>
                  <a:path w="175" h="21" extrusionOk="0">
                    <a:moveTo>
                      <a:pt x="165" y="21"/>
                    </a:moveTo>
                    <a:cubicBezTo>
                      <a:pt x="10" y="21"/>
                      <a:pt x="10" y="21"/>
                      <a:pt x="10" y="21"/>
                    </a:cubicBezTo>
                    <a:cubicBezTo>
                      <a:pt x="4" y="21"/>
                      <a:pt x="0" y="17"/>
                      <a:pt x="0" y="11"/>
                    </a:cubicBezTo>
                    <a:cubicBezTo>
                      <a:pt x="0" y="5"/>
                      <a:pt x="4" y="0"/>
                      <a:pt x="10" y="0"/>
                    </a:cubicBezTo>
                    <a:cubicBezTo>
                      <a:pt x="165" y="0"/>
                      <a:pt x="165" y="0"/>
                      <a:pt x="165" y="0"/>
                    </a:cubicBezTo>
                    <a:cubicBezTo>
                      <a:pt x="171" y="0"/>
                      <a:pt x="175" y="5"/>
                      <a:pt x="175" y="11"/>
                    </a:cubicBezTo>
                    <a:cubicBezTo>
                      <a:pt x="175" y="17"/>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68" name="Google Shape;1468;p49"/>
              <p:cNvSpPr/>
              <p:nvPr/>
            </p:nvSpPr>
            <p:spPr>
              <a:xfrm>
                <a:off x="7127411" y="2150197"/>
                <a:ext cx="76068" cy="75625"/>
              </a:xfrm>
              <a:custGeom>
                <a:avLst/>
                <a:gdLst/>
                <a:ahLst/>
                <a:cxnLst/>
                <a:rect l="l" t="t" r="r" b="b"/>
                <a:pathLst>
                  <a:path w="133" h="132" extrusionOk="0">
                    <a:moveTo>
                      <a:pt x="121" y="132"/>
                    </a:moveTo>
                    <a:cubicBezTo>
                      <a:pt x="119" y="132"/>
                      <a:pt x="116" y="131"/>
                      <a:pt x="114" y="129"/>
                    </a:cubicBezTo>
                    <a:cubicBezTo>
                      <a:pt x="5" y="19"/>
                      <a:pt x="5" y="19"/>
                      <a:pt x="5" y="19"/>
                    </a:cubicBezTo>
                    <a:cubicBezTo>
                      <a:pt x="0" y="15"/>
                      <a:pt x="0" y="8"/>
                      <a:pt x="5" y="4"/>
                    </a:cubicBezTo>
                    <a:cubicBezTo>
                      <a:pt x="9" y="0"/>
                      <a:pt x="15" y="0"/>
                      <a:pt x="20" y="4"/>
                    </a:cubicBezTo>
                    <a:cubicBezTo>
                      <a:pt x="129" y="114"/>
                      <a:pt x="129" y="114"/>
                      <a:pt x="129" y="114"/>
                    </a:cubicBezTo>
                    <a:cubicBezTo>
                      <a:pt x="133" y="118"/>
                      <a:pt x="133" y="124"/>
                      <a:pt x="129" y="129"/>
                    </a:cubicBezTo>
                    <a:cubicBezTo>
                      <a:pt x="127" y="131"/>
                      <a:pt x="124" y="132"/>
                      <a:pt x="121"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69" name="Google Shape;1469;p49"/>
              <p:cNvSpPr/>
              <p:nvPr/>
            </p:nvSpPr>
            <p:spPr>
              <a:xfrm>
                <a:off x="6671888" y="2150863"/>
                <a:ext cx="76068" cy="74960"/>
              </a:xfrm>
              <a:custGeom>
                <a:avLst/>
                <a:gdLst/>
                <a:ahLst/>
                <a:cxnLst/>
                <a:rect l="l" t="t" r="r" b="b"/>
                <a:pathLst>
                  <a:path w="133" h="131" extrusionOk="0">
                    <a:moveTo>
                      <a:pt x="12" y="131"/>
                    </a:moveTo>
                    <a:cubicBezTo>
                      <a:pt x="9" y="131"/>
                      <a:pt x="7" y="130"/>
                      <a:pt x="5" y="128"/>
                    </a:cubicBezTo>
                    <a:cubicBezTo>
                      <a:pt x="0" y="124"/>
                      <a:pt x="0" y="117"/>
                      <a:pt x="5" y="113"/>
                    </a:cubicBezTo>
                    <a:cubicBezTo>
                      <a:pt x="114" y="4"/>
                      <a:pt x="114" y="4"/>
                      <a:pt x="114" y="4"/>
                    </a:cubicBezTo>
                    <a:cubicBezTo>
                      <a:pt x="118" y="0"/>
                      <a:pt x="125" y="0"/>
                      <a:pt x="129" y="4"/>
                    </a:cubicBezTo>
                    <a:cubicBezTo>
                      <a:pt x="133" y="8"/>
                      <a:pt x="133" y="14"/>
                      <a:pt x="129" y="19"/>
                    </a:cubicBezTo>
                    <a:cubicBezTo>
                      <a:pt x="19" y="128"/>
                      <a:pt x="19" y="128"/>
                      <a:pt x="19" y="128"/>
                    </a:cubicBezTo>
                    <a:cubicBezTo>
                      <a:pt x="17" y="130"/>
                      <a:pt x="15" y="131"/>
                      <a:pt x="12"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70" name="Google Shape;1470;p49"/>
              <p:cNvSpPr/>
              <p:nvPr/>
            </p:nvSpPr>
            <p:spPr>
              <a:xfrm>
                <a:off x="6565437" y="1954593"/>
                <a:ext cx="100020" cy="11976"/>
              </a:xfrm>
              <a:custGeom>
                <a:avLst/>
                <a:gdLst/>
                <a:ahLst/>
                <a:cxnLst/>
                <a:rect l="l" t="t" r="r" b="b"/>
                <a:pathLst>
                  <a:path w="175" h="21" extrusionOk="0">
                    <a:moveTo>
                      <a:pt x="165" y="21"/>
                    </a:moveTo>
                    <a:cubicBezTo>
                      <a:pt x="10" y="21"/>
                      <a:pt x="10" y="21"/>
                      <a:pt x="10" y="21"/>
                    </a:cubicBezTo>
                    <a:cubicBezTo>
                      <a:pt x="4" y="21"/>
                      <a:pt x="0" y="16"/>
                      <a:pt x="0" y="10"/>
                    </a:cubicBezTo>
                    <a:cubicBezTo>
                      <a:pt x="0" y="5"/>
                      <a:pt x="4" y="0"/>
                      <a:pt x="10" y="0"/>
                    </a:cubicBezTo>
                    <a:cubicBezTo>
                      <a:pt x="165" y="0"/>
                      <a:pt x="165" y="0"/>
                      <a:pt x="165" y="0"/>
                    </a:cubicBezTo>
                    <a:cubicBezTo>
                      <a:pt x="171" y="0"/>
                      <a:pt x="175" y="5"/>
                      <a:pt x="175" y="10"/>
                    </a:cubicBezTo>
                    <a:cubicBezTo>
                      <a:pt x="175" y="16"/>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71" name="Google Shape;1471;p49"/>
              <p:cNvSpPr/>
              <p:nvPr/>
            </p:nvSpPr>
            <p:spPr>
              <a:xfrm>
                <a:off x="6671888" y="1694896"/>
                <a:ext cx="75403" cy="74960"/>
              </a:xfrm>
              <a:custGeom>
                <a:avLst/>
                <a:gdLst/>
                <a:ahLst/>
                <a:cxnLst/>
                <a:rect l="l" t="t" r="r" b="b"/>
                <a:pathLst>
                  <a:path w="132" h="131" extrusionOk="0">
                    <a:moveTo>
                      <a:pt x="121" y="131"/>
                    </a:moveTo>
                    <a:cubicBezTo>
                      <a:pt x="118" y="131"/>
                      <a:pt x="115" y="130"/>
                      <a:pt x="113" y="128"/>
                    </a:cubicBezTo>
                    <a:cubicBezTo>
                      <a:pt x="4" y="19"/>
                      <a:pt x="4" y="19"/>
                      <a:pt x="4" y="19"/>
                    </a:cubicBezTo>
                    <a:cubicBezTo>
                      <a:pt x="0" y="14"/>
                      <a:pt x="0" y="8"/>
                      <a:pt x="4" y="4"/>
                    </a:cubicBezTo>
                    <a:cubicBezTo>
                      <a:pt x="8" y="0"/>
                      <a:pt x="15" y="0"/>
                      <a:pt x="19" y="4"/>
                    </a:cubicBezTo>
                    <a:cubicBezTo>
                      <a:pt x="128" y="113"/>
                      <a:pt x="128" y="113"/>
                      <a:pt x="128" y="113"/>
                    </a:cubicBezTo>
                    <a:cubicBezTo>
                      <a:pt x="132" y="117"/>
                      <a:pt x="132" y="124"/>
                      <a:pt x="128" y="128"/>
                    </a:cubicBezTo>
                    <a:cubicBezTo>
                      <a:pt x="126" y="130"/>
                      <a:pt x="124" y="131"/>
                      <a:pt x="121"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72" name="Google Shape;1472;p49"/>
              <p:cNvSpPr/>
              <p:nvPr/>
            </p:nvSpPr>
            <p:spPr>
              <a:xfrm>
                <a:off x="6931363" y="1588001"/>
                <a:ext cx="11976" cy="100020"/>
              </a:xfrm>
              <a:custGeom>
                <a:avLst/>
                <a:gdLst/>
                <a:ahLst/>
                <a:cxnLst/>
                <a:rect l="l" t="t" r="r" b="b"/>
                <a:pathLst>
                  <a:path w="21" h="175" extrusionOk="0">
                    <a:moveTo>
                      <a:pt x="11" y="175"/>
                    </a:moveTo>
                    <a:cubicBezTo>
                      <a:pt x="5" y="175"/>
                      <a:pt x="0" y="171"/>
                      <a:pt x="0" y="165"/>
                    </a:cubicBezTo>
                    <a:cubicBezTo>
                      <a:pt x="0" y="10"/>
                      <a:pt x="0" y="10"/>
                      <a:pt x="0" y="10"/>
                    </a:cubicBezTo>
                    <a:cubicBezTo>
                      <a:pt x="0" y="4"/>
                      <a:pt x="5" y="0"/>
                      <a:pt x="11" y="0"/>
                    </a:cubicBezTo>
                    <a:cubicBezTo>
                      <a:pt x="17" y="0"/>
                      <a:pt x="21" y="4"/>
                      <a:pt x="21" y="10"/>
                    </a:cubicBezTo>
                    <a:cubicBezTo>
                      <a:pt x="21" y="165"/>
                      <a:pt x="21" y="165"/>
                      <a:pt x="21" y="165"/>
                    </a:cubicBezTo>
                    <a:cubicBezTo>
                      <a:pt x="21" y="171"/>
                      <a:pt x="17" y="175"/>
                      <a:pt x="11" y="175"/>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73" name="Google Shape;1473;p49"/>
              <p:cNvSpPr/>
              <p:nvPr/>
            </p:nvSpPr>
            <p:spPr>
              <a:xfrm>
                <a:off x="6847311" y="2280157"/>
                <a:ext cx="180080" cy="25726"/>
              </a:xfrm>
              <a:custGeom>
                <a:avLst/>
                <a:gdLst/>
                <a:ahLst/>
                <a:cxnLst/>
                <a:rect l="l" t="t" r="r" b="b"/>
                <a:pathLst>
                  <a:path w="315" h="45" extrusionOk="0">
                    <a:moveTo>
                      <a:pt x="0" y="23"/>
                    </a:moveTo>
                    <a:cubicBezTo>
                      <a:pt x="0" y="35"/>
                      <a:pt x="10" y="45"/>
                      <a:pt x="22" y="45"/>
                    </a:cubicBezTo>
                    <a:cubicBezTo>
                      <a:pt x="293" y="45"/>
                      <a:pt x="293" y="45"/>
                      <a:pt x="293" y="45"/>
                    </a:cubicBezTo>
                    <a:cubicBezTo>
                      <a:pt x="305" y="45"/>
                      <a:pt x="315" y="35"/>
                      <a:pt x="315" y="23"/>
                    </a:cubicBezTo>
                    <a:cubicBezTo>
                      <a:pt x="315" y="23"/>
                      <a:pt x="315" y="23"/>
                      <a:pt x="315" y="23"/>
                    </a:cubicBezTo>
                    <a:cubicBezTo>
                      <a:pt x="315" y="11"/>
                      <a:pt x="305" y="0"/>
                      <a:pt x="293" y="0"/>
                    </a:cubicBezTo>
                    <a:cubicBezTo>
                      <a:pt x="22" y="0"/>
                      <a:pt x="22" y="0"/>
                      <a:pt x="22" y="0"/>
                    </a:cubicBezTo>
                    <a:cubicBezTo>
                      <a:pt x="10" y="0"/>
                      <a:pt x="0" y="11"/>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74" name="Google Shape;1474;p49"/>
              <p:cNvSpPr/>
              <p:nvPr/>
            </p:nvSpPr>
            <p:spPr>
              <a:xfrm>
                <a:off x="6851968" y="2318524"/>
                <a:ext cx="170766" cy="25726"/>
              </a:xfrm>
              <a:custGeom>
                <a:avLst/>
                <a:gdLst/>
                <a:ahLst/>
                <a:cxnLst/>
                <a:rect l="l" t="t" r="r" b="b"/>
                <a:pathLst>
                  <a:path w="299" h="45" extrusionOk="0">
                    <a:moveTo>
                      <a:pt x="0" y="22"/>
                    </a:moveTo>
                    <a:cubicBezTo>
                      <a:pt x="0" y="35"/>
                      <a:pt x="10" y="45"/>
                      <a:pt x="23" y="45"/>
                    </a:cubicBezTo>
                    <a:cubicBezTo>
                      <a:pt x="277" y="45"/>
                      <a:pt x="277" y="45"/>
                      <a:pt x="277" y="45"/>
                    </a:cubicBezTo>
                    <a:cubicBezTo>
                      <a:pt x="289" y="45"/>
                      <a:pt x="299" y="35"/>
                      <a:pt x="299" y="22"/>
                    </a:cubicBezTo>
                    <a:cubicBezTo>
                      <a:pt x="299" y="22"/>
                      <a:pt x="299" y="22"/>
                      <a:pt x="299" y="22"/>
                    </a:cubicBezTo>
                    <a:cubicBezTo>
                      <a:pt x="299" y="10"/>
                      <a:pt x="289" y="0"/>
                      <a:pt x="277" y="0"/>
                    </a:cubicBezTo>
                    <a:cubicBezTo>
                      <a:pt x="23" y="0"/>
                      <a:pt x="23" y="0"/>
                      <a:pt x="23" y="0"/>
                    </a:cubicBezTo>
                    <a:cubicBezTo>
                      <a:pt x="10" y="0"/>
                      <a:pt x="0" y="10"/>
                      <a:pt x="0" y="2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75" name="Google Shape;1475;p49"/>
              <p:cNvSpPr/>
              <p:nvPr/>
            </p:nvSpPr>
            <p:spPr>
              <a:xfrm>
                <a:off x="6876364" y="2356225"/>
                <a:ext cx="122419" cy="25726"/>
              </a:xfrm>
              <a:custGeom>
                <a:avLst/>
                <a:gdLst/>
                <a:ahLst/>
                <a:cxnLst/>
                <a:rect l="l" t="t" r="r" b="b"/>
                <a:pathLst>
                  <a:path w="214" h="45" extrusionOk="0">
                    <a:moveTo>
                      <a:pt x="0" y="23"/>
                    </a:moveTo>
                    <a:cubicBezTo>
                      <a:pt x="0" y="35"/>
                      <a:pt x="10" y="45"/>
                      <a:pt x="22" y="45"/>
                    </a:cubicBezTo>
                    <a:cubicBezTo>
                      <a:pt x="192" y="45"/>
                      <a:pt x="192" y="45"/>
                      <a:pt x="192" y="45"/>
                    </a:cubicBezTo>
                    <a:cubicBezTo>
                      <a:pt x="204" y="45"/>
                      <a:pt x="214" y="35"/>
                      <a:pt x="214" y="23"/>
                    </a:cubicBezTo>
                    <a:cubicBezTo>
                      <a:pt x="214" y="23"/>
                      <a:pt x="214" y="23"/>
                      <a:pt x="214" y="23"/>
                    </a:cubicBezTo>
                    <a:cubicBezTo>
                      <a:pt x="214" y="10"/>
                      <a:pt x="204" y="0"/>
                      <a:pt x="192" y="0"/>
                    </a:cubicBezTo>
                    <a:cubicBezTo>
                      <a:pt x="22" y="0"/>
                      <a:pt x="22" y="0"/>
                      <a:pt x="22" y="0"/>
                    </a:cubicBezTo>
                    <a:cubicBezTo>
                      <a:pt x="10" y="0"/>
                      <a:pt x="0" y="10"/>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grpSp>
        <p:nvGrpSpPr>
          <p:cNvPr id="1476" name="Google Shape;1476;p49"/>
          <p:cNvGrpSpPr/>
          <p:nvPr/>
        </p:nvGrpSpPr>
        <p:grpSpPr>
          <a:xfrm>
            <a:off x="3061198" y="2986973"/>
            <a:ext cx="445779" cy="400764"/>
            <a:chOff x="3778727" y="4460423"/>
            <a:chExt cx="720160" cy="647438"/>
          </a:xfrm>
        </p:grpSpPr>
        <p:sp>
          <p:nvSpPr>
            <p:cNvPr id="1477" name="Google Shape;1477;p49"/>
            <p:cNvSpPr/>
            <p:nvPr/>
          </p:nvSpPr>
          <p:spPr>
            <a:xfrm>
              <a:off x="3957011" y="4902228"/>
              <a:ext cx="364723" cy="110621"/>
            </a:xfrm>
            <a:custGeom>
              <a:avLst/>
              <a:gdLst/>
              <a:ahLst/>
              <a:cxnLst/>
              <a:rect l="l" t="t" r="r" b="b"/>
              <a:pathLst>
                <a:path w="640" h="194" extrusionOk="0">
                  <a:moveTo>
                    <a:pt x="0" y="0"/>
                  </a:moveTo>
                  <a:cubicBezTo>
                    <a:pt x="63" y="130"/>
                    <a:pt x="63" y="130"/>
                    <a:pt x="63" y="130"/>
                  </a:cubicBezTo>
                  <a:cubicBezTo>
                    <a:pt x="64" y="130"/>
                    <a:pt x="64" y="130"/>
                    <a:pt x="64" y="130"/>
                  </a:cubicBezTo>
                  <a:cubicBezTo>
                    <a:pt x="64" y="130"/>
                    <a:pt x="64" y="130"/>
                    <a:pt x="64" y="131"/>
                  </a:cubicBezTo>
                  <a:cubicBezTo>
                    <a:pt x="70" y="143"/>
                    <a:pt x="70" y="143"/>
                    <a:pt x="70" y="143"/>
                  </a:cubicBezTo>
                  <a:cubicBezTo>
                    <a:pt x="93" y="170"/>
                    <a:pt x="188" y="194"/>
                    <a:pt x="320" y="194"/>
                  </a:cubicBezTo>
                  <a:cubicBezTo>
                    <a:pt x="452" y="194"/>
                    <a:pt x="547" y="170"/>
                    <a:pt x="571" y="143"/>
                  </a:cubicBezTo>
                  <a:cubicBezTo>
                    <a:pt x="577" y="131"/>
                    <a:pt x="577" y="131"/>
                    <a:pt x="577" y="131"/>
                  </a:cubicBezTo>
                  <a:cubicBezTo>
                    <a:pt x="577" y="130"/>
                    <a:pt x="577" y="130"/>
                    <a:pt x="577" y="130"/>
                  </a:cubicBezTo>
                  <a:cubicBezTo>
                    <a:pt x="577" y="130"/>
                    <a:pt x="577" y="130"/>
                    <a:pt x="577" y="130"/>
                  </a:cubicBezTo>
                  <a:cubicBezTo>
                    <a:pt x="640" y="0"/>
                    <a:pt x="640" y="0"/>
                    <a:pt x="640" y="0"/>
                  </a:cubicBezTo>
                  <a:cubicBezTo>
                    <a:pt x="587" y="29"/>
                    <a:pt x="452" y="46"/>
                    <a:pt x="320" y="46"/>
                  </a:cubicBezTo>
                  <a:cubicBezTo>
                    <a:pt x="189" y="46"/>
                    <a:pt x="53" y="29"/>
                    <a:pt x="0" y="0"/>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78" name="Google Shape;1478;p49"/>
            <p:cNvSpPr/>
            <p:nvPr/>
          </p:nvSpPr>
          <p:spPr>
            <a:xfrm>
              <a:off x="4002092" y="4999728"/>
              <a:ext cx="275015" cy="108132"/>
            </a:xfrm>
            <a:custGeom>
              <a:avLst/>
              <a:gdLst/>
              <a:ahLst/>
              <a:cxnLst/>
              <a:rect l="l" t="t" r="r" b="b"/>
              <a:pathLst>
                <a:path w="483" h="190" extrusionOk="0">
                  <a:moveTo>
                    <a:pt x="0" y="0"/>
                  </a:moveTo>
                  <a:cubicBezTo>
                    <a:pt x="61" y="125"/>
                    <a:pt x="61" y="125"/>
                    <a:pt x="61" y="125"/>
                  </a:cubicBezTo>
                  <a:cubicBezTo>
                    <a:pt x="62" y="126"/>
                    <a:pt x="62" y="127"/>
                    <a:pt x="63" y="128"/>
                  </a:cubicBezTo>
                  <a:cubicBezTo>
                    <a:pt x="70" y="144"/>
                    <a:pt x="70" y="144"/>
                    <a:pt x="70" y="144"/>
                  </a:cubicBezTo>
                  <a:cubicBezTo>
                    <a:pt x="93" y="170"/>
                    <a:pt x="162" y="190"/>
                    <a:pt x="241" y="190"/>
                  </a:cubicBezTo>
                  <a:cubicBezTo>
                    <a:pt x="320" y="190"/>
                    <a:pt x="389" y="170"/>
                    <a:pt x="412" y="144"/>
                  </a:cubicBezTo>
                  <a:cubicBezTo>
                    <a:pt x="420" y="128"/>
                    <a:pt x="420" y="128"/>
                    <a:pt x="420" y="128"/>
                  </a:cubicBezTo>
                  <a:cubicBezTo>
                    <a:pt x="421" y="127"/>
                    <a:pt x="421" y="126"/>
                    <a:pt x="421" y="125"/>
                  </a:cubicBezTo>
                  <a:cubicBezTo>
                    <a:pt x="483" y="0"/>
                    <a:pt x="483" y="0"/>
                    <a:pt x="483" y="0"/>
                  </a:cubicBezTo>
                  <a:cubicBezTo>
                    <a:pt x="437" y="26"/>
                    <a:pt x="338" y="41"/>
                    <a:pt x="241" y="41"/>
                  </a:cubicBezTo>
                  <a:cubicBezTo>
                    <a:pt x="144" y="41"/>
                    <a:pt x="45" y="26"/>
                    <a:pt x="0" y="0"/>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79" name="Google Shape;1479;p49"/>
            <p:cNvSpPr/>
            <p:nvPr/>
          </p:nvSpPr>
          <p:spPr>
            <a:xfrm>
              <a:off x="3780312" y="4519014"/>
              <a:ext cx="718575" cy="115145"/>
            </a:xfrm>
            <a:custGeom>
              <a:avLst/>
              <a:gdLst/>
              <a:ahLst/>
              <a:cxnLst/>
              <a:rect l="l" t="t" r="r" b="b"/>
              <a:pathLst>
                <a:path w="1261" h="202" extrusionOk="0">
                  <a:moveTo>
                    <a:pt x="630" y="53"/>
                  </a:moveTo>
                  <a:cubicBezTo>
                    <a:pt x="363" y="53"/>
                    <a:pt x="82" y="34"/>
                    <a:pt x="0" y="0"/>
                  </a:cubicBezTo>
                  <a:cubicBezTo>
                    <a:pt x="71" y="146"/>
                    <a:pt x="71" y="146"/>
                    <a:pt x="71" y="146"/>
                  </a:cubicBezTo>
                  <a:cubicBezTo>
                    <a:pt x="88" y="157"/>
                    <a:pt x="134" y="170"/>
                    <a:pt x="227" y="181"/>
                  </a:cubicBezTo>
                  <a:cubicBezTo>
                    <a:pt x="334" y="194"/>
                    <a:pt x="478" y="202"/>
                    <a:pt x="630" y="202"/>
                  </a:cubicBezTo>
                  <a:cubicBezTo>
                    <a:pt x="630" y="202"/>
                    <a:pt x="630" y="202"/>
                    <a:pt x="630" y="202"/>
                  </a:cubicBezTo>
                  <a:cubicBezTo>
                    <a:pt x="929" y="202"/>
                    <a:pt x="1147" y="174"/>
                    <a:pt x="1189" y="146"/>
                  </a:cubicBezTo>
                  <a:cubicBezTo>
                    <a:pt x="1261" y="0"/>
                    <a:pt x="1261" y="0"/>
                    <a:pt x="1261" y="0"/>
                  </a:cubicBezTo>
                  <a:cubicBezTo>
                    <a:pt x="1179" y="34"/>
                    <a:pt x="897" y="53"/>
                    <a:pt x="630" y="53"/>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80" name="Google Shape;1480;p49"/>
            <p:cNvSpPr/>
            <p:nvPr/>
          </p:nvSpPr>
          <p:spPr>
            <a:xfrm>
              <a:off x="3868662" y="4710395"/>
              <a:ext cx="541875" cy="112657"/>
            </a:xfrm>
            <a:custGeom>
              <a:avLst/>
              <a:gdLst/>
              <a:ahLst/>
              <a:cxnLst/>
              <a:rect l="l" t="t" r="r" b="b"/>
              <a:pathLst>
                <a:path w="951" h="198" extrusionOk="0">
                  <a:moveTo>
                    <a:pt x="0" y="0"/>
                  </a:moveTo>
                  <a:cubicBezTo>
                    <a:pt x="70" y="144"/>
                    <a:pt x="70" y="144"/>
                    <a:pt x="70" y="144"/>
                  </a:cubicBezTo>
                  <a:cubicBezTo>
                    <a:pt x="101" y="171"/>
                    <a:pt x="259" y="198"/>
                    <a:pt x="475" y="198"/>
                  </a:cubicBezTo>
                  <a:cubicBezTo>
                    <a:pt x="692" y="198"/>
                    <a:pt x="849" y="171"/>
                    <a:pt x="881" y="144"/>
                  </a:cubicBezTo>
                  <a:cubicBezTo>
                    <a:pt x="951" y="0"/>
                    <a:pt x="951" y="0"/>
                    <a:pt x="951" y="0"/>
                  </a:cubicBezTo>
                  <a:cubicBezTo>
                    <a:pt x="881" y="32"/>
                    <a:pt x="673" y="50"/>
                    <a:pt x="475" y="50"/>
                  </a:cubicBezTo>
                  <a:cubicBezTo>
                    <a:pt x="277" y="50"/>
                    <a:pt x="69" y="32"/>
                    <a:pt x="0"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81" name="Google Shape;1481;p49"/>
            <p:cNvSpPr/>
            <p:nvPr/>
          </p:nvSpPr>
          <p:spPr>
            <a:xfrm>
              <a:off x="3824940" y="4614704"/>
              <a:ext cx="629543" cy="114014"/>
            </a:xfrm>
            <a:custGeom>
              <a:avLst/>
              <a:gdLst/>
              <a:ahLst/>
              <a:cxnLst/>
              <a:rect l="l" t="t" r="r" b="b"/>
              <a:pathLst>
                <a:path w="1105" h="200" extrusionOk="0">
                  <a:moveTo>
                    <a:pt x="552" y="51"/>
                  </a:moveTo>
                  <a:cubicBezTo>
                    <a:pt x="399" y="51"/>
                    <a:pt x="255" y="44"/>
                    <a:pt x="147" y="31"/>
                  </a:cubicBezTo>
                  <a:cubicBezTo>
                    <a:pt x="76" y="22"/>
                    <a:pt x="26" y="12"/>
                    <a:pt x="0" y="0"/>
                  </a:cubicBezTo>
                  <a:cubicBezTo>
                    <a:pt x="70" y="145"/>
                    <a:pt x="70" y="145"/>
                    <a:pt x="70" y="145"/>
                  </a:cubicBezTo>
                  <a:cubicBezTo>
                    <a:pt x="108" y="173"/>
                    <a:pt x="296" y="200"/>
                    <a:pt x="552" y="200"/>
                  </a:cubicBezTo>
                  <a:cubicBezTo>
                    <a:pt x="809" y="200"/>
                    <a:pt x="996" y="173"/>
                    <a:pt x="1034" y="145"/>
                  </a:cubicBezTo>
                  <a:cubicBezTo>
                    <a:pt x="1105" y="0"/>
                    <a:pt x="1105" y="0"/>
                    <a:pt x="1105" y="0"/>
                  </a:cubicBezTo>
                  <a:cubicBezTo>
                    <a:pt x="1030" y="33"/>
                    <a:pt x="785" y="51"/>
                    <a:pt x="552" y="5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82" name="Google Shape;1482;p49"/>
            <p:cNvSpPr/>
            <p:nvPr/>
          </p:nvSpPr>
          <p:spPr>
            <a:xfrm>
              <a:off x="3912610" y="4806085"/>
              <a:ext cx="453525" cy="112204"/>
            </a:xfrm>
            <a:custGeom>
              <a:avLst/>
              <a:gdLst/>
              <a:ahLst/>
              <a:cxnLst/>
              <a:rect l="l" t="t" r="r" b="b"/>
              <a:pathLst>
                <a:path w="796" h="197" extrusionOk="0">
                  <a:moveTo>
                    <a:pt x="0" y="0"/>
                  </a:moveTo>
                  <a:cubicBezTo>
                    <a:pt x="65" y="132"/>
                    <a:pt x="65" y="132"/>
                    <a:pt x="65" y="132"/>
                  </a:cubicBezTo>
                  <a:cubicBezTo>
                    <a:pt x="65" y="132"/>
                    <a:pt x="65" y="132"/>
                    <a:pt x="65" y="132"/>
                  </a:cubicBezTo>
                  <a:cubicBezTo>
                    <a:pt x="65" y="133"/>
                    <a:pt x="65" y="133"/>
                    <a:pt x="65" y="133"/>
                  </a:cubicBezTo>
                  <a:cubicBezTo>
                    <a:pt x="70" y="142"/>
                    <a:pt x="70" y="142"/>
                    <a:pt x="70" y="142"/>
                  </a:cubicBezTo>
                  <a:cubicBezTo>
                    <a:pt x="95" y="170"/>
                    <a:pt x="221" y="197"/>
                    <a:pt x="398" y="197"/>
                  </a:cubicBezTo>
                  <a:cubicBezTo>
                    <a:pt x="576" y="197"/>
                    <a:pt x="702" y="170"/>
                    <a:pt x="727" y="142"/>
                  </a:cubicBezTo>
                  <a:cubicBezTo>
                    <a:pt x="732" y="133"/>
                    <a:pt x="732" y="133"/>
                    <a:pt x="732" y="133"/>
                  </a:cubicBezTo>
                  <a:cubicBezTo>
                    <a:pt x="732" y="132"/>
                    <a:pt x="732" y="132"/>
                    <a:pt x="732" y="132"/>
                  </a:cubicBezTo>
                  <a:cubicBezTo>
                    <a:pt x="732" y="132"/>
                    <a:pt x="732" y="132"/>
                    <a:pt x="732" y="132"/>
                  </a:cubicBezTo>
                  <a:cubicBezTo>
                    <a:pt x="796" y="0"/>
                    <a:pt x="796" y="0"/>
                    <a:pt x="796" y="0"/>
                  </a:cubicBezTo>
                  <a:cubicBezTo>
                    <a:pt x="735" y="31"/>
                    <a:pt x="562" y="48"/>
                    <a:pt x="398" y="48"/>
                  </a:cubicBezTo>
                  <a:cubicBezTo>
                    <a:pt x="234" y="48"/>
                    <a:pt x="62" y="31"/>
                    <a:pt x="0" y="0"/>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83" name="Google Shape;1483;p49"/>
            <p:cNvSpPr/>
            <p:nvPr/>
          </p:nvSpPr>
          <p:spPr>
            <a:xfrm>
              <a:off x="3778727" y="4460423"/>
              <a:ext cx="719100" cy="79200"/>
            </a:xfrm>
            <a:prstGeom prst="ellipse">
              <a:avLst/>
            </a:pr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484" name="Google Shape;1484;p49"/>
          <p:cNvGrpSpPr/>
          <p:nvPr/>
        </p:nvGrpSpPr>
        <p:grpSpPr>
          <a:xfrm>
            <a:off x="1138083" y="2972048"/>
            <a:ext cx="445680" cy="430613"/>
            <a:chOff x="557494" y="4436312"/>
            <a:chExt cx="720000" cy="695660"/>
          </a:xfrm>
        </p:grpSpPr>
        <p:sp>
          <p:nvSpPr>
            <p:cNvPr id="1485" name="Google Shape;1485;p49"/>
            <p:cNvSpPr/>
            <p:nvPr/>
          </p:nvSpPr>
          <p:spPr>
            <a:xfrm>
              <a:off x="557494" y="4436312"/>
              <a:ext cx="720000" cy="144600"/>
            </a:xfrm>
            <a:prstGeom prst="ellipse">
              <a:avLst/>
            </a:pr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86" name="Google Shape;1486;p49"/>
            <p:cNvSpPr/>
            <p:nvPr/>
          </p:nvSpPr>
          <p:spPr>
            <a:xfrm>
              <a:off x="651816" y="4730082"/>
              <a:ext cx="533789" cy="218575"/>
            </a:xfrm>
            <a:custGeom>
              <a:avLst/>
              <a:gdLst/>
              <a:ahLst/>
              <a:cxnLst/>
              <a:rect l="l" t="t" r="r" b="b"/>
              <a:pathLst>
                <a:path w="791" h="325" extrusionOk="0">
                  <a:moveTo>
                    <a:pt x="0" y="0"/>
                  </a:moveTo>
                  <a:cubicBezTo>
                    <a:pt x="100" y="218"/>
                    <a:pt x="100" y="218"/>
                    <a:pt x="100" y="218"/>
                  </a:cubicBezTo>
                  <a:cubicBezTo>
                    <a:pt x="100" y="218"/>
                    <a:pt x="100" y="218"/>
                    <a:pt x="100" y="218"/>
                  </a:cubicBezTo>
                  <a:cubicBezTo>
                    <a:pt x="100" y="218"/>
                    <a:pt x="100" y="218"/>
                    <a:pt x="100" y="218"/>
                  </a:cubicBezTo>
                  <a:cubicBezTo>
                    <a:pt x="115" y="251"/>
                    <a:pt x="115" y="251"/>
                    <a:pt x="115" y="251"/>
                  </a:cubicBezTo>
                  <a:cubicBezTo>
                    <a:pt x="155" y="294"/>
                    <a:pt x="267" y="325"/>
                    <a:pt x="395" y="325"/>
                  </a:cubicBezTo>
                  <a:cubicBezTo>
                    <a:pt x="524" y="325"/>
                    <a:pt x="636" y="294"/>
                    <a:pt x="676" y="251"/>
                  </a:cubicBezTo>
                  <a:cubicBezTo>
                    <a:pt x="691" y="218"/>
                    <a:pt x="691" y="218"/>
                    <a:pt x="691" y="218"/>
                  </a:cubicBezTo>
                  <a:cubicBezTo>
                    <a:pt x="691" y="218"/>
                    <a:pt x="691" y="218"/>
                    <a:pt x="691" y="218"/>
                  </a:cubicBezTo>
                  <a:cubicBezTo>
                    <a:pt x="691" y="218"/>
                    <a:pt x="691" y="218"/>
                    <a:pt x="691" y="218"/>
                  </a:cubicBezTo>
                  <a:cubicBezTo>
                    <a:pt x="791" y="0"/>
                    <a:pt x="791" y="0"/>
                    <a:pt x="791" y="0"/>
                  </a:cubicBezTo>
                  <a:cubicBezTo>
                    <a:pt x="715" y="44"/>
                    <a:pt x="553" y="68"/>
                    <a:pt x="395" y="68"/>
                  </a:cubicBezTo>
                  <a:cubicBezTo>
                    <a:pt x="237" y="68"/>
                    <a:pt x="75" y="44"/>
                    <a:pt x="0"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87" name="Google Shape;1487;p49"/>
            <p:cNvSpPr/>
            <p:nvPr/>
          </p:nvSpPr>
          <p:spPr>
            <a:xfrm>
              <a:off x="564298" y="4539996"/>
              <a:ext cx="709060" cy="225815"/>
            </a:xfrm>
            <a:custGeom>
              <a:avLst/>
              <a:gdLst/>
              <a:ahLst/>
              <a:cxnLst/>
              <a:rect l="l" t="t" r="r" b="b"/>
              <a:pathLst>
                <a:path w="1051" h="336" extrusionOk="0">
                  <a:moveTo>
                    <a:pt x="917" y="45"/>
                  </a:moveTo>
                  <a:cubicBezTo>
                    <a:pt x="812" y="67"/>
                    <a:pt x="673" y="79"/>
                    <a:pt x="525" y="79"/>
                  </a:cubicBezTo>
                  <a:cubicBezTo>
                    <a:pt x="378" y="79"/>
                    <a:pt x="239" y="67"/>
                    <a:pt x="134" y="45"/>
                  </a:cubicBezTo>
                  <a:cubicBezTo>
                    <a:pt x="87" y="35"/>
                    <a:pt x="34" y="20"/>
                    <a:pt x="0" y="0"/>
                  </a:cubicBezTo>
                  <a:cubicBezTo>
                    <a:pt x="116" y="253"/>
                    <a:pt x="116" y="253"/>
                    <a:pt x="116" y="253"/>
                  </a:cubicBezTo>
                  <a:cubicBezTo>
                    <a:pt x="160" y="296"/>
                    <a:pt x="313" y="336"/>
                    <a:pt x="525" y="336"/>
                  </a:cubicBezTo>
                  <a:cubicBezTo>
                    <a:pt x="738" y="336"/>
                    <a:pt x="891" y="296"/>
                    <a:pt x="934" y="253"/>
                  </a:cubicBezTo>
                  <a:cubicBezTo>
                    <a:pt x="1051" y="0"/>
                    <a:pt x="1051" y="0"/>
                    <a:pt x="1051" y="0"/>
                  </a:cubicBezTo>
                  <a:cubicBezTo>
                    <a:pt x="1017" y="20"/>
                    <a:pt x="964" y="35"/>
                    <a:pt x="917" y="45"/>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88" name="Google Shape;1488;p49"/>
            <p:cNvSpPr/>
            <p:nvPr/>
          </p:nvSpPr>
          <p:spPr>
            <a:xfrm>
              <a:off x="739569" y="4921102"/>
              <a:ext cx="357815" cy="210870"/>
            </a:xfrm>
            <a:custGeom>
              <a:avLst/>
              <a:gdLst/>
              <a:ahLst/>
              <a:cxnLst/>
              <a:rect l="l" t="t" r="r" b="b"/>
              <a:pathLst>
                <a:path w="530" h="314" extrusionOk="0">
                  <a:moveTo>
                    <a:pt x="0" y="0"/>
                  </a:moveTo>
                  <a:cubicBezTo>
                    <a:pt x="95" y="207"/>
                    <a:pt x="95" y="207"/>
                    <a:pt x="95" y="207"/>
                  </a:cubicBezTo>
                  <a:cubicBezTo>
                    <a:pt x="95" y="207"/>
                    <a:pt x="95" y="207"/>
                    <a:pt x="95" y="207"/>
                  </a:cubicBezTo>
                  <a:cubicBezTo>
                    <a:pt x="95" y="207"/>
                    <a:pt x="95" y="207"/>
                    <a:pt x="95" y="207"/>
                  </a:cubicBezTo>
                  <a:cubicBezTo>
                    <a:pt x="121" y="263"/>
                    <a:pt x="121" y="263"/>
                    <a:pt x="121" y="263"/>
                  </a:cubicBezTo>
                  <a:cubicBezTo>
                    <a:pt x="151" y="293"/>
                    <a:pt x="204" y="314"/>
                    <a:pt x="265" y="314"/>
                  </a:cubicBezTo>
                  <a:cubicBezTo>
                    <a:pt x="326" y="314"/>
                    <a:pt x="380" y="293"/>
                    <a:pt x="410" y="263"/>
                  </a:cubicBezTo>
                  <a:cubicBezTo>
                    <a:pt x="435" y="207"/>
                    <a:pt x="435" y="207"/>
                    <a:pt x="435" y="207"/>
                  </a:cubicBezTo>
                  <a:cubicBezTo>
                    <a:pt x="435" y="207"/>
                    <a:pt x="435" y="207"/>
                    <a:pt x="435" y="207"/>
                  </a:cubicBezTo>
                  <a:cubicBezTo>
                    <a:pt x="436" y="207"/>
                    <a:pt x="436" y="207"/>
                    <a:pt x="436" y="207"/>
                  </a:cubicBezTo>
                  <a:cubicBezTo>
                    <a:pt x="530" y="0"/>
                    <a:pt x="530" y="0"/>
                    <a:pt x="530" y="0"/>
                  </a:cubicBezTo>
                  <a:cubicBezTo>
                    <a:pt x="476" y="35"/>
                    <a:pt x="378" y="57"/>
                    <a:pt x="265" y="57"/>
                  </a:cubicBezTo>
                  <a:cubicBezTo>
                    <a:pt x="152" y="57"/>
                    <a:pt x="55" y="35"/>
                    <a:pt x="0"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489" name="Google Shape;1489;p49"/>
          <p:cNvGrpSpPr/>
          <p:nvPr/>
        </p:nvGrpSpPr>
        <p:grpSpPr>
          <a:xfrm>
            <a:off x="4343305" y="2964459"/>
            <a:ext cx="445833" cy="445792"/>
            <a:chOff x="5926265" y="4424051"/>
            <a:chExt cx="720246" cy="720181"/>
          </a:xfrm>
        </p:grpSpPr>
        <p:sp>
          <p:nvSpPr>
            <p:cNvPr id="1490" name="Google Shape;1490;p49"/>
            <p:cNvSpPr/>
            <p:nvPr/>
          </p:nvSpPr>
          <p:spPr>
            <a:xfrm>
              <a:off x="5926265" y="4424051"/>
              <a:ext cx="355650" cy="355620"/>
            </a:xfrm>
            <a:custGeom>
              <a:avLst/>
              <a:gdLst/>
              <a:ahLst/>
              <a:cxnLst/>
              <a:rect l="l" t="t" r="r" b="b"/>
              <a:pathLst>
                <a:path w="671" h="671" extrusionOk="0">
                  <a:moveTo>
                    <a:pt x="576" y="124"/>
                  </a:moveTo>
                  <a:cubicBezTo>
                    <a:pt x="451" y="0"/>
                    <a:pt x="249" y="0"/>
                    <a:pt x="125" y="124"/>
                  </a:cubicBezTo>
                  <a:cubicBezTo>
                    <a:pt x="0" y="249"/>
                    <a:pt x="0" y="451"/>
                    <a:pt x="125" y="575"/>
                  </a:cubicBezTo>
                  <a:cubicBezTo>
                    <a:pt x="189" y="640"/>
                    <a:pt x="274" y="671"/>
                    <a:pt x="359" y="668"/>
                  </a:cubicBezTo>
                  <a:cubicBezTo>
                    <a:pt x="510" y="669"/>
                    <a:pt x="510" y="669"/>
                    <a:pt x="510" y="669"/>
                  </a:cubicBezTo>
                  <a:cubicBezTo>
                    <a:pt x="669" y="669"/>
                    <a:pt x="669" y="669"/>
                    <a:pt x="669" y="669"/>
                  </a:cubicBezTo>
                  <a:cubicBezTo>
                    <a:pt x="669" y="509"/>
                    <a:pt x="669" y="509"/>
                    <a:pt x="669" y="509"/>
                  </a:cubicBezTo>
                  <a:cubicBezTo>
                    <a:pt x="669" y="358"/>
                    <a:pt x="669" y="358"/>
                    <a:pt x="669" y="358"/>
                  </a:cubicBezTo>
                  <a:cubicBezTo>
                    <a:pt x="671" y="274"/>
                    <a:pt x="640" y="189"/>
                    <a:pt x="576" y="12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91" name="Google Shape;1491;p49"/>
            <p:cNvSpPr/>
            <p:nvPr/>
          </p:nvSpPr>
          <p:spPr>
            <a:xfrm>
              <a:off x="5926265" y="4788612"/>
              <a:ext cx="355650" cy="355620"/>
            </a:xfrm>
            <a:custGeom>
              <a:avLst/>
              <a:gdLst/>
              <a:ahLst/>
              <a:cxnLst/>
              <a:rect l="l" t="t" r="r" b="b"/>
              <a:pathLst>
                <a:path w="671" h="671" extrusionOk="0">
                  <a:moveTo>
                    <a:pt x="125" y="95"/>
                  </a:moveTo>
                  <a:cubicBezTo>
                    <a:pt x="0" y="220"/>
                    <a:pt x="0" y="422"/>
                    <a:pt x="125" y="546"/>
                  </a:cubicBezTo>
                  <a:cubicBezTo>
                    <a:pt x="249" y="671"/>
                    <a:pt x="451" y="671"/>
                    <a:pt x="576" y="546"/>
                  </a:cubicBezTo>
                  <a:cubicBezTo>
                    <a:pt x="640" y="482"/>
                    <a:pt x="671" y="397"/>
                    <a:pt x="669" y="312"/>
                  </a:cubicBezTo>
                  <a:cubicBezTo>
                    <a:pt x="669" y="161"/>
                    <a:pt x="669" y="161"/>
                    <a:pt x="669" y="161"/>
                  </a:cubicBezTo>
                  <a:cubicBezTo>
                    <a:pt x="669" y="1"/>
                    <a:pt x="669" y="1"/>
                    <a:pt x="669" y="1"/>
                  </a:cubicBezTo>
                  <a:cubicBezTo>
                    <a:pt x="510" y="2"/>
                    <a:pt x="510" y="2"/>
                    <a:pt x="510" y="2"/>
                  </a:cubicBezTo>
                  <a:cubicBezTo>
                    <a:pt x="359" y="2"/>
                    <a:pt x="359" y="2"/>
                    <a:pt x="359" y="2"/>
                  </a:cubicBezTo>
                  <a:cubicBezTo>
                    <a:pt x="274" y="0"/>
                    <a:pt x="189" y="31"/>
                    <a:pt x="125" y="95"/>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92" name="Google Shape;1492;p49"/>
            <p:cNvSpPr/>
            <p:nvPr/>
          </p:nvSpPr>
          <p:spPr>
            <a:xfrm>
              <a:off x="6290862" y="4788612"/>
              <a:ext cx="355650" cy="355620"/>
            </a:xfrm>
            <a:custGeom>
              <a:avLst/>
              <a:gdLst/>
              <a:ahLst/>
              <a:cxnLst/>
              <a:rect l="l" t="t" r="r" b="b"/>
              <a:pathLst>
                <a:path w="671" h="671" extrusionOk="0">
                  <a:moveTo>
                    <a:pt x="96" y="546"/>
                  </a:moveTo>
                  <a:cubicBezTo>
                    <a:pt x="220" y="671"/>
                    <a:pt x="422" y="671"/>
                    <a:pt x="547" y="546"/>
                  </a:cubicBezTo>
                  <a:cubicBezTo>
                    <a:pt x="671" y="422"/>
                    <a:pt x="671" y="220"/>
                    <a:pt x="547" y="95"/>
                  </a:cubicBezTo>
                  <a:cubicBezTo>
                    <a:pt x="482" y="31"/>
                    <a:pt x="397" y="0"/>
                    <a:pt x="313" y="2"/>
                  </a:cubicBezTo>
                  <a:cubicBezTo>
                    <a:pt x="161" y="2"/>
                    <a:pt x="161" y="2"/>
                    <a:pt x="161" y="2"/>
                  </a:cubicBezTo>
                  <a:cubicBezTo>
                    <a:pt x="2" y="1"/>
                    <a:pt x="2" y="1"/>
                    <a:pt x="2" y="1"/>
                  </a:cubicBezTo>
                  <a:cubicBezTo>
                    <a:pt x="2" y="161"/>
                    <a:pt x="2" y="161"/>
                    <a:pt x="2" y="161"/>
                  </a:cubicBezTo>
                  <a:cubicBezTo>
                    <a:pt x="2" y="312"/>
                    <a:pt x="2" y="312"/>
                    <a:pt x="2" y="312"/>
                  </a:cubicBezTo>
                  <a:cubicBezTo>
                    <a:pt x="0" y="397"/>
                    <a:pt x="31" y="482"/>
                    <a:pt x="96" y="546"/>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93" name="Google Shape;1493;p49"/>
            <p:cNvSpPr/>
            <p:nvPr/>
          </p:nvSpPr>
          <p:spPr>
            <a:xfrm>
              <a:off x="6290862" y="4424051"/>
              <a:ext cx="355650" cy="355620"/>
            </a:xfrm>
            <a:custGeom>
              <a:avLst/>
              <a:gdLst/>
              <a:ahLst/>
              <a:cxnLst/>
              <a:rect l="l" t="t" r="r" b="b"/>
              <a:pathLst>
                <a:path w="671" h="671" extrusionOk="0">
                  <a:moveTo>
                    <a:pt x="547" y="575"/>
                  </a:moveTo>
                  <a:cubicBezTo>
                    <a:pt x="671" y="451"/>
                    <a:pt x="671" y="249"/>
                    <a:pt x="547" y="124"/>
                  </a:cubicBezTo>
                  <a:cubicBezTo>
                    <a:pt x="422" y="0"/>
                    <a:pt x="220" y="0"/>
                    <a:pt x="96" y="124"/>
                  </a:cubicBezTo>
                  <a:cubicBezTo>
                    <a:pt x="31" y="189"/>
                    <a:pt x="0" y="274"/>
                    <a:pt x="2" y="358"/>
                  </a:cubicBezTo>
                  <a:cubicBezTo>
                    <a:pt x="2" y="509"/>
                    <a:pt x="2" y="509"/>
                    <a:pt x="2" y="509"/>
                  </a:cubicBezTo>
                  <a:cubicBezTo>
                    <a:pt x="2" y="669"/>
                    <a:pt x="2" y="669"/>
                    <a:pt x="2" y="669"/>
                  </a:cubicBezTo>
                  <a:cubicBezTo>
                    <a:pt x="161" y="669"/>
                    <a:pt x="161" y="669"/>
                    <a:pt x="161" y="669"/>
                  </a:cubicBezTo>
                  <a:cubicBezTo>
                    <a:pt x="313" y="668"/>
                    <a:pt x="313" y="668"/>
                    <a:pt x="313" y="668"/>
                  </a:cubicBezTo>
                  <a:cubicBezTo>
                    <a:pt x="397" y="671"/>
                    <a:pt x="482" y="640"/>
                    <a:pt x="547" y="575"/>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494" name="Google Shape;1494;p49"/>
          <p:cNvGrpSpPr/>
          <p:nvPr/>
        </p:nvGrpSpPr>
        <p:grpSpPr>
          <a:xfrm>
            <a:off x="1779066" y="2984013"/>
            <a:ext cx="445680" cy="406684"/>
            <a:chOff x="1631150" y="4455641"/>
            <a:chExt cx="720000" cy="657002"/>
          </a:xfrm>
        </p:grpSpPr>
        <p:sp>
          <p:nvSpPr>
            <p:cNvPr id="1495" name="Google Shape;1495;p49"/>
            <p:cNvSpPr/>
            <p:nvPr/>
          </p:nvSpPr>
          <p:spPr>
            <a:xfrm>
              <a:off x="1631150" y="4455641"/>
              <a:ext cx="720000" cy="107700"/>
            </a:xfrm>
            <a:prstGeom prst="ellipse">
              <a:avLst/>
            </a:pr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96" name="Google Shape;1496;p49"/>
            <p:cNvSpPr/>
            <p:nvPr/>
          </p:nvSpPr>
          <p:spPr>
            <a:xfrm>
              <a:off x="1846141" y="4957304"/>
              <a:ext cx="293050" cy="155339"/>
            </a:xfrm>
            <a:custGeom>
              <a:avLst/>
              <a:gdLst/>
              <a:ahLst/>
              <a:cxnLst/>
              <a:rect l="l" t="t" r="r" b="b"/>
              <a:pathLst>
                <a:path w="462" h="245" extrusionOk="0">
                  <a:moveTo>
                    <a:pt x="0" y="0"/>
                  </a:moveTo>
                  <a:cubicBezTo>
                    <a:pt x="98" y="204"/>
                    <a:pt x="98" y="204"/>
                    <a:pt x="98" y="204"/>
                  </a:cubicBezTo>
                  <a:cubicBezTo>
                    <a:pt x="125" y="229"/>
                    <a:pt x="175" y="245"/>
                    <a:pt x="231" y="245"/>
                  </a:cubicBezTo>
                  <a:cubicBezTo>
                    <a:pt x="287" y="245"/>
                    <a:pt x="336" y="229"/>
                    <a:pt x="363" y="204"/>
                  </a:cubicBezTo>
                  <a:cubicBezTo>
                    <a:pt x="462" y="0"/>
                    <a:pt x="462" y="0"/>
                    <a:pt x="462" y="0"/>
                  </a:cubicBezTo>
                  <a:cubicBezTo>
                    <a:pt x="413" y="27"/>
                    <a:pt x="328" y="44"/>
                    <a:pt x="231" y="44"/>
                  </a:cubicBezTo>
                  <a:cubicBezTo>
                    <a:pt x="133" y="44"/>
                    <a:pt x="49" y="27"/>
                    <a:pt x="0" y="0"/>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97" name="Google Shape;1497;p49"/>
            <p:cNvSpPr/>
            <p:nvPr/>
          </p:nvSpPr>
          <p:spPr>
            <a:xfrm>
              <a:off x="1776241" y="4814286"/>
              <a:ext cx="431967" cy="161500"/>
            </a:xfrm>
            <a:custGeom>
              <a:avLst/>
              <a:gdLst/>
              <a:ahLst/>
              <a:cxnLst/>
              <a:rect l="l" t="t" r="r" b="b"/>
              <a:pathLst>
                <a:path w="681" h="255" extrusionOk="0">
                  <a:moveTo>
                    <a:pt x="0" y="0"/>
                  </a:moveTo>
                  <a:cubicBezTo>
                    <a:pt x="55" y="112"/>
                    <a:pt x="55" y="112"/>
                    <a:pt x="55" y="112"/>
                  </a:cubicBezTo>
                  <a:cubicBezTo>
                    <a:pt x="95" y="195"/>
                    <a:pt x="95" y="195"/>
                    <a:pt x="95" y="195"/>
                  </a:cubicBezTo>
                  <a:cubicBezTo>
                    <a:pt x="126" y="227"/>
                    <a:pt x="217" y="255"/>
                    <a:pt x="341" y="255"/>
                  </a:cubicBezTo>
                  <a:cubicBezTo>
                    <a:pt x="464" y="255"/>
                    <a:pt x="555" y="227"/>
                    <a:pt x="587" y="195"/>
                  </a:cubicBezTo>
                  <a:cubicBezTo>
                    <a:pt x="627" y="112"/>
                    <a:pt x="627" y="112"/>
                    <a:pt x="627" y="112"/>
                  </a:cubicBezTo>
                  <a:cubicBezTo>
                    <a:pt x="681" y="0"/>
                    <a:pt x="681" y="0"/>
                    <a:pt x="681" y="0"/>
                  </a:cubicBezTo>
                  <a:cubicBezTo>
                    <a:pt x="624" y="30"/>
                    <a:pt x="508" y="54"/>
                    <a:pt x="341" y="54"/>
                  </a:cubicBezTo>
                  <a:cubicBezTo>
                    <a:pt x="173" y="54"/>
                    <a:pt x="58" y="30"/>
                    <a:pt x="0"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98" name="Google Shape;1498;p49"/>
            <p:cNvSpPr/>
            <p:nvPr/>
          </p:nvSpPr>
          <p:spPr>
            <a:xfrm>
              <a:off x="1639308" y="4531550"/>
              <a:ext cx="706054" cy="169201"/>
            </a:xfrm>
            <a:custGeom>
              <a:avLst/>
              <a:gdLst/>
              <a:ahLst/>
              <a:cxnLst/>
              <a:rect l="l" t="t" r="r" b="b"/>
              <a:pathLst>
                <a:path w="1113" h="267" extrusionOk="0">
                  <a:moveTo>
                    <a:pt x="557" y="66"/>
                  </a:moveTo>
                  <a:cubicBezTo>
                    <a:pt x="326" y="66"/>
                    <a:pt x="84" y="43"/>
                    <a:pt x="0" y="0"/>
                  </a:cubicBezTo>
                  <a:cubicBezTo>
                    <a:pt x="96" y="198"/>
                    <a:pt x="96" y="198"/>
                    <a:pt x="96" y="198"/>
                  </a:cubicBezTo>
                  <a:cubicBezTo>
                    <a:pt x="135" y="230"/>
                    <a:pt x="295" y="267"/>
                    <a:pt x="557" y="267"/>
                  </a:cubicBezTo>
                  <a:cubicBezTo>
                    <a:pt x="819" y="267"/>
                    <a:pt x="979" y="230"/>
                    <a:pt x="1017" y="198"/>
                  </a:cubicBezTo>
                  <a:cubicBezTo>
                    <a:pt x="1113" y="0"/>
                    <a:pt x="1113" y="0"/>
                    <a:pt x="1113" y="0"/>
                  </a:cubicBezTo>
                  <a:cubicBezTo>
                    <a:pt x="1029" y="43"/>
                    <a:pt x="787" y="66"/>
                    <a:pt x="557" y="66"/>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99" name="Google Shape;1499;p49"/>
            <p:cNvSpPr/>
            <p:nvPr/>
          </p:nvSpPr>
          <p:spPr>
            <a:xfrm>
              <a:off x="1708546" y="4674128"/>
              <a:ext cx="567578" cy="164141"/>
            </a:xfrm>
            <a:custGeom>
              <a:avLst/>
              <a:gdLst/>
              <a:ahLst/>
              <a:cxnLst/>
              <a:rect l="l" t="t" r="r" b="b"/>
              <a:pathLst>
                <a:path w="895" h="259" extrusionOk="0">
                  <a:moveTo>
                    <a:pt x="0" y="0"/>
                  </a:moveTo>
                  <a:cubicBezTo>
                    <a:pt x="94" y="193"/>
                    <a:pt x="94" y="193"/>
                    <a:pt x="94" y="193"/>
                  </a:cubicBezTo>
                  <a:cubicBezTo>
                    <a:pt x="130" y="227"/>
                    <a:pt x="266" y="259"/>
                    <a:pt x="448" y="259"/>
                  </a:cubicBezTo>
                  <a:cubicBezTo>
                    <a:pt x="630" y="259"/>
                    <a:pt x="765" y="227"/>
                    <a:pt x="802" y="193"/>
                  </a:cubicBezTo>
                  <a:cubicBezTo>
                    <a:pt x="895" y="0"/>
                    <a:pt x="895" y="0"/>
                    <a:pt x="895" y="0"/>
                  </a:cubicBezTo>
                  <a:cubicBezTo>
                    <a:pt x="815" y="38"/>
                    <a:pt x="627" y="58"/>
                    <a:pt x="448" y="58"/>
                  </a:cubicBezTo>
                  <a:cubicBezTo>
                    <a:pt x="268" y="58"/>
                    <a:pt x="81" y="38"/>
                    <a:pt x="0"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500" name="Google Shape;1500;p49"/>
          <p:cNvGrpSpPr/>
          <p:nvPr/>
        </p:nvGrpSpPr>
        <p:grpSpPr>
          <a:xfrm>
            <a:off x="2420095" y="2983429"/>
            <a:ext cx="445680" cy="407853"/>
            <a:chOff x="2704878" y="4454697"/>
            <a:chExt cx="720000" cy="658889"/>
          </a:xfrm>
        </p:grpSpPr>
        <p:sp>
          <p:nvSpPr>
            <p:cNvPr id="1501" name="Google Shape;1501;p49"/>
            <p:cNvSpPr/>
            <p:nvPr/>
          </p:nvSpPr>
          <p:spPr>
            <a:xfrm>
              <a:off x="2704878" y="4454697"/>
              <a:ext cx="720000" cy="86400"/>
            </a:xfrm>
            <a:prstGeom prst="ellipse">
              <a:avLst/>
            </a:pr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02" name="Google Shape;1502;p49"/>
            <p:cNvSpPr/>
            <p:nvPr/>
          </p:nvSpPr>
          <p:spPr>
            <a:xfrm>
              <a:off x="2824150" y="4749732"/>
              <a:ext cx="484183" cy="135418"/>
            </a:xfrm>
            <a:custGeom>
              <a:avLst/>
              <a:gdLst/>
              <a:ahLst/>
              <a:cxnLst/>
              <a:rect l="l" t="t" r="r" b="b"/>
              <a:pathLst>
                <a:path w="735" h="205" extrusionOk="0">
                  <a:moveTo>
                    <a:pt x="0" y="0"/>
                  </a:moveTo>
                  <a:cubicBezTo>
                    <a:pt x="75" y="153"/>
                    <a:pt x="75" y="153"/>
                    <a:pt x="75" y="153"/>
                  </a:cubicBezTo>
                  <a:cubicBezTo>
                    <a:pt x="104" y="179"/>
                    <a:pt x="216" y="205"/>
                    <a:pt x="368" y="205"/>
                  </a:cubicBezTo>
                  <a:cubicBezTo>
                    <a:pt x="519" y="205"/>
                    <a:pt x="632" y="179"/>
                    <a:pt x="660" y="153"/>
                  </a:cubicBezTo>
                  <a:cubicBezTo>
                    <a:pt x="735" y="0"/>
                    <a:pt x="735" y="0"/>
                    <a:pt x="735" y="0"/>
                  </a:cubicBezTo>
                  <a:cubicBezTo>
                    <a:pt x="668" y="31"/>
                    <a:pt x="515" y="47"/>
                    <a:pt x="368" y="47"/>
                  </a:cubicBezTo>
                  <a:cubicBezTo>
                    <a:pt x="221" y="47"/>
                    <a:pt x="67" y="31"/>
                    <a:pt x="0"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03" name="Google Shape;1503;p49"/>
            <p:cNvSpPr/>
            <p:nvPr/>
          </p:nvSpPr>
          <p:spPr>
            <a:xfrm>
              <a:off x="2939432" y="4986160"/>
              <a:ext cx="253620" cy="127427"/>
            </a:xfrm>
            <a:custGeom>
              <a:avLst/>
              <a:gdLst/>
              <a:ahLst/>
              <a:cxnLst/>
              <a:rect l="l" t="t" r="r" b="b"/>
              <a:pathLst>
                <a:path w="385" h="193" extrusionOk="0">
                  <a:moveTo>
                    <a:pt x="0" y="0"/>
                  </a:moveTo>
                  <a:cubicBezTo>
                    <a:pt x="76" y="157"/>
                    <a:pt x="76" y="157"/>
                    <a:pt x="76" y="157"/>
                  </a:cubicBezTo>
                  <a:cubicBezTo>
                    <a:pt x="98" y="178"/>
                    <a:pt x="143" y="193"/>
                    <a:pt x="193" y="193"/>
                  </a:cubicBezTo>
                  <a:cubicBezTo>
                    <a:pt x="243" y="193"/>
                    <a:pt x="287" y="178"/>
                    <a:pt x="309" y="157"/>
                  </a:cubicBezTo>
                  <a:cubicBezTo>
                    <a:pt x="385" y="0"/>
                    <a:pt x="385" y="0"/>
                    <a:pt x="385" y="0"/>
                  </a:cubicBezTo>
                  <a:cubicBezTo>
                    <a:pt x="344" y="21"/>
                    <a:pt x="274" y="35"/>
                    <a:pt x="193" y="35"/>
                  </a:cubicBezTo>
                  <a:cubicBezTo>
                    <a:pt x="112" y="35"/>
                    <a:pt x="41" y="21"/>
                    <a:pt x="0" y="0"/>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04" name="Google Shape;1504;p49"/>
            <p:cNvSpPr/>
            <p:nvPr/>
          </p:nvSpPr>
          <p:spPr>
            <a:xfrm>
              <a:off x="2882012" y="4868057"/>
              <a:ext cx="368237" cy="131423"/>
            </a:xfrm>
            <a:custGeom>
              <a:avLst/>
              <a:gdLst/>
              <a:ahLst/>
              <a:cxnLst/>
              <a:rect l="l" t="t" r="r" b="b"/>
              <a:pathLst>
                <a:path w="559" h="199" extrusionOk="0">
                  <a:moveTo>
                    <a:pt x="0" y="0"/>
                  </a:moveTo>
                  <a:cubicBezTo>
                    <a:pt x="3" y="8"/>
                    <a:pt x="3" y="8"/>
                    <a:pt x="3" y="8"/>
                  </a:cubicBezTo>
                  <a:cubicBezTo>
                    <a:pt x="65" y="133"/>
                    <a:pt x="65" y="133"/>
                    <a:pt x="65" y="133"/>
                  </a:cubicBezTo>
                  <a:cubicBezTo>
                    <a:pt x="65" y="133"/>
                    <a:pt x="65" y="133"/>
                    <a:pt x="65" y="133"/>
                  </a:cubicBezTo>
                  <a:cubicBezTo>
                    <a:pt x="65" y="133"/>
                    <a:pt x="65" y="133"/>
                    <a:pt x="65" y="133"/>
                  </a:cubicBezTo>
                  <a:cubicBezTo>
                    <a:pt x="73" y="151"/>
                    <a:pt x="73" y="151"/>
                    <a:pt x="73" y="151"/>
                  </a:cubicBezTo>
                  <a:cubicBezTo>
                    <a:pt x="102" y="180"/>
                    <a:pt x="195" y="199"/>
                    <a:pt x="280" y="199"/>
                  </a:cubicBezTo>
                  <a:cubicBezTo>
                    <a:pt x="364" y="199"/>
                    <a:pt x="457" y="180"/>
                    <a:pt x="486" y="151"/>
                  </a:cubicBezTo>
                  <a:cubicBezTo>
                    <a:pt x="494" y="133"/>
                    <a:pt x="494" y="133"/>
                    <a:pt x="494" y="133"/>
                  </a:cubicBezTo>
                  <a:cubicBezTo>
                    <a:pt x="494" y="133"/>
                    <a:pt x="494" y="133"/>
                    <a:pt x="494" y="133"/>
                  </a:cubicBezTo>
                  <a:cubicBezTo>
                    <a:pt x="494" y="133"/>
                    <a:pt x="494" y="133"/>
                    <a:pt x="494" y="133"/>
                  </a:cubicBezTo>
                  <a:cubicBezTo>
                    <a:pt x="556" y="8"/>
                    <a:pt x="556" y="8"/>
                    <a:pt x="556" y="8"/>
                  </a:cubicBezTo>
                  <a:cubicBezTo>
                    <a:pt x="559" y="0"/>
                    <a:pt x="559" y="0"/>
                    <a:pt x="559" y="0"/>
                  </a:cubicBezTo>
                  <a:cubicBezTo>
                    <a:pt x="502" y="27"/>
                    <a:pt x="389" y="41"/>
                    <a:pt x="280" y="41"/>
                  </a:cubicBezTo>
                  <a:cubicBezTo>
                    <a:pt x="171" y="41"/>
                    <a:pt x="57" y="27"/>
                    <a:pt x="0" y="0"/>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05" name="Google Shape;1505;p49"/>
            <p:cNvSpPr/>
            <p:nvPr/>
          </p:nvSpPr>
          <p:spPr>
            <a:xfrm>
              <a:off x="2710863" y="4516635"/>
              <a:ext cx="710756" cy="140081"/>
            </a:xfrm>
            <a:custGeom>
              <a:avLst/>
              <a:gdLst/>
              <a:ahLst/>
              <a:cxnLst/>
              <a:rect l="l" t="t" r="r" b="b"/>
              <a:pathLst>
                <a:path w="1079" h="212" extrusionOk="0">
                  <a:moveTo>
                    <a:pt x="540" y="54"/>
                  </a:moveTo>
                  <a:cubicBezTo>
                    <a:pt x="350" y="54"/>
                    <a:pt x="85" y="39"/>
                    <a:pt x="0" y="0"/>
                  </a:cubicBezTo>
                  <a:cubicBezTo>
                    <a:pt x="72" y="146"/>
                    <a:pt x="72" y="146"/>
                    <a:pt x="72" y="146"/>
                  </a:cubicBezTo>
                  <a:cubicBezTo>
                    <a:pt x="72" y="146"/>
                    <a:pt x="72" y="146"/>
                    <a:pt x="72" y="146"/>
                  </a:cubicBezTo>
                  <a:cubicBezTo>
                    <a:pt x="72" y="147"/>
                    <a:pt x="72" y="147"/>
                    <a:pt x="72" y="147"/>
                  </a:cubicBezTo>
                  <a:cubicBezTo>
                    <a:pt x="75" y="152"/>
                    <a:pt x="75" y="152"/>
                    <a:pt x="75" y="152"/>
                  </a:cubicBezTo>
                  <a:cubicBezTo>
                    <a:pt x="98" y="179"/>
                    <a:pt x="271" y="212"/>
                    <a:pt x="540" y="212"/>
                  </a:cubicBezTo>
                  <a:cubicBezTo>
                    <a:pt x="808" y="212"/>
                    <a:pt x="981" y="179"/>
                    <a:pt x="1005" y="152"/>
                  </a:cubicBezTo>
                  <a:cubicBezTo>
                    <a:pt x="1007" y="147"/>
                    <a:pt x="1007" y="147"/>
                    <a:pt x="1007" y="147"/>
                  </a:cubicBezTo>
                  <a:cubicBezTo>
                    <a:pt x="1007" y="146"/>
                    <a:pt x="1007" y="146"/>
                    <a:pt x="1007" y="146"/>
                  </a:cubicBezTo>
                  <a:cubicBezTo>
                    <a:pt x="1008" y="146"/>
                    <a:pt x="1008" y="146"/>
                    <a:pt x="1008" y="146"/>
                  </a:cubicBezTo>
                  <a:cubicBezTo>
                    <a:pt x="1079" y="0"/>
                    <a:pt x="1079" y="0"/>
                    <a:pt x="1079" y="0"/>
                  </a:cubicBezTo>
                  <a:cubicBezTo>
                    <a:pt x="995" y="39"/>
                    <a:pt x="729" y="54"/>
                    <a:pt x="540" y="5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06" name="Google Shape;1506;p49"/>
            <p:cNvSpPr/>
            <p:nvPr/>
          </p:nvSpPr>
          <p:spPr>
            <a:xfrm>
              <a:off x="2768061" y="4634293"/>
              <a:ext cx="596361" cy="136528"/>
            </a:xfrm>
            <a:custGeom>
              <a:avLst/>
              <a:gdLst/>
              <a:ahLst/>
              <a:cxnLst/>
              <a:rect l="l" t="t" r="r" b="b"/>
              <a:pathLst>
                <a:path w="905" h="207" extrusionOk="0">
                  <a:moveTo>
                    <a:pt x="453" y="49"/>
                  </a:moveTo>
                  <a:cubicBezTo>
                    <a:pt x="325" y="49"/>
                    <a:pt x="205" y="41"/>
                    <a:pt x="114" y="28"/>
                  </a:cubicBezTo>
                  <a:cubicBezTo>
                    <a:pt x="62" y="20"/>
                    <a:pt x="24" y="10"/>
                    <a:pt x="0" y="0"/>
                  </a:cubicBezTo>
                  <a:cubicBezTo>
                    <a:pt x="69" y="141"/>
                    <a:pt x="69" y="141"/>
                    <a:pt x="69" y="141"/>
                  </a:cubicBezTo>
                  <a:cubicBezTo>
                    <a:pt x="69" y="141"/>
                    <a:pt x="69" y="141"/>
                    <a:pt x="69" y="141"/>
                  </a:cubicBezTo>
                  <a:cubicBezTo>
                    <a:pt x="69" y="142"/>
                    <a:pt x="70" y="142"/>
                    <a:pt x="70" y="143"/>
                  </a:cubicBezTo>
                  <a:cubicBezTo>
                    <a:pt x="72" y="148"/>
                    <a:pt x="72" y="148"/>
                    <a:pt x="72" y="148"/>
                  </a:cubicBezTo>
                  <a:cubicBezTo>
                    <a:pt x="93" y="174"/>
                    <a:pt x="234" y="207"/>
                    <a:pt x="453" y="207"/>
                  </a:cubicBezTo>
                  <a:cubicBezTo>
                    <a:pt x="557" y="207"/>
                    <a:pt x="654" y="199"/>
                    <a:pt x="728" y="186"/>
                  </a:cubicBezTo>
                  <a:cubicBezTo>
                    <a:pt x="794" y="173"/>
                    <a:pt x="825" y="158"/>
                    <a:pt x="833" y="147"/>
                  </a:cubicBezTo>
                  <a:cubicBezTo>
                    <a:pt x="836" y="143"/>
                    <a:pt x="836" y="143"/>
                    <a:pt x="836" y="143"/>
                  </a:cubicBezTo>
                  <a:cubicBezTo>
                    <a:pt x="836" y="142"/>
                    <a:pt x="836" y="142"/>
                    <a:pt x="836" y="141"/>
                  </a:cubicBezTo>
                  <a:cubicBezTo>
                    <a:pt x="836" y="141"/>
                    <a:pt x="836" y="141"/>
                    <a:pt x="836" y="141"/>
                  </a:cubicBezTo>
                  <a:cubicBezTo>
                    <a:pt x="905" y="0"/>
                    <a:pt x="905" y="0"/>
                    <a:pt x="905" y="0"/>
                  </a:cubicBezTo>
                  <a:cubicBezTo>
                    <a:pt x="881" y="10"/>
                    <a:pt x="843" y="20"/>
                    <a:pt x="791" y="28"/>
                  </a:cubicBezTo>
                  <a:cubicBezTo>
                    <a:pt x="701" y="41"/>
                    <a:pt x="580" y="49"/>
                    <a:pt x="453" y="49"/>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507" name="Google Shape;1507;p49"/>
          <p:cNvGrpSpPr/>
          <p:nvPr/>
        </p:nvGrpSpPr>
        <p:grpSpPr>
          <a:xfrm>
            <a:off x="3702366" y="2985387"/>
            <a:ext cx="445549" cy="403935"/>
            <a:chOff x="4852681" y="4457861"/>
            <a:chExt cx="719788" cy="652561"/>
          </a:xfrm>
        </p:grpSpPr>
        <p:sp>
          <p:nvSpPr>
            <p:cNvPr id="1508" name="Google Shape;1508;p49"/>
            <p:cNvSpPr/>
            <p:nvPr/>
          </p:nvSpPr>
          <p:spPr>
            <a:xfrm>
              <a:off x="5209000" y="4739226"/>
              <a:ext cx="363469" cy="371197"/>
            </a:xfrm>
            <a:custGeom>
              <a:avLst/>
              <a:gdLst/>
              <a:ahLst/>
              <a:cxnLst/>
              <a:rect l="l" t="t" r="r" b="b"/>
              <a:pathLst>
                <a:path w="629" h="641" extrusionOk="0">
                  <a:moveTo>
                    <a:pt x="151" y="561"/>
                  </a:moveTo>
                  <a:cubicBezTo>
                    <a:pt x="290" y="641"/>
                    <a:pt x="468" y="593"/>
                    <a:pt x="548" y="454"/>
                  </a:cubicBezTo>
                  <a:cubicBezTo>
                    <a:pt x="629" y="315"/>
                    <a:pt x="581" y="137"/>
                    <a:pt x="442" y="57"/>
                  </a:cubicBezTo>
                  <a:cubicBezTo>
                    <a:pt x="344" y="0"/>
                    <a:pt x="226" y="7"/>
                    <a:pt x="137" y="65"/>
                  </a:cubicBezTo>
                  <a:cubicBezTo>
                    <a:pt x="137" y="65"/>
                    <a:pt x="137" y="65"/>
                    <a:pt x="137" y="65"/>
                  </a:cubicBezTo>
                  <a:cubicBezTo>
                    <a:pt x="6" y="141"/>
                    <a:pt x="6" y="141"/>
                    <a:pt x="6" y="141"/>
                  </a:cubicBezTo>
                  <a:cubicBezTo>
                    <a:pt x="6" y="293"/>
                    <a:pt x="6" y="293"/>
                    <a:pt x="6" y="293"/>
                  </a:cubicBezTo>
                  <a:cubicBezTo>
                    <a:pt x="6" y="293"/>
                    <a:pt x="6" y="293"/>
                    <a:pt x="6" y="293"/>
                  </a:cubicBezTo>
                  <a:cubicBezTo>
                    <a:pt x="0" y="399"/>
                    <a:pt x="53" y="504"/>
                    <a:pt x="151" y="56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09" name="Google Shape;1509;p49"/>
            <p:cNvSpPr/>
            <p:nvPr/>
          </p:nvSpPr>
          <p:spPr>
            <a:xfrm>
              <a:off x="4852681" y="4739226"/>
              <a:ext cx="363265" cy="371197"/>
            </a:xfrm>
            <a:custGeom>
              <a:avLst/>
              <a:gdLst/>
              <a:ahLst/>
              <a:cxnLst/>
              <a:rect l="l" t="t" r="r" b="b"/>
              <a:pathLst>
                <a:path w="629" h="641" extrusionOk="0">
                  <a:moveTo>
                    <a:pt x="187" y="57"/>
                  </a:moveTo>
                  <a:cubicBezTo>
                    <a:pt x="48" y="137"/>
                    <a:pt x="0" y="315"/>
                    <a:pt x="80" y="454"/>
                  </a:cubicBezTo>
                  <a:cubicBezTo>
                    <a:pt x="161" y="593"/>
                    <a:pt x="339" y="641"/>
                    <a:pt x="478" y="561"/>
                  </a:cubicBezTo>
                  <a:cubicBezTo>
                    <a:pt x="576" y="504"/>
                    <a:pt x="629" y="399"/>
                    <a:pt x="623" y="293"/>
                  </a:cubicBezTo>
                  <a:cubicBezTo>
                    <a:pt x="623" y="293"/>
                    <a:pt x="623" y="293"/>
                    <a:pt x="623" y="293"/>
                  </a:cubicBezTo>
                  <a:cubicBezTo>
                    <a:pt x="623" y="141"/>
                    <a:pt x="623" y="141"/>
                    <a:pt x="623" y="141"/>
                  </a:cubicBezTo>
                  <a:cubicBezTo>
                    <a:pt x="491" y="65"/>
                    <a:pt x="491" y="65"/>
                    <a:pt x="491" y="65"/>
                  </a:cubicBezTo>
                  <a:cubicBezTo>
                    <a:pt x="491" y="65"/>
                    <a:pt x="491" y="65"/>
                    <a:pt x="491" y="65"/>
                  </a:cubicBezTo>
                  <a:cubicBezTo>
                    <a:pt x="402" y="7"/>
                    <a:pt x="285" y="0"/>
                    <a:pt x="187" y="57"/>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10" name="Google Shape;1510;p49"/>
            <p:cNvSpPr/>
            <p:nvPr/>
          </p:nvSpPr>
          <p:spPr>
            <a:xfrm>
              <a:off x="5044529" y="4457861"/>
              <a:ext cx="336092" cy="363011"/>
            </a:xfrm>
            <a:custGeom>
              <a:avLst/>
              <a:gdLst/>
              <a:ahLst/>
              <a:cxnLst/>
              <a:rect l="l" t="t" r="r" b="b"/>
              <a:pathLst>
                <a:path w="582" h="627" extrusionOk="0">
                  <a:moveTo>
                    <a:pt x="582" y="291"/>
                  </a:moveTo>
                  <a:cubicBezTo>
                    <a:pt x="582" y="131"/>
                    <a:pt x="452" y="0"/>
                    <a:pt x="291" y="0"/>
                  </a:cubicBezTo>
                  <a:cubicBezTo>
                    <a:pt x="130" y="0"/>
                    <a:pt x="0" y="131"/>
                    <a:pt x="0" y="291"/>
                  </a:cubicBezTo>
                  <a:cubicBezTo>
                    <a:pt x="0" y="405"/>
                    <a:pt x="65" y="503"/>
                    <a:pt x="159" y="551"/>
                  </a:cubicBezTo>
                  <a:cubicBezTo>
                    <a:pt x="159" y="551"/>
                    <a:pt x="159" y="551"/>
                    <a:pt x="159" y="551"/>
                  </a:cubicBezTo>
                  <a:cubicBezTo>
                    <a:pt x="291" y="627"/>
                    <a:pt x="291" y="627"/>
                    <a:pt x="291" y="627"/>
                  </a:cubicBezTo>
                  <a:cubicBezTo>
                    <a:pt x="422" y="551"/>
                    <a:pt x="422" y="551"/>
                    <a:pt x="422" y="551"/>
                  </a:cubicBezTo>
                  <a:cubicBezTo>
                    <a:pt x="422" y="551"/>
                    <a:pt x="422" y="551"/>
                    <a:pt x="422" y="551"/>
                  </a:cubicBezTo>
                  <a:cubicBezTo>
                    <a:pt x="517" y="503"/>
                    <a:pt x="582" y="405"/>
                    <a:pt x="582" y="291"/>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1511" name="Google Shape;1511;p49"/>
          <p:cNvGrpSpPr/>
          <p:nvPr/>
        </p:nvGrpSpPr>
        <p:grpSpPr>
          <a:xfrm>
            <a:off x="4984527" y="2975824"/>
            <a:ext cx="445818" cy="423063"/>
            <a:chOff x="7000306" y="4442411"/>
            <a:chExt cx="720224" cy="683463"/>
          </a:xfrm>
        </p:grpSpPr>
        <p:sp>
          <p:nvSpPr>
            <p:cNvPr id="1512" name="Google Shape;1512;p49"/>
            <p:cNvSpPr/>
            <p:nvPr/>
          </p:nvSpPr>
          <p:spPr>
            <a:xfrm>
              <a:off x="7360523" y="4580400"/>
              <a:ext cx="360007" cy="280995"/>
            </a:xfrm>
            <a:custGeom>
              <a:avLst/>
              <a:gdLst/>
              <a:ahLst/>
              <a:cxnLst/>
              <a:rect l="l" t="t" r="r" b="b"/>
              <a:pathLst>
                <a:path w="701" h="548" extrusionOk="0">
                  <a:moveTo>
                    <a:pt x="332" y="529"/>
                  </a:moveTo>
                  <a:cubicBezTo>
                    <a:pt x="382" y="547"/>
                    <a:pt x="438" y="548"/>
                    <a:pt x="493" y="531"/>
                  </a:cubicBezTo>
                  <a:cubicBezTo>
                    <a:pt x="627" y="487"/>
                    <a:pt x="701" y="342"/>
                    <a:pt x="657" y="208"/>
                  </a:cubicBezTo>
                  <a:cubicBezTo>
                    <a:pt x="614" y="74"/>
                    <a:pt x="469" y="0"/>
                    <a:pt x="335" y="44"/>
                  </a:cubicBezTo>
                  <a:cubicBezTo>
                    <a:pt x="280" y="62"/>
                    <a:pt x="236" y="96"/>
                    <a:pt x="205" y="140"/>
                  </a:cubicBezTo>
                  <a:cubicBezTo>
                    <a:pt x="0" y="422"/>
                    <a:pt x="0" y="422"/>
                    <a:pt x="0" y="422"/>
                  </a:cubicBezTo>
                  <a:lnTo>
                    <a:pt x="332" y="529"/>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13" name="Google Shape;1513;p49"/>
            <p:cNvSpPr/>
            <p:nvPr/>
          </p:nvSpPr>
          <p:spPr>
            <a:xfrm>
              <a:off x="7359894" y="4796791"/>
              <a:ext cx="281006" cy="329083"/>
            </a:xfrm>
            <a:custGeom>
              <a:avLst/>
              <a:gdLst/>
              <a:ahLst/>
              <a:cxnLst/>
              <a:rect l="l" t="t" r="r" b="b"/>
              <a:pathLst>
                <a:path w="547" h="642" extrusionOk="0">
                  <a:moveTo>
                    <a:pt x="1" y="348"/>
                  </a:moveTo>
                  <a:cubicBezTo>
                    <a:pt x="0" y="402"/>
                    <a:pt x="16" y="456"/>
                    <a:pt x="50" y="502"/>
                  </a:cubicBezTo>
                  <a:cubicBezTo>
                    <a:pt x="133" y="617"/>
                    <a:pt x="293" y="642"/>
                    <a:pt x="407" y="559"/>
                  </a:cubicBezTo>
                  <a:cubicBezTo>
                    <a:pt x="522" y="476"/>
                    <a:pt x="547" y="316"/>
                    <a:pt x="464" y="201"/>
                  </a:cubicBezTo>
                  <a:cubicBezTo>
                    <a:pt x="430" y="155"/>
                    <a:pt x="384" y="123"/>
                    <a:pt x="333" y="107"/>
                  </a:cubicBezTo>
                  <a:cubicBezTo>
                    <a:pt x="1" y="0"/>
                    <a:pt x="1" y="0"/>
                    <a:pt x="1" y="0"/>
                  </a:cubicBezTo>
                  <a:lnTo>
                    <a:pt x="1" y="348"/>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14" name="Google Shape;1514;p49"/>
            <p:cNvSpPr/>
            <p:nvPr/>
          </p:nvSpPr>
          <p:spPr>
            <a:xfrm>
              <a:off x="7079935" y="4796791"/>
              <a:ext cx="281006" cy="329083"/>
            </a:xfrm>
            <a:custGeom>
              <a:avLst/>
              <a:gdLst/>
              <a:ahLst/>
              <a:cxnLst/>
              <a:rect l="l" t="t" r="r" b="b"/>
              <a:pathLst>
                <a:path w="547" h="642" extrusionOk="0">
                  <a:moveTo>
                    <a:pt x="214" y="107"/>
                  </a:moveTo>
                  <a:cubicBezTo>
                    <a:pt x="163" y="123"/>
                    <a:pt x="117" y="155"/>
                    <a:pt x="83" y="201"/>
                  </a:cubicBezTo>
                  <a:cubicBezTo>
                    <a:pt x="0" y="316"/>
                    <a:pt x="25" y="476"/>
                    <a:pt x="140" y="559"/>
                  </a:cubicBezTo>
                  <a:cubicBezTo>
                    <a:pt x="254" y="642"/>
                    <a:pt x="414" y="617"/>
                    <a:pt x="497" y="502"/>
                  </a:cubicBezTo>
                  <a:cubicBezTo>
                    <a:pt x="531" y="456"/>
                    <a:pt x="547" y="402"/>
                    <a:pt x="546" y="348"/>
                  </a:cubicBezTo>
                  <a:cubicBezTo>
                    <a:pt x="546" y="0"/>
                    <a:pt x="546" y="0"/>
                    <a:pt x="546" y="0"/>
                  </a:cubicBezTo>
                  <a:lnTo>
                    <a:pt x="214" y="107"/>
                  </a:ln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15" name="Google Shape;1515;p49"/>
            <p:cNvSpPr/>
            <p:nvPr/>
          </p:nvSpPr>
          <p:spPr>
            <a:xfrm>
              <a:off x="7000306" y="4580400"/>
              <a:ext cx="360216" cy="280995"/>
            </a:xfrm>
            <a:custGeom>
              <a:avLst/>
              <a:gdLst/>
              <a:ahLst/>
              <a:cxnLst/>
              <a:rect l="l" t="t" r="r" b="b"/>
              <a:pathLst>
                <a:path w="701" h="548" extrusionOk="0">
                  <a:moveTo>
                    <a:pt x="496" y="140"/>
                  </a:moveTo>
                  <a:cubicBezTo>
                    <a:pt x="465" y="96"/>
                    <a:pt x="421" y="62"/>
                    <a:pt x="366" y="44"/>
                  </a:cubicBezTo>
                  <a:cubicBezTo>
                    <a:pt x="232" y="0"/>
                    <a:pt x="87" y="74"/>
                    <a:pt x="44" y="208"/>
                  </a:cubicBezTo>
                  <a:cubicBezTo>
                    <a:pt x="0" y="342"/>
                    <a:pt x="74" y="487"/>
                    <a:pt x="208" y="531"/>
                  </a:cubicBezTo>
                  <a:cubicBezTo>
                    <a:pt x="263" y="548"/>
                    <a:pt x="319" y="547"/>
                    <a:pt x="369" y="529"/>
                  </a:cubicBezTo>
                  <a:cubicBezTo>
                    <a:pt x="701" y="422"/>
                    <a:pt x="701" y="422"/>
                    <a:pt x="701" y="422"/>
                  </a:cubicBezTo>
                  <a:lnTo>
                    <a:pt x="496" y="140"/>
                  </a:ln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16" name="Google Shape;1516;p49"/>
            <p:cNvSpPr/>
            <p:nvPr/>
          </p:nvSpPr>
          <p:spPr>
            <a:xfrm>
              <a:off x="7228925" y="4442411"/>
              <a:ext cx="262985" cy="354379"/>
            </a:xfrm>
            <a:custGeom>
              <a:avLst/>
              <a:gdLst/>
              <a:ahLst/>
              <a:cxnLst/>
              <a:rect l="l" t="t" r="r" b="b"/>
              <a:pathLst>
                <a:path w="512" h="691" extrusionOk="0">
                  <a:moveTo>
                    <a:pt x="461" y="409"/>
                  </a:moveTo>
                  <a:cubicBezTo>
                    <a:pt x="493" y="366"/>
                    <a:pt x="512" y="313"/>
                    <a:pt x="512" y="255"/>
                  </a:cubicBezTo>
                  <a:cubicBezTo>
                    <a:pt x="512" y="114"/>
                    <a:pt x="397" y="0"/>
                    <a:pt x="256" y="0"/>
                  </a:cubicBezTo>
                  <a:cubicBezTo>
                    <a:pt x="115" y="0"/>
                    <a:pt x="0" y="114"/>
                    <a:pt x="0" y="255"/>
                  </a:cubicBezTo>
                  <a:cubicBezTo>
                    <a:pt x="0" y="313"/>
                    <a:pt x="19" y="366"/>
                    <a:pt x="51" y="409"/>
                  </a:cubicBezTo>
                  <a:cubicBezTo>
                    <a:pt x="256" y="691"/>
                    <a:pt x="256" y="691"/>
                    <a:pt x="256" y="691"/>
                  </a:cubicBezTo>
                  <a:lnTo>
                    <a:pt x="461" y="409"/>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1517" name="Google Shape;1517;p49"/>
          <p:cNvGrpSpPr/>
          <p:nvPr/>
        </p:nvGrpSpPr>
        <p:grpSpPr>
          <a:xfrm>
            <a:off x="5625735" y="2973621"/>
            <a:ext cx="445779" cy="427468"/>
            <a:chOff x="8074325" y="4438852"/>
            <a:chExt cx="720160" cy="690579"/>
          </a:xfrm>
        </p:grpSpPr>
        <p:sp>
          <p:nvSpPr>
            <p:cNvPr id="1518" name="Google Shape;1518;p49"/>
            <p:cNvSpPr/>
            <p:nvPr/>
          </p:nvSpPr>
          <p:spPr>
            <a:xfrm>
              <a:off x="8177523" y="4784253"/>
              <a:ext cx="257327" cy="345178"/>
            </a:xfrm>
            <a:custGeom>
              <a:avLst/>
              <a:gdLst/>
              <a:ahLst/>
              <a:cxnLst/>
              <a:rect l="l" t="t" r="r" b="b"/>
              <a:pathLst>
                <a:path w="402" h="539" extrusionOk="0">
                  <a:moveTo>
                    <a:pt x="52" y="231"/>
                  </a:moveTo>
                  <a:cubicBezTo>
                    <a:pt x="0" y="320"/>
                    <a:pt x="31" y="435"/>
                    <a:pt x="120" y="487"/>
                  </a:cubicBezTo>
                  <a:cubicBezTo>
                    <a:pt x="210" y="539"/>
                    <a:pt x="325" y="508"/>
                    <a:pt x="377" y="418"/>
                  </a:cubicBezTo>
                  <a:cubicBezTo>
                    <a:pt x="394" y="388"/>
                    <a:pt x="402" y="355"/>
                    <a:pt x="402" y="323"/>
                  </a:cubicBezTo>
                  <a:cubicBezTo>
                    <a:pt x="402" y="323"/>
                    <a:pt x="402" y="323"/>
                    <a:pt x="402" y="323"/>
                  </a:cubicBezTo>
                  <a:cubicBezTo>
                    <a:pt x="402" y="0"/>
                    <a:pt x="402" y="0"/>
                    <a:pt x="402" y="0"/>
                  </a:cubicBezTo>
                  <a:cubicBezTo>
                    <a:pt x="122" y="161"/>
                    <a:pt x="122" y="161"/>
                    <a:pt x="122" y="161"/>
                  </a:cubicBezTo>
                  <a:cubicBezTo>
                    <a:pt x="122" y="161"/>
                    <a:pt x="122" y="161"/>
                    <a:pt x="122" y="161"/>
                  </a:cubicBezTo>
                  <a:cubicBezTo>
                    <a:pt x="94" y="177"/>
                    <a:pt x="69" y="201"/>
                    <a:pt x="52" y="231"/>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19" name="Google Shape;1519;p49"/>
            <p:cNvSpPr/>
            <p:nvPr/>
          </p:nvSpPr>
          <p:spPr>
            <a:xfrm>
              <a:off x="8434850" y="4438852"/>
              <a:ext cx="257327" cy="345401"/>
            </a:xfrm>
            <a:custGeom>
              <a:avLst/>
              <a:gdLst/>
              <a:ahLst/>
              <a:cxnLst/>
              <a:rect l="l" t="t" r="r" b="b"/>
              <a:pathLst>
                <a:path w="402" h="539" extrusionOk="0">
                  <a:moveTo>
                    <a:pt x="350" y="308"/>
                  </a:moveTo>
                  <a:cubicBezTo>
                    <a:pt x="402" y="218"/>
                    <a:pt x="371" y="103"/>
                    <a:pt x="281" y="51"/>
                  </a:cubicBezTo>
                  <a:cubicBezTo>
                    <a:pt x="191" y="0"/>
                    <a:pt x="77" y="30"/>
                    <a:pt x="25" y="120"/>
                  </a:cubicBezTo>
                  <a:cubicBezTo>
                    <a:pt x="8" y="150"/>
                    <a:pt x="0" y="183"/>
                    <a:pt x="0" y="215"/>
                  </a:cubicBezTo>
                  <a:cubicBezTo>
                    <a:pt x="0" y="215"/>
                    <a:pt x="0" y="215"/>
                    <a:pt x="0" y="215"/>
                  </a:cubicBezTo>
                  <a:cubicBezTo>
                    <a:pt x="0" y="539"/>
                    <a:pt x="0" y="539"/>
                    <a:pt x="0" y="539"/>
                  </a:cubicBezTo>
                  <a:cubicBezTo>
                    <a:pt x="280" y="377"/>
                    <a:pt x="280" y="377"/>
                    <a:pt x="280" y="377"/>
                  </a:cubicBezTo>
                  <a:cubicBezTo>
                    <a:pt x="280" y="377"/>
                    <a:pt x="280" y="377"/>
                    <a:pt x="280" y="377"/>
                  </a:cubicBezTo>
                  <a:cubicBezTo>
                    <a:pt x="308" y="361"/>
                    <a:pt x="332" y="338"/>
                    <a:pt x="350" y="308"/>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20" name="Google Shape;1520;p49"/>
            <p:cNvSpPr/>
            <p:nvPr/>
          </p:nvSpPr>
          <p:spPr>
            <a:xfrm>
              <a:off x="8434850" y="4663708"/>
              <a:ext cx="359635" cy="240202"/>
            </a:xfrm>
            <a:custGeom>
              <a:avLst/>
              <a:gdLst/>
              <a:ahLst/>
              <a:cxnLst/>
              <a:rect l="l" t="t" r="r" b="b"/>
              <a:pathLst>
                <a:path w="562" h="375" extrusionOk="0">
                  <a:moveTo>
                    <a:pt x="375" y="375"/>
                  </a:moveTo>
                  <a:cubicBezTo>
                    <a:pt x="478" y="375"/>
                    <a:pt x="562" y="291"/>
                    <a:pt x="562" y="188"/>
                  </a:cubicBezTo>
                  <a:cubicBezTo>
                    <a:pt x="562" y="84"/>
                    <a:pt x="478" y="0"/>
                    <a:pt x="375" y="0"/>
                  </a:cubicBezTo>
                  <a:cubicBezTo>
                    <a:pt x="340" y="0"/>
                    <a:pt x="308" y="9"/>
                    <a:pt x="280" y="26"/>
                  </a:cubicBezTo>
                  <a:cubicBezTo>
                    <a:pt x="280" y="26"/>
                    <a:pt x="280" y="26"/>
                    <a:pt x="280" y="26"/>
                  </a:cubicBezTo>
                  <a:cubicBezTo>
                    <a:pt x="0" y="188"/>
                    <a:pt x="0" y="188"/>
                    <a:pt x="0" y="188"/>
                  </a:cubicBezTo>
                  <a:cubicBezTo>
                    <a:pt x="280" y="349"/>
                    <a:pt x="280" y="349"/>
                    <a:pt x="280" y="349"/>
                  </a:cubicBezTo>
                  <a:cubicBezTo>
                    <a:pt x="280" y="349"/>
                    <a:pt x="280" y="349"/>
                    <a:pt x="280" y="349"/>
                  </a:cubicBezTo>
                  <a:cubicBezTo>
                    <a:pt x="308" y="366"/>
                    <a:pt x="340" y="375"/>
                    <a:pt x="375" y="375"/>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21" name="Google Shape;1521;p49"/>
            <p:cNvSpPr/>
            <p:nvPr/>
          </p:nvSpPr>
          <p:spPr>
            <a:xfrm>
              <a:off x="8434850" y="4784253"/>
              <a:ext cx="257327" cy="345178"/>
            </a:xfrm>
            <a:custGeom>
              <a:avLst/>
              <a:gdLst/>
              <a:ahLst/>
              <a:cxnLst/>
              <a:rect l="l" t="t" r="r" b="b"/>
              <a:pathLst>
                <a:path w="402" h="539" extrusionOk="0">
                  <a:moveTo>
                    <a:pt x="25" y="418"/>
                  </a:moveTo>
                  <a:cubicBezTo>
                    <a:pt x="77" y="508"/>
                    <a:pt x="191" y="539"/>
                    <a:pt x="281" y="487"/>
                  </a:cubicBezTo>
                  <a:cubicBezTo>
                    <a:pt x="371" y="435"/>
                    <a:pt x="402" y="320"/>
                    <a:pt x="350" y="231"/>
                  </a:cubicBezTo>
                  <a:cubicBezTo>
                    <a:pt x="332" y="201"/>
                    <a:pt x="308" y="177"/>
                    <a:pt x="280" y="161"/>
                  </a:cubicBezTo>
                  <a:cubicBezTo>
                    <a:pt x="280" y="161"/>
                    <a:pt x="280" y="161"/>
                    <a:pt x="280" y="161"/>
                  </a:cubicBezTo>
                  <a:cubicBezTo>
                    <a:pt x="0" y="0"/>
                    <a:pt x="0" y="0"/>
                    <a:pt x="0" y="0"/>
                  </a:cubicBezTo>
                  <a:cubicBezTo>
                    <a:pt x="0" y="323"/>
                    <a:pt x="0" y="323"/>
                    <a:pt x="0" y="323"/>
                  </a:cubicBezTo>
                  <a:cubicBezTo>
                    <a:pt x="0" y="323"/>
                    <a:pt x="0" y="323"/>
                    <a:pt x="0" y="323"/>
                  </a:cubicBezTo>
                  <a:cubicBezTo>
                    <a:pt x="0" y="355"/>
                    <a:pt x="8" y="388"/>
                    <a:pt x="25" y="418"/>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22" name="Google Shape;1522;p49"/>
            <p:cNvSpPr/>
            <p:nvPr/>
          </p:nvSpPr>
          <p:spPr>
            <a:xfrm>
              <a:off x="8074325" y="4663708"/>
              <a:ext cx="360524" cy="240202"/>
            </a:xfrm>
            <a:custGeom>
              <a:avLst/>
              <a:gdLst/>
              <a:ahLst/>
              <a:cxnLst/>
              <a:rect l="l" t="t" r="r" b="b"/>
              <a:pathLst>
                <a:path w="563" h="375" extrusionOk="0">
                  <a:moveTo>
                    <a:pt x="188" y="0"/>
                  </a:moveTo>
                  <a:cubicBezTo>
                    <a:pt x="84" y="0"/>
                    <a:pt x="0" y="84"/>
                    <a:pt x="0" y="188"/>
                  </a:cubicBezTo>
                  <a:cubicBezTo>
                    <a:pt x="0" y="291"/>
                    <a:pt x="84" y="375"/>
                    <a:pt x="188" y="375"/>
                  </a:cubicBezTo>
                  <a:cubicBezTo>
                    <a:pt x="222" y="375"/>
                    <a:pt x="255" y="366"/>
                    <a:pt x="283" y="349"/>
                  </a:cubicBezTo>
                  <a:cubicBezTo>
                    <a:pt x="283" y="349"/>
                    <a:pt x="283" y="349"/>
                    <a:pt x="283" y="349"/>
                  </a:cubicBezTo>
                  <a:cubicBezTo>
                    <a:pt x="563" y="188"/>
                    <a:pt x="563" y="188"/>
                    <a:pt x="563" y="188"/>
                  </a:cubicBezTo>
                  <a:cubicBezTo>
                    <a:pt x="283" y="26"/>
                    <a:pt x="283" y="26"/>
                    <a:pt x="283" y="26"/>
                  </a:cubicBezTo>
                  <a:cubicBezTo>
                    <a:pt x="283" y="26"/>
                    <a:pt x="283" y="26"/>
                    <a:pt x="283" y="26"/>
                  </a:cubicBezTo>
                  <a:cubicBezTo>
                    <a:pt x="255" y="9"/>
                    <a:pt x="222" y="0"/>
                    <a:pt x="188" y="0"/>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23" name="Google Shape;1523;p49"/>
            <p:cNvSpPr/>
            <p:nvPr/>
          </p:nvSpPr>
          <p:spPr>
            <a:xfrm>
              <a:off x="8177523" y="4438852"/>
              <a:ext cx="257327" cy="345401"/>
            </a:xfrm>
            <a:custGeom>
              <a:avLst/>
              <a:gdLst/>
              <a:ahLst/>
              <a:cxnLst/>
              <a:rect l="l" t="t" r="r" b="b"/>
              <a:pathLst>
                <a:path w="402" h="539" extrusionOk="0">
                  <a:moveTo>
                    <a:pt x="377" y="120"/>
                  </a:moveTo>
                  <a:cubicBezTo>
                    <a:pt x="325" y="30"/>
                    <a:pt x="210" y="0"/>
                    <a:pt x="120" y="51"/>
                  </a:cubicBezTo>
                  <a:cubicBezTo>
                    <a:pt x="31" y="103"/>
                    <a:pt x="0" y="218"/>
                    <a:pt x="52" y="308"/>
                  </a:cubicBezTo>
                  <a:cubicBezTo>
                    <a:pt x="69" y="338"/>
                    <a:pt x="94" y="361"/>
                    <a:pt x="122" y="377"/>
                  </a:cubicBezTo>
                  <a:cubicBezTo>
                    <a:pt x="122" y="377"/>
                    <a:pt x="122" y="377"/>
                    <a:pt x="122" y="377"/>
                  </a:cubicBezTo>
                  <a:cubicBezTo>
                    <a:pt x="402" y="539"/>
                    <a:pt x="402" y="539"/>
                    <a:pt x="402" y="539"/>
                  </a:cubicBezTo>
                  <a:cubicBezTo>
                    <a:pt x="402" y="215"/>
                    <a:pt x="402" y="215"/>
                    <a:pt x="402" y="215"/>
                  </a:cubicBezTo>
                  <a:cubicBezTo>
                    <a:pt x="402" y="215"/>
                    <a:pt x="402" y="215"/>
                    <a:pt x="402" y="215"/>
                  </a:cubicBezTo>
                  <a:cubicBezTo>
                    <a:pt x="402" y="183"/>
                    <a:pt x="394" y="150"/>
                    <a:pt x="377" y="12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1524" name="Google Shape;1524;p49"/>
          <p:cNvGrpSpPr/>
          <p:nvPr/>
        </p:nvGrpSpPr>
        <p:grpSpPr>
          <a:xfrm>
            <a:off x="6908080" y="2987570"/>
            <a:ext cx="445629" cy="399565"/>
            <a:chOff x="9878975" y="4425243"/>
            <a:chExt cx="719918" cy="645502"/>
          </a:xfrm>
        </p:grpSpPr>
        <p:sp>
          <p:nvSpPr>
            <p:cNvPr id="1525" name="Google Shape;1525;p49"/>
            <p:cNvSpPr/>
            <p:nvPr/>
          </p:nvSpPr>
          <p:spPr>
            <a:xfrm>
              <a:off x="10225338" y="4708710"/>
              <a:ext cx="373555" cy="362034"/>
            </a:xfrm>
            <a:custGeom>
              <a:avLst/>
              <a:gdLst/>
              <a:ahLst/>
              <a:cxnLst/>
              <a:rect l="l" t="t" r="r" b="b"/>
              <a:pathLst>
                <a:path w="635" h="614" extrusionOk="0">
                  <a:moveTo>
                    <a:pt x="47" y="160"/>
                  </a:moveTo>
                  <a:cubicBezTo>
                    <a:pt x="9" y="230"/>
                    <a:pt x="0" y="310"/>
                    <a:pt x="20" y="386"/>
                  </a:cubicBezTo>
                  <a:cubicBezTo>
                    <a:pt x="42" y="466"/>
                    <a:pt x="92" y="532"/>
                    <a:pt x="163" y="573"/>
                  </a:cubicBezTo>
                  <a:cubicBezTo>
                    <a:pt x="210" y="600"/>
                    <a:pt x="263" y="614"/>
                    <a:pt x="317" y="614"/>
                  </a:cubicBezTo>
                  <a:cubicBezTo>
                    <a:pt x="426" y="614"/>
                    <a:pt x="528" y="555"/>
                    <a:pt x="583" y="460"/>
                  </a:cubicBezTo>
                  <a:cubicBezTo>
                    <a:pt x="624" y="389"/>
                    <a:pt x="635" y="307"/>
                    <a:pt x="613" y="227"/>
                  </a:cubicBezTo>
                  <a:cubicBezTo>
                    <a:pt x="592" y="148"/>
                    <a:pt x="541" y="82"/>
                    <a:pt x="470" y="41"/>
                  </a:cubicBezTo>
                  <a:cubicBezTo>
                    <a:pt x="426" y="15"/>
                    <a:pt x="376" y="1"/>
                    <a:pt x="325" y="0"/>
                  </a:cubicBezTo>
                  <a:cubicBezTo>
                    <a:pt x="266" y="97"/>
                    <a:pt x="161" y="157"/>
                    <a:pt x="47" y="16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26" name="Google Shape;1526;p49"/>
            <p:cNvSpPr/>
            <p:nvPr/>
          </p:nvSpPr>
          <p:spPr>
            <a:xfrm>
              <a:off x="10067759" y="4425243"/>
              <a:ext cx="361073" cy="361365"/>
            </a:xfrm>
            <a:custGeom>
              <a:avLst/>
              <a:gdLst/>
              <a:ahLst/>
              <a:cxnLst/>
              <a:rect l="l" t="t" r="r" b="b"/>
              <a:pathLst>
                <a:path w="614" h="613" extrusionOk="0">
                  <a:moveTo>
                    <a:pt x="524" y="89"/>
                  </a:moveTo>
                  <a:cubicBezTo>
                    <a:pt x="466" y="32"/>
                    <a:pt x="389" y="0"/>
                    <a:pt x="307" y="0"/>
                  </a:cubicBezTo>
                  <a:cubicBezTo>
                    <a:pt x="138" y="0"/>
                    <a:pt x="0" y="137"/>
                    <a:pt x="0" y="307"/>
                  </a:cubicBezTo>
                  <a:cubicBezTo>
                    <a:pt x="0" y="358"/>
                    <a:pt x="13" y="408"/>
                    <a:pt x="37" y="453"/>
                  </a:cubicBezTo>
                  <a:cubicBezTo>
                    <a:pt x="151" y="456"/>
                    <a:pt x="256" y="517"/>
                    <a:pt x="315" y="613"/>
                  </a:cubicBezTo>
                  <a:cubicBezTo>
                    <a:pt x="481" y="609"/>
                    <a:pt x="614" y="473"/>
                    <a:pt x="614" y="307"/>
                  </a:cubicBezTo>
                  <a:cubicBezTo>
                    <a:pt x="614" y="225"/>
                    <a:pt x="582" y="147"/>
                    <a:pt x="524" y="89"/>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27" name="Google Shape;1527;p49"/>
            <p:cNvSpPr/>
            <p:nvPr/>
          </p:nvSpPr>
          <p:spPr>
            <a:xfrm>
              <a:off x="9878975" y="4708710"/>
              <a:ext cx="359959" cy="362034"/>
            </a:xfrm>
            <a:custGeom>
              <a:avLst/>
              <a:gdLst/>
              <a:ahLst/>
              <a:cxnLst/>
              <a:rect l="l" t="t" r="r" b="b"/>
              <a:pathLst>
                <a:path w="612" h="614" extrusionOk="0">
                  <a:moveTo>
                    <a:pt x="612" y="147"/>
                  </a:moveTo>
                  <a:cubicBezTo>
                    <a:pt x="556" y="56"/>
                    <a:pt x="457" y="0"/>
                    <a:pt x="350" y="0"/>
                  </a:cubicBezTo>
                  <a:cubicBezTo>
                    <a:pt x="296" y="0"/>
                    <a:pt x="243" y="14"/>
                    <a:pt x="197" y="41"/>
                  </a:cubicBezTo>
                  <a:cubicBezTo>
                    <a:pt x="50" y="126"/>
                    <a:pt x="0" y="314"/>
                    <a:pt x="84" y="460"/>
                  </a:cubicBezTo>
                  <a:cubicBezTo>
                    <a:pt x="139" y="555"/>
                    <a:pt x="241" y="614"/>
                    <a:pt x="350" y="614"/>
                  </a:cubicBezTo>
                  <a:cubicBezTo>
                    <a:pt x="350" y="614"/>
                    <a:pt x="350" y="614"/>
                    <a:pt x="350" y="614"/>
                  </a:cubicBezTo>
                  <a:cubicBezTo>
                    <a:pt x="404" y="614"/>
                    <a:pt x="457" y="600"/>
                    <a:pt x="504" y="573"/>
                  </a:cubicBezTo>
                  <a:cubicBezTo>
                    <a:pt x="548" y="547"/>
                    <a:pt x="585" y="511"/>
                    <a:pt x="612" y="467"/>
                  </a:cubicBezTo>
                  <a:cubicBezTo>
                    <a:pt x="558" y="368"/>
                    <a:pt x="558" y="246"/>
                    <a:pt x="612" y="147"/>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528" name="Google Shape;1528;p49"/>
          <p:cNvGrpSpPr/>
          <p:nvPr/>
        </p:nvGrpSpPr>
        <p:grpSpPr>
          <a:xfrm>
            <a:off x="7549097" y="2976371"/>
            <a:ext cx="445785" cy="421964"/>
            <a:chOff x="10914544" y="4407150"/>
            <a:chExt cx="720170" cy="681687"/>
          </a:xfrm>
        </p:grpSpPr>
        <p:sp>
          <p:nvSpPr>
            <p:cNvPr id="1529" name="Google Shape;1529;p49"/>
            <p:cNvSpPr/>
            <p:nvPr/>
          </p:nvSpPr>
          <p:spPr>
            <a:xfrm>
              <a:off x="10914544" y="4407150"/>
              <a:ext cx="349099" cy="392923"/>
            </a:xfrm>
            <a:custGeom>
              <a:avLst/>
              <a:gdLst/>
              <a:ahLst/>
              <a:cxnLst/>
              <a:rect l="l" t="t" r="r" b="b"/>
              <a:pathLst>
                <a:path w="632" h="712" extrusionOk="0">
                  <a:moveTo>
                    <a:pt x="138" y="607"/>
                  </a:moveTo>
                  <a:cubicBezTo>
                    <a:pt x="0" y="469"/>
                    <a:pt x="0" y="243"/>
                    <a:pt x="138" y="104"/>
                  </a:cubicBezTo>
                  <a:cubicBezTo>
                    <a:pt x="206" y="37"/>
                    <a:pt x="295" y="0"/>
                    <a:pt x="390" y="0"/>
                  </a:cubicBezTo>
                  <a:cubicBezTo>
                    <a:pt x="480" y="0"/>
                    <a:pt x="566" y="33"/>
                    <a:pt x="632" y="94"/>
                  </a:cubicBezTo>
                  <a:cubicBezTo>
                    <a:pt x="565" y="166"/>
                    <a:pt x="529" y="258"/>
                    <a:pt x="529" y="356"/>
                  </a:cubicBezTo>
                  <a:cubicBezTo>
                    <a:pt x="529" y="454"/>
                    <a:pt x="565" y="546"/>
                    <a:pt x="632" y="617"/>
                  </a:cubicBezTo>
                  <a:cubicBezTo>
                    <a:pt x="566" y="678"/>
                    <a:pt x="480" y="712"/>
                    <a:pt x="390" y="712"/>
                  </a:cubicBezTo>
                  <a:cubicBezTo>
                    <a:pt x="295" y="712"/>
                    <a:pt x="206" y="675"/>
                    <a:pt x="138" y="607"/>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30" name="Google Shape;1530;p49"/>
            <p:cNvSpPr/>
            <p:nvPr/>
          </p:nvSpPr>
          <p:spPr>
            <a:xfrm>
              <a:off x="10933187" y="4759296"/>
              <a:ext cx="393264" cy="329541"/>
            </a:xfrm>
            <a:custGeom>
              <a:avLst/>
              <a:gdLst/>
              <a:ahLst/>
              <a:cxnLst/>
              <a:rect l="l" t="t" r="r" b="b"/>
              <a:pathLst>
                <a:path w="712" h="597" extrusionOk="0">
                  <a:moveTo>
                    <a:pt x="356" y="102"/>
                  </a:moveTo>
                  <a:cubicBezTo>
                    <a:pt x="454" y="102"/>
                    <a:pt x="546" y="66"/>
                    <a:pt x="618" y="0"/>
                  </a:cubicBezTo>
                  <a:cubicBezTo>
                    <a:pt x="679" y="66"/>
                    <a:pt x="712" y="151"/>
                    <a:pt x="712" y="241"/>
                  </a:cubicBezTo>
                  <a:cubicBezTo>
                    <a:pt x="712" y="337"/>
                    <a:pt x="675" y="426"/>
                    <a:pt x="608" y="493"/>
                  </a:cubicBezTo>
                  <a:cubicBezTo>
                    <a:pt x="541" y="560"/>
                    <a:pt x="451" y="597"/>
                    <a:pt x="356" y="597"/>
                  </a:cubicBezTo>
                  <a:cubicBezTo>
                    <a:pt x="261" y="597"/>
                    <a:pt x="172" y="560"/>
                    <a:pt x="104" y="493"/>
                  </a:cubicBezTo>
                  <a:cubicBezTo>
                    <a:pt x="37" y="426"/>
                    <a:pt x="0" y="337"/>
                    <a:pt x="0" y="241"/>
                  </a:cubicBezTo>
                  <a:cubicBezTo>
                    <a:pt x="0" y="151"/>
                    <a:pt x="34" y="66"/>
                    <a:pt x="95" y="0"/>
                  </a:cubicBezTo>
                  <a:cubicBezTo>
                    <a:pt x="166" y="66"/>
                    <a:pt x="258" y="102"/>
                    <a:pt x="356" y="102"/>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31" name="Google Shape;1531;p49"/>
            <p:cNvSpPr/>
            <p:nvPr/>
          </p:nvSpPr>
          <p:spPr>
            <a:xfrm>
              <a:off x="11285615" y="4696357"/>
              <a:ext cx="330458" cy="392479"/>
            </a:xfrm>
            <a:custGeom>
              <a:avLst/>
              <a:gdLst/>
              <a:ahLst/>
              <a:cxnLst/>
              <a:rect l="l" t="t" r="r" b="b"/>
              <a:pathLst>
                <a:path w="598" h="711" extrusionOk="0">
                  <a:moveTo>
                    <a:pt x="493" y="607"/>
                  </a:moveTo>
                  <a:cubicBezTo>
                    <a:pt x="426" y="674"/>
                    <a:pt x="337" y="711"/>
                    <a:pt x="242" y="711"/>
                  </a:cubicBezTo>
                  <a:cubicBezTo>
                    <a:pt x="152" y="711"/>
                    <a:pt x="66" y="678"/>
                    <a:pt x="0" y="617"/>
                  </a:cubicBezTo>
                  <a:cubicBezTo>
                    <a:pt x="67" y="546"/>
                    <a:pt x="103" y="453"/>
                    <a:pt x="103" y="355"/>
                  </a:cubicBezTo>
                  <a:cubicBezTo>
                    <a:pt x="103" y="258"/>
                    <a:pt x="67" y="165"/>
                    <a:pt x="0" y="94"/>
                  </a:cubicBezTo>
                  <a:cubicBezTo>
                    <a:pt x="66" y="33"/>
                    <a:pt x="152" y="0"/>
                    <a:pt x="242" y="0"/>
                  </a:cubicBezTo>
                  <a:cubicBezTo>
                    <a:pt x="337" y="0"/>
                    <a:pt x="426" y="37"/>
                    <a:pt x="493" y="104"/>
                  </a:cubicBezTo>
                  <a:cubicBezTo>
                    <a:pt x="561" y="171"/>
                    <a:pt x="598" y="260"/>
                    <a:pt x="598" y="355"/>
                  </a:cubicBezTo>
                  <a:cubicBezTo>
                    <a:pt x="598" y="451"/>
                    <a:pt x="561" y="540"/>
                    <a:pt x="493" y="607"/>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32" name="Google Shape;1532;p49"/>
            <p:cNvSpPr/>
            <p:nvPr/>
          </p:nvSpPr>
          <p:spPr>
            <a:xfrm>
              <a:off x="11222808" y="4407150"/>
              <a:ext cx="411906" cy="329541"/>
            </a:xfrm>
            <a:custGeom>
              <a:avLst/>
              <a:gdLst/>
              <a:ahLst/>
              <a:cxnLst/>
              <a:rect l="l" t="t" r="r" b="b"/>
              <a:pathLst>
                <a:path w="746" h="597" extrusionOk="0">
                  <a:moveTo>
                    <a:pt x="356" y="0"/>
                  </a:moveTo>
                  <a:cubicBezTo>
                    <a:pt x="451" y="0"/>
                    <a:pt x="540" y="37"/>
                    <a:pt x="607" y="104"/>
                  </a:cubicBezTo>
                  <a:cubicBezTo>
                    <a:pt x="743" y="240"/>
                    <a:pt x="746" y="458"/>
                    <a:pt x="617" y="597"/>
                  </a:cubicBezTo>
                  <a:cubicBezTo>
                    <a:pt x="546" y="531"/>
                    <a:pt x="454" y="495"/>
                    <a:pt x="356" y="495"/>
                  </a:cubicBezTo>
                  <a:cubicBezTo>
                    <a:pt x="258" y="495"/>
                    <a:pt x="166" y="531"/>
                    <a:pt x="94" y="597"/>
                  </a:cubicBezTo>
                  <a:cubicBezTo>
                    <a:pt x="33" y="531"/>
                    <a:pt x="0" y="446"/>
                    <a:pt x="0" y="356"/>
                  </a:cubicBezTo>
                  <a:cubicBezTo>
                    <a:pt x="0" y="261"/>
                    <a:pt x="37" y="171"/>
                    <a:pt x="104" y="104"/>
                  </a:cubicBezTo>
                  <a:cubicBezTo>
                    <a:pt x="171" y="37"/>
                    <a:pt x="261" y="0"/>
                    <a:pt x="356"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533" name="Google Shape;1533;p49"/>
          <p:cNvGrpSpPr/>
          <p:nvPr/>
        </p:nvGrpSpPr>
        <p:grpSpPr>
          <a:xfrm>
            <a:off x="6266887" y="2984485"/>
            <a:ext cx="445805" cy="405735"/>
            <a:chOff x="8843122" y="4420259"/>
            <a:chExt cx="720202" cy="655469"/>
          </a:xfrm>
        </p:grpSpPr>
        <p:sp>
          <p:nvSpPr>
            <p:cNvPr id="1534" name="Google Shape;1534;p49"/>
            <p:cNvSpPr/>
            <p:nvPr/>
          </p:nvSpPr>
          <p:spPr>
            <a:xfrm>
              <a:off x="8843122" y="4664371"/>
              <a:ext cx="351295" cy="411356"/>
            </a:xfrm>
            <a:custGeom>
              <a:avLst/>
              <a:gdLst/>
              <a:ahLst/>
              <a:cxnLst/>
              <a:rect l="l" t="t" r="r" b="b"/>
              <a:pathLst>
                <a:path w="530" h="618" extrusionOk="0">
                  <a:moveTo>
                    <a:pt x="374" y="277"/>
                  </a:moveTo>
                  <a:cubicBezTo>
                    <a:pt x="280" y="220"/>
                    <a:pt x="216" y="122"/>
                    <a:pt x="203" y="13"/>
                  </a:cubicBezTo>
                  <a:cubicBezTo>
                    <a:pt x="202" y="5"/>
                    <a:pt x="192" y="0"/>
                    <a:pt x="185" y="5"/>
                  </a:cubicBezTo>
                  <a:cubicBezTo>
                    <a:pt x="44" y="104"/>
                    <a:pt x="0" y="297"/>
                    <a:pt x="88" y="449"/>
                  </a:cubicBezTo>
                  <a:cubicBezTo>
                    <a:pt x="148" y="553"/>
                    <a:pt x="259" y="618"/>
                    <a:pt x="380" y="618"/>
                  </a:cubicBezTo>
                  <a:cubicBezTo>
                    <a:pt x="380" y="618"/>
                    <a:pt x="380" y="618"/>
                    <a:pt x="380" y="618"/>
                  </a:cubicBezTo>
                  <a:cubicBezTo>
                    <a:pt x="428" y="618"/>
                    <a:pt x="477" y="607"/>
                    <a:pt x="521" y="586"/>
                  </a:cubicBezTo>
                  <a:cubicBezTo>
                    <a:pt x="529" y="583"/>
                    <a:pt x="530" y="572"/>
                    <a:pt x="523" y="567"/>
                  </a:cubicBezTo>
                  <a:cubicBezTo>
                    <a:pt x="435" y="501"/>
                    <a:pt x="382" y="397"/>
                    <a:pt x="380" y="287"/>
                  </a:cubicBezTo>
                  <a:cubicBezTo>
                    <a:pt x="380" y="283"/>
                    <a:pt x="378" y="279"/>
                    <a:pt x="374" y="277"/>
                  </a:cubicBez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35" name="Google Shape;1535;p49"/>
            <p:cNvSpPr/>
            <p:nvPr/>
          </p:nvSpPr>
          <p:spPr>
            <a:xfrm>
              <a:off x="9232824" y="4664371"/>
              <a:ext cx="330500" cy="411356"/>
            </a:xfrm>
            <a:custGeom>
              <a:avLst/>
              <a:gdLst/>
              <a:ahLst/>
              <a:cxnLst/>
              <a:rect l="l" t="t" r="r" b="b"/>
              <a:pathLst>
                <a:path w="499" h="618" extrusionOk="0">
                  <a:moveTo>
                    <a:pt x="326" y="13"/>
                  </a:moveTo>
                  <a:cubicBezTo>
                    <a:pt x="313" y="122"/>
                    <a:pt x="250" y="220"/>
                    <a:pt x="155" y="277"/>
                  </a:cubicBezTo>
                  <a:cubicBezTo>
                    <a:pt x="152" y="279"/>
                    <a:pt x="149" y="283"/>
                    <a:pt x="149" y="287"/>
                  </a:cubicBezTo>
                  <a:cubicBezTo>
                    <a:pt x="147" y="397"/>
                    <a:pt x="94" y="501"/>
                    <a:pt x="7" y="567"/>
                  </a:cubicBezTo>
                  <a:cubicBezTo>
                    <a:pt x="0" y="572"/>
                    <a:pt x="1" y="583"/>
                    <a:pt x="9" y="586"/>
                  </a:cubicBezTo>
                  <a:cubicBezTo>
                    <a:pt x="53" y="607"/>
                    <a:pt x="101" y="618"/>
                    <a:pt x="150" y="618"/>
                  </a:cubicBezTo>
                  <a:cubicBezTo>
                    <a:pt x="270" y="618"/>
                    <a:pt x="382" y="553"/>
                    <a:pt x="442" y="449"/>
                  </a:cubicBezTo>
                  <a:cubicBezTo>
                    <a:pt x="487" y="371"/>
                    <a:pt x="499" y="281"/>
                    <a:pt x="476" y="194"/>
                  </a:cubicBezTo>
                  <a:cubicBezTo>
                    <a:pt x="455" y="117"/>
                    <a:pt x="409" y="51"/>
                    <a:pt x="344" y="5"/>
                  </a:cubicBezTo>
                  <a:cubicBezTo>
                    <a:pt x="337" y="0"/>
                    <a:pt x="327" y="5"/>
                    <a:pt x="326" y="13"/>
                  </a:cubicBezTo>
                  <a:close/>
                </a:path>
              </a:pathLst>
            </a:custGeom>
            <a:solidFill>
              <a:srgbClr val="45818E"/>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36" name="Google Shape;1536;p49"/>
            <p:cNvSpPr/>
            <p:nvPr/>
          </p:nvSpPr>
          <p:spPr>
            <a:xfrm>
              <a:off x="9108305" y="4859367"/>
              <a:ext cx="210630" cy="182470"/>
            </a:xfrm>
            <a:custGeom>
              <a:avLst/>
              <a:gdLst/>
              <a:ahLst/>
              <a:cxnLst/>
              <a:rect l="l" t="t" r="r" b="b"/>
              <a:pathLst>
                <a:path w="318" h="274" extrusionOk="0">
                  <a:moveTo>
                    <a:pt x="165" y="271"/>
                  </a:moveTo>
                  <a:cubicBezTo>
                    <a:pt x="253" y="214"/>
                    <a:pt x="309" y="118"/>
                    <a:pt x="317" y="14"/>
                  </a:cubicBezTo>
                  <a:cubicBezTo>
                    <a:pt x="318" y="6"/>
                    <a:pt x="309" y="0"/>
                    <a:pt x="301" y="3"/>
                  </a:cubicBezTo>
                  <a:cubicBezTo>
                    <a:pt x="256" y="23"/>
                    <a:pt x="208" y="33"/>
                    <a:pt x="159" y="33"/>
                  </a:cubicBezTo>
                  <a:cubicBezTo>
                    <a:pt x="110" y="33"/>
                    <a:pt x="61" y="23"/>
                    <a:pt x="16" y="3"/>
                  </a:cubicBezTo>
                  <a:cubicBezTo>
                    <a:pt x="8" y="0"/>
                    <a:pt x="0" y="6"/>
                    <a:pt x="0" y="14"/>
                  </a:cubicBezTo>
                  <a:cubicBezTo>
                    <a:pt x="9" y="118"/>
                    <a:pt x="65" y="214"/>
                    <a:pt x="152" y="271"/>
                  </a:cubicBezTo>
                  <a:cubicBezTo>
                    <a:pt x="156" y="274"/>
                    <a:pt x="161" y="274"/>
                    <a:pt x="165" y="271"/>
                  </a:cubicBezTo>
                  <a:close/>
                </a:path>
              </a:pathLst>
            </a:custGeom>
            <a:solidFill>
              <a:srgbClr val="A2C4C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37" name="Google Shape;1537;p49"/>
            <p:cNvSpPr/>
            <p:nvPr/>
          </p:nvSpPr>
          <p:spPr>
            <a:xfrm>
              <a:off x="8990881" y="4420259"/>
              <a:ext cx="445234" cy="224220"/>
            </a:xfrm>
            <a:custGeom>
              <a:avLst/>
              <a:gdLst/>
              <a:ahLst/>
              <a:cxnLst/>
              <a:rect l="l" t="t" r="r" b="b"/>
              <a:pathLst>
                <a:path w="672" h="337" extrusionOk="0">
                  <a:moveTo>
                    <a:pt x="336" y="0"/>
                  </a:moveTo>
                  <a:cubicBezTo>
                    <a:pt x="160" y="0"/>
                    <a:pt x="15" y="135"/>
                    <a:pt x="0" y="307"/>
                  </a:cubicBezTo>
                  <a:cubicBezTo>
                    <a:pt x="0" y="315"/>
                    <a:pt x="8" y="322"/>
                    <a:pt x="16" y="318"/>
                  </a:cubicBezTo>
                  <a:cubicBezTo>
                    <a:pt x="60" y="299"/>
                    <a:pt x="108" y="290"/>
                    <a:pt x="156" y="290"/>
                  </a:cubicBezTo>
                  <a:cubicBezTo>
                    <a:pt x="217" y="290"/>
                    <a:pt x="277" y="305"/>
                    <a:pt x="330" y="335"/>
                  </a:cubicBezTo>
                  <a:cubicBezTo>
                    <a:pt x="334" y="337"/>
                    <a:pt x="338" y="337"/>
                    <a:pt x="341" y="335"/>
                  </a:cubicBezTo>
                  <a:cubicBezTo>
                    <a:pt x="395" y="305"/>
                    <a:pt x="455" y="290"/>
                    <a:pt x="516" y="290"/>
                  </a:cubicBezTo>
                  <a:cubicBezTo>
                    <a:pt x="564" y="290"/>
                    <a:pt x="611" y="299"/>
                    <a:pt x="655" y="318"/>
                  </a:cubicBezTo>
                  <a:cubicBezTo>
                    <a:pt x="663" y="321"/>
                    <a:pt x="672" y="315"/>
                    <a:pt x="671" y="307"/>
                  </a:cubicBezTo>
                  <a:cubicBezTo>
                    <a:pt x="656" y="135"/>
                    <a:pt x="511" y="0"/>
                    <a:pt x="336" y="0"/>
                  </a:cubicBez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38" name="Google Shape;1538;p49"/>
            <p:cNvSpPr/>
            <p:nvPr/>
          </p:nvSpPr>
          <p:spPr>
            <a:xfrm>
              <a:off x="8988924" y="4625814"/>
              <a:ext cx="207939" cy="207766"/>
            </a:xfrm>
            <a:custGeom>
              <a:avLst/>
              <a:gdLst/>
              <a:ahLst/>
              <a:cxnLst/>
              <a:rect l="l" t="t" r="r" b="b"/>
              <a:pathLst>
                <a:path w="314" h="312" extrusionOk="0">
                  <a:moveTo>
                    <a:pt x="147" y="307"/>
                  </a:moveTo>
                  <a:cubicBezTo>
                    <a:pt x="154" y="312"/>
                    <a:pt x="163" y="308"/>
                    <a:pt x="164" y="299"/>
                  </a:cubicBezTo>
                  <a:cubicBezTo>
                    <a:pt x="170" y="251"/>
                    <a:pt x="185" y="203"/>
                    <a:pt x="210" y="161"/>
                  </a:cubicBezTo>
                  <a:cubicBezTo>
                    <a:pt x="234" y="118"/>
                    <a:pt x="268" y="81"/>
                    <a:pt x="307" y="52"/>
                  </a:cubicBezTo>
                  <a:cubicBezTo>
                    <a:pt x="314" y="47"/>
                    <a:pt x="313" y="37"/>
                    <a:pt x="305" y="33"/>
                  </a:cubicBezTo>
                  <a:cubicBezTo>
                    <a:pt x="260" y="11"/>
                    <a:pt x="210" y="0"/>
                    <a:pt x="159" y="0"/>
                  </a:cubicBezTo>
                  <a:cubicBezTo>
                    <a:pt x="104" y="0"/>
                    <a:pt x="49" y="14"/>
                    <a:pt x="0" y="40"/>
                  </a:cubicBezTo>
                  <a:cubicBezTo>
                    <a:pt x="4" y="147"/>
                    <a:pt x="59" y="247"/>
                    <a:pt x="147" y="307"/>
                  </a:cubicBezTo>
                  <a:close/>
                </a:path>
              </a:pathLst>
            </a:custGeom>
            <a:solidFill>
              <a:srgbClr val="B6D7A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39" name="Google Shape;1539;p49"/>
            <p:cNvSpPr/>
            <p:nvPr/>
          </p:nvSpPr>
          <p:spPr>
            <a:xfrm>
              <a:off x="9232824" y="4627288"/>
              <a:ext cx="203291" cy="203591"/>
            </a:xfrm>
            <a:custGeom>
              <a:avLst/>
              <a:gdLst/>
              <a:ahLst/>
              <a:cxnLst/>
              <a:rect l="l" t="t" r="r" b="b"/>
              <a:pathLst>
                <a:path w="307" h="306" extrusionOk="0">
                  <a:moveTo>
                    <a:pt x="9" y="31"/>
                  </a:moveTo>
                  <a:cubicBezTo>
                    <a:pt x="1" y="35"/>
                    <a:pt x="0" y="45"/>
                    <a:pt x="7" y="51"/>
                  </a:cubicBezTo>
                  <a:cubicBezTo>
                    <a:pt x="45" y="79"/>
                    <a:pt x="77" y="116"/>
                    <a:pt x="101" y="158"/>
                  </a:cubicBezTo>
                  <a:cubicBezTo>
                    <a:pt x="126" y="199"/>
                    <a:pt x="141" y="246"/>
                    <a:pt x="147" y="293"/>
                  </a:cubicBezTo>
                  <a:cubicBezTo>
                    <a:pt x="148" y="302"/>
                    <a:pt x="158" y="306"/>
                    <a:pt x="165" y="301"/>
                  </a:cubicBezTo>
                  <a:cubicBezTo>
                    <a:pt x="248" y="243"/>
                    <a:pt x="301" y="149"/>
                    <a:pt x="307" y="46"/>
                  </a:cubicBezTo>
                  <a:cubicBezTo>
                    <a:pt x="307" y="42"/>
                    <a:pt x="305" y="38"/>
                    <a:pt x="301" y="35"/>
                  </a:cubicBezTo>
                  <a:cubicBezTo>
                    <a:pt x="254" y="12"/>
                    <a:pt x="202" y="0"/>
                    <a:pt x="151" y="0"/>
                  </a:cubicBezTo>
                  <a:cubicBezTo>
                    <a:pt x="101" y="0"/>
                    <a:pt x="53" y="11"/>
                    <a:pt x="9" y="31"/>
                  </a:cubicBezTo>
                  <a:close/>
                </a:path>
              </a:pathLst>
            </a:custGeom>
            <a:solidFill>
              <a:srgbClr val="A4C2F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540" name="Google Shape;1540;p49"/>
          <p:cNvGrpSpPr/>
          <p:nvPr/>
        </p:nvGrpSpPr>
        <p:grpSpPr>
          <a:xfrm>
            <a:off x="3069757" y="2283047"/>
            <a:ext cx="445812" cy="394518"/>
            <a:chOff x="1510757" y="3225422"/>
            <a:chExt cx="720214" cy="637347"/>
          </a:xfrm>
        </p:grpSpPr>
        <p:sp>
          <p:nvSpPr>
            <p:cNvPr id="1541" name="Google Shape;1541;p49"/>
            <p:cNvSpPr/>
            <p:nvPr/>
          </p:nvSpPr>
          <p:spPr>
            <a:xfrm>
              <a:off x="1774546" y="3475620"/>
              <a:ext cx="261417" cy="238347"/>
            </a:xfrm>
            <a:custGeom>
              <a:avLst/>
              <a:gdLst/>
              <a:ahLst/>
              <a:cxnLst/>
              <a:rect l="l" t="t" r="r" b="b"/>
              <a:pathLst>
                <a:path w="385" h="351" extrusionOk="0">
                  <a:moveTo>
                    <a:pt x="0" y="288"/>
                  </a:moveTo>
                  <a:cubicBezTo>
                    <a:pt x="0" y="195"/>
                    <a:pt x="0" y="195"/>
                    <a:pt x="0" y="195"/>
                  </a:cubicBezTo>
                  <a:cubicBezTo>
                    <a:pt x="7" y="203"/>
                    <a:pt x="17" y="209"/>
                    <a:pt x="28" y="209"/>
                  </a:cubicBezTo>
                  <a:cubicBezTo>
                    <a:pt x="39" y="209"/>
                    <a:pt x="49" y="204"/>
                    <a:pt x="56" y="195"/>
                  </a:cubicBezTo>
                  <a:cubicBezTo>
                    <a:pt x="66" y="183"/>
                    <a:pt x="72" y="166"/>
                    <a:pt x="71" y="146"/>
                  </a:cubicBezTo>
                  <a:cubicBezTo>
                    <a:pt x="72" y="127"/>
                    <a:pt x="66" y="110"/>
                    <a:pt x="56" y="98"/>
                  </a:cubicBezTo>
                  <a:cubicBezTo>
                    <a:pt x="49" y="89"/>
                    <a:pt x="39" y="84"/>
                    <a:pt x="28" y="84"/>
                  </a:cubicBezTo>
                  <a:cubicBezTo>
                    <a:pt x="17" y="84"/>
                    <a:pt x="7" y="89"/>
                    <a:pt x="0" y="98"/>
                  </a:cubicBezTo>
                  <a:cubicBezTo>
                    <a:pt x="0" y="0"/>
                    <a:pt x="0" y="0"/>
                    <a:pt x="0" y="0"/>
                  </a:cubicBezTo>
                  <a:cubicBezTo>
                    <a:pt x="189" y="0"/>
                    <a:pt x="189" y="0"/>
                    <a:pt x="189" y="0"/>
                  </a:cubicBezTo>
                  <a:cubicBezTo>
                    <a:pt x="312" y="0"/>
                    <a:pt x="312" y="0"/>
                    <a:pt x="312" y="0"/>
                  </a:cubicBezTo>
                  <a:cubicBezTo>
                    <a:pt x="313" y="0"/>
                    <a:pt x="313" y="0"/>
                    <a:pt x="313" y="0"/>
                  </a:cubicBezTo>
                  <a:cubicBezTo>
                    <a:pt x="313" y="122"/>
                    <a:pt x="313" y="122"/>
                    <a:pt x="313" y="122"/>
                  </a:cubicBezTo>
                  <a:cubicBezTo>
                    <a:pt x="314" y="125"/>
                    <a:pt x="317" y="128"/>
                    <a:pt x="320" y="128"/>
                  </a:cubicBezTo>
                  <a:cubicBezTo>
                    <a:pt x="327" y="129"/>
                    <a:pt x="334" y="129"/>
                    <a:pt x="338" y="122"/>
                  </a:cubicBezTo>
                  <a:cubicBezTo>
                    <a:pt x="341" y="119"/>
                    <a:pt x="342" y="115"/>
                    <a:pt x="345" y="111"/>
                  </a:cubicBezTo>
                  <a:cubicBezTo>
                    <a:pt x="351" y="100"/>
                    <a:pt x="366" y="99"/>
                    <a:pt x="374" y="109"/>
                  </a:cubicBezTo>
                  <a:cubicBezTo>
                    <a:pt x="382" y="119"/>
                    <a:pt x="385" y="133"/>
                    <a:pt x="385" y="146"/>
                  </a:cubicBezTo>
                  <a:cubicBezTo>
                    <a:pt x="385" y="160"/>
                    <a:pt x="382" y="174"/>
                    <a:pt x="374" y="184"/>
                  </a:cubicBezTo>
                  <a:cubicBezTo>
                    <a:pt x="366" y="194"/>
                    <a:pt x="351" y="193"/>
                    <a:pt x="345" y="182"/>
                  </a:cubicBezTo>
                  <a:cubicBezTo>
                    <a:pt x="342" y="178"/>
                    <a:pt x="341" y="174"/>
                    <a:pt x="338" y="170"/>
                  </a:cubicBezTo>
                  <a:cubicBezTo>
                    <a:pt x="334" y="164"/>
                    <a:pt x="327" y="164"/>
                    <a:pt x="320" y="164"/>
                  </a:cubicBezTo>
                  <a:cubicBezTo>
                    <a:pt x="317" y="164"/>
                    <a:pt x="314" y="168"/>
                    <a:pt x="313" y="171"/>
                  </a:cubicBezTo>
                  <a:cubicBezTo>
                    <a:pt x="313" y="351"/>
                    <a:pt x="313" y="351"/>
                    <a:pt x="313" y="351"/>
                  </a:cubicBezTo>
                  <a:cubicBezTo>
                    <a:pt x="107" y="324"/>
                    <a:pt x="107" y="324"/>
                    <a:pt x="107" y="324"/>
                  </a:cubicBezTo>
                  <a:cubicBezTo>
                    <a:pt x="107" y="324"/>
                    <a:pt x="74" y="316"/>
                    <a:pt x="52" y="310"/>
                  </a:cubicBezTo>
                  <a:cubicBezTo>
                    <a:pt x="32" y="305"/>
                    <a:pt x="0" y="288"/>
                    <a:pt x="0" y="28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42" name="Google Shape;1542;p49"/>
            <p:cNvSpPr/>
            <p:nvPr/>
          </p:nvSpPr>
          <p:spPr>
            <a:xfrm>
              <a:off x="2000650" y="3426634"/>
              <a:ext cx="230321" cy="296287"/>
            </a:xfrm>
            <a:custGeom>
              <a:avLst/>
              <a:gdLst/>
              <a:ahLst/>
              <a:cxnLst/>
              <a:rect l="l" t="t" r="r" b="b"/>
              <a:pathLst>
                <a:path w="339" h="436" extrusionOk="0">
                  <a:moveTo>
                    <a:pt x="187" y="65"/>
                  </a:moveTo>
                  <a:cubicBezTo>
                    <a:pt x="187" y="58"/>
                    <a:pt x="187" y="51"/>
                    <a:pt x="193" y="47"/>
                  </a:cubicBezTo>
                  <a:cubicBezTo>
                    <a:pt x="197" y="45"/>
                    <a:pt x="201" y="43"/>
                    <a:pt x="205" y="41"/>
                  </a:cubicBezTo>
                  <a:cubicBezTo>
                    <a:pt x="216" y="34"/>
                    <a:pt x="217" y="20"/>
                    <a:pt x="207" y="11"/>
                  </a:cubicBezTo>
                  <a:cubicBezTo>
                    <a:pt x="197" y="3"/>
                    <a:pt x="183" y="0"/>
                    <a:pt x="169" y="0"/>
                  </a:cubicBezTo>
                  <a:cubicBezTo>
                    <a:pt x="156" y="0"/>
                    <a:pt x="142" y="3"/>
                    <a:pt x="132" y="11"/>
                  </a:cubicBezTo>
                  <a:cubicBezTo>
                    <a:pt x="122" y="20"/>
                    <a:pt x="123" y="34"/>
                    <a:pt x="134" y="41"/>
                  </a:cubicBezTo>
                  <a:cubicBezTo>
                    <a:pt x="138" y="43"/>
                    <a:pt x="142" y="45"/>
                    <a:pt x="145" y="47"/>
                  </a:cubicBezTo>
                  <a:cubicBezTo>
                    <a:pt x="152" y="51"/>
                    <a:pt x="152" y="58"/>
                    <a:pt x="151" y="65"/>
                  </a:cubicBezTo>
                  <a:cubicBezTo>
                    <a:pt x="151" y="69"/>
                    <a:pt x="148" y="71"/>
                    <a:pt x="145" y="72"/>
                  </a:cubicBezTo>
                  <a:cubicBezTo>
                    <a:pt x="61" y="72"/>
                    <a:pt x="61" y="72"/>
                    <a:pt x="61" y="72"/>
                  </a:cubicBezTo>
                  <a:cubicBezTo>
                    <a:pt x="0" y="72"/>
                    <a:pt x="0" y="72"/>
                    <a:pt x="0" y="72"/>
                  </a:cubicBezTo>
                  <a:cubicBezTo>
                    <a:pt x="0" y="170"/>
                    <a:pt x="0" y="170"/>
                    <a:pt x="0" y="170"/>
                  </a:cubicBezTo>
                  <a:cubicBezTo>
                    <a:pt x="7" y="161"/>
                    <a:pt x="17" y="156"/>
                    <a:pt x="28" y="156"/>
                  </a:cubicBezTo>
                  <a:cubicBezTo>
                    <a:pt x="39" y="156"/>
                    <a:pt x="49" y="161"/>
                    <a:pt x="56" y="170"/>
                  </a:cubicBezTo>
                  <a:cubicBezTo>
                    <a:pt x="66" y="182"/>
                    <a:pt x="71" y="199"/>
                    <a:pt x="71" y="218"/>
                  </a:cubicBezTo>
                  <a:cubicBezTo>
                    <a:pt x="71" y="238"/>
                    <a:pt x="66" y="255"/>
                    <a:pt x="56" y="267"/>
                  </a:cubicBezTo>
                  <a:cubicBezTo>
                    <a:pt x="49" y="276"/>
                    <a:pt x="39" y="281"/>
                    <a:pt x="28" y="281"/>
                  </a:cubicBezTo>
                  <a:cubicBezTo>
                    <a:pt x="17" y="281"/>
                    <a:pt x="7" y="275"/>
                    <a:pt x="0" y="267"/>
                  </a:cubicBezTo>
                  <a:cubicBezTo>
                    <a:pt x="0" y="425"/>
                    <a:pt x="0" y="425"/>
                    <a:pt x="0" y="425"/>
                  </a:cubicBezTo>
                  <a:cubicBezTo>
                    <a:pt x="86" y="436"/>
                    <a:pt x="86" y="436"/>
                    <a:pt x="86" y="436"/>
                  </a:cubicBezTo>
                  <a:cubicBezTo>
                    <a:pt x="128" y="431"/>
                    <a:pt x="201" y="415"/>
                    <a:pt x="248" y="367"/>
                  </a:cubicBezTo>
                  <a:cubicBezTo>
                    <a:pt x="307" y="309"/>
                    <a:pt x="328" y="205"/>
                    <a:pt x="328" y="205"/>
                  </a:cubicBezTo>
                  <a:cubicBezTo>
                    <a:pt x="328" y="205"/>
                    <a:pt x="339" y="143"/>
                    <a:pt x="333" y="72"/>
                  </a:cubicBezTo>
                  <a:cubicBezTo>
                    <a:pt x="193" y="72"/>
                    <a:pt x="193" y="72"/>
                    <a:pt x="193" y="72"/>
                  </a:cubicBezTo>
                  <a:cubicBezTo>
                    <a:pt x="190" y="71"/>
                    <a:pt x="187" y="69"/>
                    <a:pt x="187" y="65"/>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43" name="Google Shape;1543;p49"/>
            <p:cNvSpPr/>
            <p:nvPr/>
          </p:nvSpPr>
          <p:spPr>
            <a:xfrm>
              <a:off x="1774546" y="3225422"/>
              <a:ext cx="211874" cy="236503"/>
            </a:xfrm>
            <a:custGeom>
              <a:avLst/>
              <a:gdLst/>
              <a:ahLst/>
              <a:cxnLst/>
              <a:rect l="l" t="t" r="r" b="b"/>
              <a:pathLst>
                <a:path w="312" h="348" extrusionOk="0">
                  <a:moveTo>
                    <a:pt x="0" y="157"/>
                  </a:moveTo>
                  <a:cubicBezTo>
                    <a:pt x="7" y="149"/>
                    <a:pt x="17" y="143"/>
                    <a:pt x="28" y="143"/>
                  </a:cubicBezTo>
                  <a:cubicBezTo>
                    <a:pt x="39" y="143"/>
                    <a:pt x="49" y="148"/>
                    <a:pt x="56" y="157"/>
                  </a:cubicBezTo>
                  <a:cubicBezTo>
                    <a:pt x="66" y="169"/>
                    <a:pt x="72" y="186"/>
                    <a:pt x="71" y="206"/>
                  </a:cubicBezTo>
                  <a:cubicBezTo>
                    <a:pt x="72" y="225"/>
                    <a:pt x="66" y="242"/>
                    <a:pt x="56" y="255"/>
                  </a:cubicBezTo>
                  <a:cubicBezTo>
                    <a:pt x="49" y="263"/>
                    <a:pt x="39" y="268"/>
                    <a:pt x="28" y="268"/>
                  </a:cubicBezTo>
                  <a:cubicBezTo>
                    <a:pt x="17" y="268"/>
                    <a:pt x="7" y="263"/>
                    <a:pt x="0" y="254"/>
                  </a:cubicBezTo>
                  <a:cubicBezTo>
                    <a:pt x="0" y="348"/>
                    <a:pt x="0" y="348"/>
                    <a:pt x="0" y="348"/>
                  </a:cubicBezTo>
                  <a:cubicBezTo>
                    <a:pt x="189" y="348"/>
                    <a:pt x="189" y="348"/>
                    <a:pt x="189" y="348"/>
                  </a:cubicBezTo>
                  <a:cubicBezTo>
                    <a:pt x="312" y="348"/>
                    <a:pt x="312" y="348"/>
                    <a:pt x="312" y="348"/>
                  </a:cubicBezTo>
                  <a:cubicBezTo>
                    <a:pt x="312" y="254"/>
                    <a:pt x="312" y="254"/>
                    <a:pt x="312" y="254"/>
                  </a:cubicBezTo>
                  <a:cubicBezTo>
                    <a:pt x="305" y="263"/>
                    <a:pt x="295" y="268"/>
                    <a:pt x="284" y="268"/>
                  </a:cubicBezTo>
                  <a:cubicBezTo>
                    <a:pt x="274" y="268"/>
                    <a:pt x="264" y="263"/>
                    <a:pt x="257" y="255"/>
                  </a:cubicBezTo>
                  <a:cubicBezTo>
                    <a:pt x="246" y="242"/>
                    <a:pt x="241" y="225"/>
                    <a:pt x="241" y="206"/>
                  </a:cubicBezTo>
                  <a:cubicBezTo>
                    <a:pt x="241" y="186"/>
                    <a:pt x="246" y="169"/>
                    <a:pt x="257" y="157"/>
                  </a:cubicBezTo>
                  <a:cubicBezTo>
                    <a:pt x="264" y="148"/>
                    <a:pt x="274" y="143"/>
                    <a:pt x="284" y="143"/>
                  </a:cubicBezTo>
                  <a:cubicBezTo>
                    <a:pt x="295" y="143"/>
                    <a:pt x="305" y="149"/>
                    <a:pt x="312" y="157"/>
                  </a:cubicBezTo>
                  <a:cubicBezTo>
                    <a:pt x="312" y="23"/>
                    <a:pt x="312" y="23"/>
                    <a:pt x="312" y="23"/>
                  </a:cubicBezTo>
                  <a:cubicBezTo>
                    <a:pt x="292" y="20"/>
                    <a:pt x="273" y="18"/>
                    <a:pt x="256" y="17"/>
                  </a:cubicBezTo>
                  <a:cubicBezTo>
                    <a:pt x="182" y="11"/>
                    <a:pt x="96" y="0"/>
                    <a:pt x="0" y="12"/>
                  </a:cubicBezTo>
                  <a:lnTo>
                    <a:pt x="0" y="157"/>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44" name="Google Shape;1544;p49"/>
            <p:cNvSpPr/>
            <p:nvPr/>
          </p:nvSpPr>
          <p:spPr>
            <a:xfrm>
              <a:off x="1951107" y="3243857"/>
              <a:ext cx="274329" cy="218067"/>
            </a:xfrm>
            <a:custGeom>
              <a:avLst/>
              <a:gdLst/>
              <a:ahLst/>
              <a:cxnLst/>
              <a:rect l="l" t="t" r="r" b="b"/>
              <a:pathLst>
                <a:path w="404" h="321" extrusionOk="0">
                  <a:moveTo>
                    <a:pt x="72" y="155"/>
                  </a:moveTo>
                  <a:cubicBezTo>
                    <a:pt x="71" y="158"/>
                    <a:pt x="69" y="161"/>
                    <a:pt x="65" y="161"/>
                  </a:cubicBezTo>
                  <a:cubicBezTo>
                    <a:pt x="58" y="161"/>
                    <a:pt x="52" y="161"/>
                    <a:pt x="47" y="155"/>
                  </a:cubicBezTo>
                  <a:cubicBezTo>
                    <a:pt x="45" y="151"/>
                    <a:pt x="43" y="147"/>
                    <a:pt x="41" y="143"/>
                  </a:cubicBezTo>
                  <a:cubicBezTo>
                    <a:pt x="34" y="132"/>
                    <a:pt x="20" y="131"/>
                    <a:pt x="11" y="141"/>
                  </a:cubicBezTo>
                  <a:cubicBezTo>
                    <a:pt x="3" y="151"/>
                    <a:pt x="0" y="165"/>
                    <a:pt x="0" y="179"/>
                  </a:cubicBezTo>
                  <a:cubicBezTo>
                    <a:pt x="0" y="192"/>
                    <a:pt x="3" y="206"/>
                    <a:pt x="11" y="216"/>
                  </a:cubicBezTo>
                  <a:cubicBezTo>
                    <a:pt x="20" y="226"/>
                    <a:pt x="34" y="225"/>
                    <a:pt x="41" y="214"/>
                  </a:cubicBezTo>
                  <a:cubicBezTo>
                    <a:pt x="43" y="210"/>
                    <a:pt x="45" y="206"/>
                    <a:pt x="47" y="203"/>
                  </a:cubicBezTo>
                  <a:cubicBezTo>
                    <a:pt x="52" y="196"/>
                    <a:pt x="58" y="196"/>
                    <a:pt x="65" y="197"/>
                  </a:cubicBezTo>
                  <a:cubicBezTo>
                    <a:pt x="69" y="197"/>
                    <a:pt x="71" y="200"/>
                    <a:pt x="72" y="203"/>
                  </a:cubicBezTo>
                  <a:cubicBezTo>
                    <a:pt x="72" y="321"/>
                    <a:pt x="72" y="321"/>
                    <a:pt x="72" y="321"/>
                  </a:cubicBezTo>
                  <a:cubicBezTo>
                    <a:pt x="134" y="321"/>
                    <a:pt x="134" y="321"/>
                    <a:pt x="134" y="321"/>
                  </a:cubicBezTo>
                  <a:cubicBezTo>
                    <a:pt x="194" y="321"/>
                    <a:pt x="194" y="321"/>
                    <a:pt x="194" y="321"/>
                  </a:cubicBezTo>
                  <a:cubicBezTo>
                    <a:pt x="185" y="314"/>
                    <a:pt x="180" y="304"/>
                    <a:pt x="180" y="293"/>
                  </a:cubicBezTo>
                  <a:cubicBezTo>
                    <a:pt x="180" y="283"/>
                    <a:pt x="185" y="272"/>
                    <a:pt x="193" y="265"/>
                  </a:cubicBezTo>
                  <a:cubicBezTo>
                    <a:pt x="206" y="255"/>
                    <a:pt x="223" y="250"/>
                    <a:pt x="242" y="250"/>
                  </a:cubicBezTo>
                  <a:cubicBezTo>
                    <a:pt x="262" y="250"/>
                    <a:pt x="279" y="255"/>
                    <a:pt x="291" y="265"/>
                  </a:cubicBezTo>
                  <a:cubicBezTo>
                    <a:pt x="300" y="272"/>
                    <a:pt x="305" y="283"/>
                    <a:pt x="305" y="293"/>
                  </a:cubicBezTo>
                  <a:cubicBezTo>
                    <a:pt x="305" y="304"/>
                    <a:pt x="299" y="314"/>
                    <a:pt x="291" y="321"/>
                  </a:cubicBezTo>
                  <a:cubicBezTo>
                    <a:pt x="404" y="321"/>
                    <a:pt x="404" y="321"/>
                    <a:pt x="404" y="321"/>
                  </a:cubicBezTo>
                  <a:cubicBezTo>
                    <a:pt x="403" y="315"/>
                    <a:pt x="402" y="308"/>
                    <a:pt x="401" y="301"/>
                  </a:cubicBezTo>
                  <a:cubicBezTo>
                    <a:pt x="396" y="273"/>
                    <a:pt x="371" y="189"/>
                    <a:pt x="282" y="113"/>
                  </a:cubicBezTo>
                  <a:cubicBezTo>
                    <a:pt x="199" y="42"/>
                    <a:pt x="130" y="13"/>
                    <a:pt x="72" y="0"/>
                  </a:cubicBezTo>
                  <a:lnTo>
                    <a:pt x="72" y="155"/>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45" name="Google Shape;1545;p49"/>
            <p:cNvSpPr/>
            <p:nvPr/>
          </p:nvSpPr>
          <p:spPr>
            <a:xfrm>
              <a:off x="1858610" y="3710542"/>
              <a:ext cx="173926" cy="152226"/>
            </a:xfrm>
            <a:custGeom>
              <a:avLst/>
              <a:gdLst/>
              <a:ahLst/>
              <a:cxnLst/>
              <a:rect l="l" t="t" r="r" b="b"/>
              <a:pathLst>
                <a:path w="256" h="224" extrusionOk="0">
                  <a:moveTo>
                    <a:pt x="253" y="39"/>
                  </a:moveTo>
                  <a:cubicBezTo>
                    <a:pt x="254" y="37"/>
                    <a:pt x="255" y="35"/>
                    <a:pt x="256" y="34"/>
                  </a:cubicBezTo>
                  <a:cubicBezTo>
                    <a:pt x="0" y="0"/>
                    <a:pt x="0" y="0"/>
                    <a:pt x="0" y="0"/>
                  </a:cubicBezTo>
                  <a:cubicBezTo>
                    <a:pt x="142" y="206"/>
                    <a:pt x="142" y="206"/>
                    <a:pt x="142" y="206"/>
                  </a:cubicBezTo>
                  <a:cubicBezTo>
                    <a:pt x="148" y="216"/>
                    <a:pt x="159" y="221"/>
                    <a:pt x="170" y="222"/>
                  </a:cubicBezTo>
                  <a:cubicBezTo>
                    <a:pt x="225" y="224"/>
                    <a:pt x="225" y="224"/>
                    <a:pt x="225" y="224"/>
                  </a:cubicBezTo>
                  <a:cubicBezTo>
                    <a:pt x="233" y="224"/>
                    <a:pt x="235" y="221"/>
                    <a:pt x="233" y="218"/>
                  </a:cubicBezTo>
                  <a:cubicBezTo>
                    <a:pt x="229" y="209"/>
                    <a:pt x="220" y="192"/>
                    <a:pt x="212" y="175"/>
                  </a:cubicBezTo>
                  <a:cubicBezTo>
                    <a:pt x="207" y="166"/>
                    <a:pt x="206" y="154"/>
                    <a:pt x="210" y="144"/>
                  </a:cubicBezTo>
                  <a:lnTo>
                    <a:pt x="253" y="39"/>
                  </a:ln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46" name="Google Shape;1546;p49"/>
            <p:cNvSpPr/>
            <p:nvPr/>
          </p:nvSpPr>
          <p:spPr>
            <a:xfrm>
              <a:off x="1521825" y="3426634"/>
              <a:ext cx="288560" cy="234396"/>
            </a:xfrm>
            <a:custGeom>
              <a:avLst/>
              <a:gdLst/>
              <a:ahLst/>
              <a:cxnLst/>
              <a:rect l="l" t="t" r="r" b="b"/>
              <a:pathLst>
                <a:path w="425" h="345" extrusionOk="0">
                  <a:moveTo>
                    <a:pt x="299" y="269"/>
                  </a:moveTo>
                  <a:cubicBezTo>
                    <a:pt x="299" y="269"/>
                    <a:pt x="299" y="269"/>
                    <a:pt x="299" y="269"/>
                  </a:cubicBezTo>
                  <a:cubicBezTo>
                    <a:pt x="308" y="298"/>
                    <a:pt x="328" y="324"/>
                    <a:pt x="352" y="345"/>
                  </a:cubicBezTo>
                  <a:cubicBezTo>
                    <a:pt x="352" y="243"/>
                    <a:pt x="352" y="243"/>
                    <a:pt x="352" y="243"/>
                  </a:cubicBezTo>
                  <a:cubicBezTo>
                    <a:pt x="353" y="240"/>
                    <a:pt x="356" y="236"/>
                    <a:pt x="359" y="236"/>
                  </a:cubicBezTo>
                  <a:cubicBezTo>
                    <a:pt x="366" y="236"/>
                    <a:pt x="373" y="236"/>
                    <a:pt x="377" y="242"/>
                  </a:cubicBezTo>
                  <a:cubicBezTo>
                    <a:pt x="380" y="246"/>
                    <a:pt x="381" y="250"/>
                    <a:pt x="384" y="254"/>
                  </a:cubicBezTo>
                  <a:cubicBezTo>
                    <a:pt x="391" y="265"/>
                    <a:pt x="405" y="266"/>
                    <a:pt x="413" y="256"/>
                  </a:cubicBezTo>
                  <a:cubicBezTo>
                    <a:pt x="421" y="246"/>
                    <a:pt x="425" y="232"/>
                    <a:pt x="424" y="218"/>
                  </a:cubicBezTo>
                  <a:cubicBezTo>
                    <a:pt x="425" y="205"/>
                    <a:pt x="421" y="191"/>
                    <a:pt x="413" y="181"/>
                  </a:cubicBezTo>
                  <a:cubicBezTo>
                    <a:pt x="405" y="171"/>
                    <a:pt x="391" y="172"/>
                    <a:pt x="384" y="183"/>
                  </a:cubicBezTo>
                  <a:cubicBezTo>
                    <a:pt x="381" y="187"/>
                    <a:pt x="380" y="191"/>
                    <a:pt x="377" y="194"/>
                  </a:cubicBezTo>
                  <a:cubicBezTo>
                    <a:pt x="373" y="201"/>
                    <a:pt x="366" y="201"/>
                    <a:pt x="359" y="200"/>
                  </a:cubicBezTo>
                  <a:cubicBezTo>
                    <a:pt x="356" y="200"/>
                    <a:pt x="353" y="197"/>
                    <a:pt x="352" y="194"/>
                  </a:cubicBezTo>
                  <a:cubicBezTo>
                    <a:pt x="352" y="72"/>
                    <a:pt x="352" y="72"/>
                    <a:pt x="352" y="72"/>
                  </a:cubicBezTo>
                  <a:cubicBezTo>
                    <a:pt x="205" y="72"/>
                    <a:pt x="205" y="72"/>
                    <a:pt x="205" y="72"/>
                  </a:cubicBezTo>
                  <a:cubicBezTo>
                    <a:pt x="202" y="71"/>
                    <a:pt x="198" y="69"/>
                    <a:pt x="198" y="65"/>
                  </a:cubicBezTo>
                  <a:cubicBezTo>
                    <a:pt x="198" y="58"/>
                    <a:pt x="198" y="51"/>
                    <a:pt x="204" y="47"/>
                  </a:cubicBezTo>
                  <a:cubicBezTo>
                    <a:pt x="208" y="45"/>
                    <a:pt x="212" y="43"/>
                    <a:pt x="216" y="41"/>
                  </a:cubicBezTo>
                  <a:cubicBezTo>
                    <a:pt x="227" y="34"/>
                    <a:pt x="228" y="20"/>
                    <a:pt x="218" y="11"/>
                  </a:cubicBezTo>
                  <a:cubicBezTo>
                    <a:pt x="208" y="3"/>
                    <a:pt x="194" y="0"/>
                    <a:pt x="180" y="0"/>
                  </a:cubicBezTo>
                  <a:cubicBezTo>
                    <a:pt x="167" y="0"/>
                    <a:pt x="153" y="3"/>
                    <a:pt x="143" y="11"/>
                  </a:cubicBezTo>
                  <a:cubicBezTo>
                    <a:pt x="133" y="20"/>
                    <a:pt x="134" y="34"/>
                    <a:pt x="145" y="41"/>
                  </a:cubicBezTo>
                  <a:cubicBezTo>
                    <a:pt x="149" y="43"/>
                    <a:pt x="153" y="45"/>
                    <a:pt x="156" y="47"/>
                  </a:cubicBezTo>
                  <a:cubicBezTo>
                    <a:pt x="163" y="51"/>
                    <a:pt x="163" y="58"/>
                    <a:pt x="162" y="65"/>
                  </a:cubicBezTo>
                  <a:cubicBezTo>
                    <a:pt x="162" y="69"/>
                    <a:pt x="159" y="71"/>
                    <a:pt x="156" y="72"/>
                  </a:cubicBezTo>
                  <a:cubicBezTo>
                    <a:pt x="0" y="72"/>
                    <a:pt x="0" y="72"/>
                    <a:pt x="0" y="72"/>
                  </a:cubicBezTo>
                  <a:cubicBezTo>
                    <a:pt x="0" y="72"/>
                    <a:pt x="0" y="72"/>
                    <a:pt x="0" y="72"/>
                  </a:cubicBezTo>
                  <a:cubicBezTo>
                    <a:pt x="3" y="89"/>
                    <a:pt x="23" y="134"/>
                    <a:pt x="23" y="134"/>
                  </a:cubicBezTo>
                  <a:cubicBezTo>
                    <a:pt x="53" y="249"/>
                    <a:pt x="185" y="304"/>
                    <a:pt x="299" y="269"/>
                  </a:cubicBezTo>
                  <a:cubicBezTo>
                    <a:pt x="299" y="269"/>
                    <a:pt x="299" y="269"/>
                    <a:pt x="299" y="269"/>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47" name="Google Shape;1547;p49"/>
            <p:cNvSpPr/>
            <p:nvPr/>
          </p:nvSpPr>
          <p:spPr>
            <a:xfrm>
              <a:off x="1510757" y="3234903"/>
              <a:ext cx="299628" cy="227021"/>
            </a:xfrm>
            <a:custGeom>
              <a:avLst/>
              <a:gdLst/>
              <a:ahLst/>
              <a:cxnLst/>
              <a:rect l="l" t="t" r="r" b="b"/>
              <a:pathLst>
                <a:path w="441" h="334" extrusionOk="0">
                  <a:moveTo>
                    <a:pt x="148" y="334"/>
                  </a:moveTo>
                  <a:cubicBezTo>
                    <a:pt x="139" y="327"/>
                    <a:pt x="134" y="317"/>
                    <a:pt x="134" y="306"/>
                  </a:cubicBezTo>
                  <a:cubicBezTo>
                    <a:pt x="134" y="296"/>
                    <a:pt x="139" y="285"/>
                    <a:pt x="147" y="278"/>
                  </a:cubicBezTo>
                  <a:cubicBezTo>
                    <a:pt x="160" y="268"/>
                    <a:pt x="177" y="263"/>
                    <a:pt x="196" y="263"/>
                  </a:cubicBezTo>
                  <a:cubicBezTo>
                    <a:pt x="216" y="263"/>
                    <a:pt x="233" y="268"/>
                    <a:pt x="245" y="278"/>
                  </a:cubicBezTo>
                  <a:cubicBezTo>
                    <a:pt x="254" y="285"/>
                    <a:pt x="259" y="296"/>
                    <a:pt x="259" y="306"/>
                  </a:cubicBezTo>
                  <a:cubicBezTo>
                    <a:pt x="259" y="317"/>
                    <a:pt x="253" y="327"/>
                    <a:pt x="245" y="334"/>
                  </a:cubicBezTo>
                  <a:cubicBezTo>
                    <a:pt x="368" y="334"/>
                    <a:pt x="368" y="334"/>
                    <a:pt x="368" y="334"/>
                  </a:cubicBezTo>
                  <a:cubicBezTo>
                    <a:pt x="368" y="216"/>
                    <a:pt x="368" y="216"/>
                    <a:pt x="368" y="216"/>
                  </a:cubicBezTo>
                  <a:cubicBezTo>
                    <a:pt x="369" y="213"/>
                    <a:pt x="372" y="210"/>
                    <a:pt x="375" y="210"/>
                  </a:cubicBezTo>
                  <a:cubicBezTo>
                    <a:pt x="382" y="209"/>
                    <a:pt x="389" y="209"/>
                    <a:pt x="393" y="216"/>
                  </a:cubicBezTo>
                  <a:cubicBezTo>
                    <a:pt x="396" y="219"/>
                    <a:pt x="397" y="223"/>
                    <a:pt x="400" y="227"/>
                  </a:cubicBezTo>
                  <a:cubicBezTo>
                    <a:pt x="407" y="238"/>
                    <a:pt x="421" y="239"/>
                    <a:pt x="429" y="229"/>
                  </a:cubicBezTo>
                  <a:cubicBezTo>
                    <a:pt x="437" y="219"/>
                    <a:pt x="441" y="205"/>
                    <a:pt x="440" y="192"/>
                  </a:cubicBezTo>
                  <a:cubicBezTo>
                    <a:pt x="441" y="178"/>
                    <a:pt x="437" y="164"/>
                    <a:pt x="429" y="154"/>
                  </a:cubicBezTo>
                  <a:cubicBezTo>
                    <a:pt x="421" y="144"/>
                    <a:pt x="407" y="145"/>
                    <a:pt x="400" y="156"/>
                  </a:cubicBezTo>
                  <a:cubicBezTo>
                    <a:pt x="397" y="160"/>
                    <a:pt x="396" y="164"/>
                    <a:pt x="393" y="168"/>
                  </a:cubicBezTo>
                  <a:cubicBezTo>
                    <a:pt x="389" y="174"/>
                    <a:pt x="382" y="174"/>
                    <a:pt x="375" y="174"/>
                  </a:cubicBezTo>
                  <a:cubicBezTo>
                    <a:pt x="372" y="174"/>
                    <a:pt x="369" y="171"/>
                    <a:pt x="368" y="168"/>
                  </a:cubicBezTo>
                  <a:cubicBezTo>
                    <a:pt x="368" y="0"/>
                    <a:pt x="368" y="0"/>
                    <a:pt x="368" y="0"/>
                  </a:cubicBezTo>
                  <a:cubicBezTo>
                    <a:pt x="367" y="1"/>
                    <a:pt x="366" y="1"/>
                    <a:pt x="365" y="1"/>
                  </a:cubicBezTo>
                  <a:cubicBezTo>
                    <a:pt x="253" y="36"/>
                    <a:pt x="253" y="36"/>
                    <a:pt x="253" y="36"/>
                  </a:cubicBezTo>
                  <a:cubicBezTo>
                    <a:pt x="226" y="45"/>
                    <a:pt x="199" y="57"/>
                    <a:pt x="175" y="72"/>
                  </a:cubicBezTo>
                  <a:cubicBezTo>
                    <a:pt x="175" y="72"/>
                    <a:pt x="109" y="111"/>
                    <a:pt x="90" y="130"/>
                  </a:cubicBezTo>
                  <a:cubicBezTo>
                    <a:pt x="32" y="188"/>
                    <a:pt x="0" y="227"/>
                    <a:pt x="14" y="334"/>
                  </a:cubicBezTo>
                  <a:lnTo>
                    <a:pt x="148" y="334"/>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548" name="Google Shape;1548;p49"/>
          <p:cNvGrpSpPr/>
          <p:nvPr/>
        </p:nvGrpSpPr>
        <p:grpSpPr>
          <a:xfrm>
            <a:off x="3761148" y="2300567"/>
            <a:ext cx="445767" cy="359478"/>
            <a:chOff x="2595501" y="3253725"/>
            <a:chExt cx="720141" cy="580739"/>
          </a:xfrm>
        </p:grpSpPr>
        <p:sp>
          <p:nvSpPr>
            <p:cNvPr id="1549" name="Google Shape;1549;p49"/>
            <p:cNvSpPr/>
            <p:nvPr/>
          </p:nvSpPr>
          <p:spPr>
            <a:xfrm>
              <a:off x="2595501" y="3269807"/>
              <a:ext cx="416349" cy="273171"/>
            </a:xfrm>
            <a:custGeom>
              <a:avLst/>
              <a:gdLst/>
              <a:ahLst/>
              <a:cxnLst/>
              <a:rect l="l" t="t" r="r" b="b"/>
              <a:pathLst>
                <a:path w="722" h="472" extrusionOk="0">
                  <a:moveTo>
                    <a:pt x="250" y="429"/>
                  </a:moveTo>
                  <a:cubicBezTo>
                    <a:pt x="250" y="413"/>
                    <a:pt x="258" y="398"/>
                    <a:pt x="270" y="388"/>
                  </a:cubicBezTo>
                  <a:cubicBezTo>
                    <a:pt x="289" y="372"/>
                    <a:pt x="315" y="364"/>
                    <a:pt x="344" y="365"/>
                  </a:cubicBezTo>
                  <a:cubicBezTo>
                    <a:pt x="373" y="364"/>
                    <a:pt x="399" y="372"/>
                    <a:pt x="418" y="388"/>
                  </a:cubicBezTo>
                  <a:cubicBezTo>
                    <a:pt x="431" y="398"/>
                    <a:pt x="438" y="413"/>
                    <a:pt x="438" y="429"/>
                  </a:cubicBezTo>
                  <a:cubicBezTo>
                    <a:pt x="438" y="446"/>
                    <a:pt x="430" y="461"/>
                    <a:pt x="417" y="472"/>
                  </a:cubicBezTo>
                  <a:cubicBezTo>
                    <a:pt x="598" y="472"/>
                    <a:pt x="598" y="472"/>
                    <a:pt x="598" y="472"/>
                  </a:cubicBezTo>
                  <a:cubicBezTo>
                    <a:pt x="606" y="472"/>
                    <a:pt x="613" y="465"/>
                    <a:pt x="613" y="457"/>
                  </a:cubicBezTo>
                  <a:cubicBezTo>
                    <a:pt x="613" y="457"/>
                    <a:pt x="613" y="457"/>
                    <a:pt x="613" y="457"/>
                  </a:cubicBezTo>
                  <a:cubicBezTo>
                    <a:pt x="613" y="457"/>
                    <a:pt x="613" y="457"/>
                    <a:pt x="613" y="457"/>
                  </a:cubicBezTo>
                  <a:cubicBezTo>
                    <a:pt x="613" y="320"/>
                    <a:pt x="613" y="320"/>
                    <a:pt x="613" y="320"/>
                  </a:cubicBezTo>
                  <a:cubicBezTo>
                    <a:pt x="615" y="315"/>
                    <a:pt x="619" y="310"/>
                    <a:pt x="624" y="310"/>
                  </a:cubicBezTo>
                  <a:cubicBezTo>
                    <a:pt x="635" y="310"/>
                    <a:pt x="645" y="310"/>
                    <a:pt x="651" y="319"/>
                  </a:cubicBezTo>
                  <a:cubicBezTo>
                    <a:pt x="655" y="325"/>
                    <a:pt x="657" y="331"/>
                    <a:pt x="661" y="336"/>
                  </a:cubicBezTo>
                  <a:cubicBezTo>
                    <a:pt x="671" y="353"/>
                    <a:pt x="693" y="355"/>
                    <a:pt x="705" y="340"/>
                  </a:cubicBezTo>
                  <a:cubicBezTo>
                    <a:pt x="718" y="325"/>
                    <a:pt x="722" y="303"/>
                    <a:pt x="722" y="283"/>
                  </a:cubicBezTo>
                  <a:cubicBezTo>
                    <a:pt x="722" y="263"/>
                    <a:pt x="718" y="242"/>
                    <a:pt x="705" y="227"/>
                  </a:cubicBezTo>
                  <a:cubicBezTo>
                    <a:pt x="693" y="211"/>
                    <a:pt x="671" y="213"/>
                    <a:pt x="661" y="230"/>
                  </a:cubicBezTo>
                  <a:cubicBezTo>
                    <a:pt x="657" y="235"/>
                    <a:pt x="655" y="241"/>
                    <a:pt x="651" y="247"/>
                  </a:cubicBezTo>
                  <a:cubicBezTo>
                    <a:pt x="645" y="256"/>
                    <a:pt x="635" y="256"/>
                    <a:pt x="624" y="256"/>
                  </a:cubicBezTo>
                  <a:cubicBezTo>
                    <a:pt x="619" y="256"/>
                    <a:pt x="615" y="251"/>
                    <a:pt x="613" y="247"/>
                  </a:cubicBezTo>
                  <a:cubicBezTo>
                    <a:pt x="613" y="104"/>
                    <a:pt x="613" y="104"/>
                    <a:pt x="613" y="104"/>
                  </a:cubicBezTo>
                  <a:cubicBezTo>
                    <a:pt x="613" y="96"/>
                    <a:pt x="609" y="89"/>
                    <a:pt x="602" y="85"/>
                  </a:cubicBezTo>
                  <a:cubicBezTo>
                    <a:pt x="600" y="84"/>
                    <a:pt x="598" y="82"/>
                    <a:pt x="595" y="81"/>
                  </a:cubicBezTo>
                  <a:cubicBezTo>
                    <a:pt x="520" y="29"/>
                    <a:pt x="437" y="0"/>
                    <a:pt x="345" y="0"/>
                  </a:cubicBezTo>
                  <a:cubicBezTo>
                    <a:pt x="147" y="9"/>
                    <a:pt x="0" y="128"/>
                    <a:pt x="25" y="345"/>
                  </a:cubicBezTo>
                  <a:cubicBezTo>
                    <a:pt x="29" y="385"/>
                    <a:pt x="37" y="424"/>
                    <a:pt x="49" y="461"/>
                  </a:cubicBezTo>
                  <a:cubicBezTo>
                    <a:pt x="52" y="467"/>
                    <a:pt x="57" y="472"/>
                    <a:pt x="64" y="472"/>
                  </a:cubicBezTo>
                  <a:cubicBezTo>
                    <a:pt x="271" y="472"/>
                    <a:pt x="271" y="472"/>
                    <a:pt x="271" y="472"/>
                  </a:cubicBezTo>
                  <a:cubicBezTo>
                    <a:pt x="258" y="461"/>
                    <a:pt x="250" y="446"/>
                    <a:pt x="250" y="429"/>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50" name="Google Shape;1550;p49"/>
            <p:cNvSpPr/>
            <p:nvPr/>
          </p:nvSpPr>
          <p:spPr>
            <a:xfrm>
              <a:off x="2903528" y="3560177"/>
              <a:ext cx="374670" cy="273617"/>
            </a:xfrm>
            <a:custGeom>
              <a:avLst/>
              <a:gdLst/>
              <a:ahLst/>
              <a:cxnLst/>
              <a:rect l="l" t="t" r="r" b="b"/>
              <a:pathLst>
                <a:path w="650" h="473" extrusionOk="0">
                  <a:moveTo>
                    <a:pt x="455" y="42"/>
                  </a:moveTo>
                  <a:cubicBezTo>
                    <a:pt x="455" y="58"/>
                    <a:pt x="448" y="74"/>
                    <a:pt x="435" y="84"/>
                  </a:cubicBezTo>
                  <a:cubicBezTo>
                    <a:pt x="417" y="100"/>
                    <a:pt x="391" y="108"/>
                    <a:pt x="361" y="107"/>
                  </a:cubicBezTo>
                  <a:cubicBezTo>
                    <a:pt x="332" y="108"/>
                    <a:pt x="306" y="100"/>
                    <a:pt x="288" y="84"/>
                  </a:cubicBezTo>
                  <a:cubicBezTo>
                    <a:pt x="275" y="74"/>
                    <a:pt x="268" y="58"/>
                    <a:pt x="268" y="42"/>
                  </a:cubicBezTo>
                  <a:cubicBezTo>
                    <a:pt x="268" y="26"/>
                    <a:pt x="275" y="11"/>
                    <a:pt x="289" y="0"/>
                  </a:cubicBezTo>
                  <a:cubicBezTo>
                    <a:pt x="124" y="0"/>
                    <a:pt x="124" y="0"/>
                    <a:pt x="124" y="0"/>
                  </a:cubicBezTo>
                  <a:cubicBezTo>
                    <a:pt x="116" y="0"/>
                    <a:pt x="109" y="7"/>
                    <a:pt x="109" y="15"/>
                  </a:cubicBezTo>
                  <a:cubicBezTo>
                    <a:pt x="109" y="181"/>
                    <a:pt x="109" y="181"/>
                    <a:pt x="109" y="181"/>
                  </a:cubicBezTo>
                  <a:cubicBezTo>
                    <a:pt x="107" y="186"/>
                    <a:pt x="104" y="190"/>
                    <a:pt x="98" y="191"/>
                  </a:cubicBezTo>
                  <a:cubicBezTo>
                    <a:pt x="88" y="191"/>
                    <a:pt x="78" y="191"/>
                    <a:pt x="71" y="181"/>
                  </a:cubicBezTo>
                  <a:cubicBezTo>
                    <a:pt x="68" y="176"/>
                    <a:pt x="65" y="170"/>
                    <a:pt x="62" y="164"/>
                  </a:cubicBezTo>
                  <a:cubicBezTo>
                    <a:pt x="51" y="148"/>
                    <a:pt x="30" y="146"/>
                    <a:pt x="17" y="161"/>
                  </a:cubicBezTo>
                  <a:cubicBezTo>
                    <a:pt x="5" y="176"/>
                    <a:pt x="0" y="198"/>
                    <a:pt x="1" y="218"/>
                  </a:cubicBezTo>
                  <a:cubicBezTo>
                    <a:pt x="0" y="238"/>
                    <a:pt x="5" y="259"/>
                    <a:pt x="17" y="274"/>
                  </a:cubicBezTo>
                  <a:cubicBezTo>
                    <a:pt x="30" y="289"/>
                    <a:pt x="51" y="288"/>
                    <a:pt x="62" y="271"/>
                  </a:cubicBezTo>
                  <a:cubicBezTo>
                    <a:pt x="65" y="265"/>
                    <a:pt x="68" y="259"/>
                    <a:pt x="71" y="254"/>
                  </a:cubicBezTo>
                  <a:cubicBezTo>
                    <a:pt x="78" y="244"/>
                    <a:pt x="88" y="244"/>
                    <a:pt x="98" y="245"/>
                  </a:cubicBezTo>
                  <a:cubicBezTo>
                    <a:pt x="104" y="245"/>
                    <a:pt x="107" y="250"/>
                    <a:pt x="109" y="254"/>
                  </a:cubicBezTo>
                  <a:cubicBezTo>
                    <a:pt x="109" y="457"/>
                    <a:pt x="109" y="457"/>
                    <a:pt x="109" y="457"/>
                  </a:cubicBezTo>
                  <a:cubicBezTo>
                    <a:pt x="109" y="466"/>
                    <a:pt x="118" y="473"/>
                    <a:pt x="127" y="470"/>
                  </a:cubicBezTo>
                  <a:cubicBezTo>
                    <a:pt x="132" y="468"/>
                    <a:pt x="138" y="466"/>
                    <a:pt x="143" y="464"/>
                  </a:cubicBezTo>
                  <a:cubicBezTo>
                    <a:pt x="264" y="406"/>
                    <a:pt x="377" y="334"/>
                    <a:pt x="477" y="243"/>
                  </a:cubicBezTo>
                  <a:cubicBezTo>
                    <a:pt x="549" y="178"/>
                    <a:pt x="607" y="105"/>
                    <a:pt x="646" y="21"/>
                  </a:cubicBezTo>
                  <a:cubicBezTo>
                    <a:pt x="650" y="11"/>
                    <a:pt x="643" y="0"/>
                    <a:pt x="632" y="0"/>
                  </a:cubicBezTo>
                  <a:cubicBezTo>
                    <a:pt x="434" y="0"/>
                    <a:pt x="434" y="0"/>
                    <a:pt x="434" y="0"/>
                  </a:cubicBezTo>
                  <a:cubicBezTo>
                    <a:pt x="448" y="11"/>
                    <a:pt x="455" y="26"/>
                    <a:pt x="455" y="42"/>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51" name="Google Shape;1551;p49"/>
            <p:cNvSpPr/>
            <p:nvPr/>
          </p:nvSpPr>
          <p:spPr>
            <a:xfrm>
              <a:off x="2635397" y="3497189"/>
              <a:ext cx="313600" cy="337276"/>
            </a:xfrm>
            <a:custGeom>
              <a:avLst/>
              <a:gdLst/>
              <a:ahLst/>
              <a:cxnLst/>
              <a:rect l="l" t="t" r="r" b="b"/>
              <a:pathLst>
                <a:path w="544" h="583" extrusionOk="0">
                  <a:moveTo>
                    <a:pt x="502" y="420"/>
                  </a:moveTo>
                  <a:cubicBezTo>
                    <a:pt x="486" y="420"/>
                    <a:pt x="471" y="413"/>
                    <a:pt x="460" y="400"/>
                  </a:cubicBezTo>
                  <a:cubicBezTo>
                    <a:pt x="445" y="382"/>
                    <a:pt x="436" y="356"/>
                    <a:pt x="437" y="327"/>
                  </a:cubicBezTo>
                  <a:cubicBezTo>
                    <a:pt x="436" y="298"/>
                    <a:pt x="445" y="271"/>
                    <a:pt x="460" y="253"/>
                  </a:cubicBezTo>
                  <a:cubicBezTo>
                    <a:pt x="471" y="240"/>
                    <a:pt x="486" y="233"/>
                    <a:pt x="502" y="233"/>
                  </a:cubicBezTo>
                  <a:cubicBezTo>
                    <a:pt x="518" y="233"/>
                    <a:pt x="534" y="241"/>
                    <a:pt x="544" y="254"/>
                  </a:cubicBezTo>
                  <a:cubicBezTo>
                    <a:pt x="544" y="124"/>
                    <a:pt x="544" y="124"/>
                    <a:pt x="544" y="124"/>
                  </a:cubicBezTo>
                  <a:cubicBezTo>
                    <a:pt x="544" y="116"/>
                    <a:pt x="537" y="109"/>
                    <a:pt x="529" y="109"/>
                  </a:cubicBezTo>
                  <a:cubicBezTo>
                    <a:pt x="312" y="109"/>
                    <a:pt x="312" y="109"/>
                    <a:pt x="312" y="109"/>
                  </a:cubicBezTo>
                  <a:cubicBezTo>
                    <a:pt x="307" y="107"/>
                    <a:pt x="302" y="103"/>
                    <a:pt x="302" y="98"/>
                  </a:cubicBezTo>
                  <a:cubicBezTo>
                    <a:pt x="302" y="87"/>
                    <a:pt x="302" y="78"/>
                    <a:pt x="311" y="71"/>
                  </a:cubicBezTo>
                  <a:cubicBezTo>
                    <a:pt x="317" y="67"/>
                    <a:pt x="323" y="65"/>
                    <a:pt x="328" y="61"/>
                  </a:cubicBezTo>
                  <a:cubicBezTo>
                    <a:pt x="345" y="51"/>
                    <a:pt x="347" y="30"/>
                    <a:pt x="332" y="17"/>
                  </a:cubicBezTo>
                  <a:cubicBezTo>
                    <a:pt x="317" y="5"/>
                    <a:pt x="295" y="0"/>
                    <a:pt x="275" y="0"/>
                  </a:cubicBezTo>
                  <a:cubicBezTo>
                    <a:pt x="255" y="0"/>
                    <a:pt x="234" y="5"/>
                    <a:pt x="219" y="17"/>
                  </a:cubicBezTo>
                  <a:cubicBezTo>
                    <a:pt x="203" y="30"/>
                    <a:pt x="205" y="51"/>
                    <a:pt x="222" y="61"/>
                  </a:cubicBezTo>
                  <a:cubicBezTo>
                    <a:pt x="227" y="65"/>
                    <a:pt x="233" y="67"/>
                    <a:pt x="239" y="71"/>
                  </a:cubicBezTo>
                  <a:cubicBezTo>
                    <a:pt x="248" y="78"/>
                    <a:pt x="248" y="87"/>
                    <a:pt x="248" y="98"/>
                  </a:cubicBezTo>
                  <a:cubicBezTo>
                    <a:pt x="248" y="103"/>
                    <a:pt x="243" y="107"/>
                    <a:pt x="239" y="109"/>
                  </a:cubicBezTo>
                  <a:cubicBezTo>
                    <a:pt x="19" y="109"/>
                    <a:pt x="19" y="109"/>
                    <a:pt x="19" y="109"/>
                  </a:cubicBezTo>
                  <a:cubicBezTo>
                    <a:pt x="8" y="109"/>
                    <a:pt x="0" y="120"/>
                    <a:pt x="5" y="130"/>
                  </a:cubicBezTo>
                  <a:cubicBezTo>
                    <a:pt x="18" y="157"/>
                    <a:pt x="32" y="183"/>
                    <a:pt x="50" y="208"/>
                  </a:cubicBezTo>
                  <a:cubicBezTo>
                    <a:pt x="170" y="381"/>
                    <a:pt x="338" y="493"/>
                    <a:pt x="525" y="579"/>
                  </a:cubicBezTo>
                  <a:cubicBezTo>
                    <a:pt x="525" y="579"/>
                    <a:pt x="525" y="579"/>
                    <a:pt x="525" y="579"/>
                  </a:cubicBezTo>
                  <a:cubicBezTo>
                    <a:pt x="534" y="583"/>
                    <a:pt x="544" y="576"/>
                    <a:pt x="544" y="567"/>
                  </a:cubicBezTo>
                  <a:cubicBezTo>
                    <a:pt x="544" y="399"/>
                    <a:pt x="544" y="399"/>
                    <a:pt x="544" y="399"/>
                  </a:cubicBezTo>
                  <a:cubicBezTo>
                    <a:pt x="534" y="413"/>
                    <a:pt x="518" y="420"/>
                    <a:pt x="502" y="420"/>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52" name="Google Shape;1552;p49"/>
            <p:cNvSpPr/>
            <p:nvPr/>
          </p:nvSpPr>
          <p:spPr>
            <a:xfrm>
              <a:off x="2966382" y="3253725"/>
              <a:ext cx="349261" cy="352241"/>
            </a:xfrm>
            <a:custGeom>
              <a:avLst/>
              <a:gdLst/>
              <a:ahLst/>
              <a:cxnLst/>
              <a:rect l="l" t="t" r="r" b="b"/>
              <a:pathLst>
                <a:path w="606" h="609" extrusionOk="0">
                  <a:moveTo>
                    <a:pt x="397" y="49"/>
                  </a:moveTo>
                  <a:cubicBezTo>
                    <a:pt x="262" y="0"/>
                    <a:pt x="137" y="39"/>
                    <a:pt x="19" y="109"/>
                  </a:cubicBezTo>
                  <a:cubicBezTo>
                    <a:pt x="17" y="110"/>
                    <a:pt x="15" y="111"/>
                    <a:pt x="13" y="112"/>
                  </a:cubicBezTo>
                  <a:cubicBezTo>
                    <a:pt x="5" y="116"/>
                    <a:pt x="0" y="124"/>
                    <a:pt x="0" y="132"/>
                  </a:cubicBezTo>
                  <a:cubicBezTo>
                    <a:pt x="0" y="238"/>
                    <a:pt x="0" y="238"/>
                    <a:pt x="0" y="238"/>
                  </a:cubicBezTo>
                  <a:cubicBezTo>
                    <a:pt x="11" y="225"/>
                    <a:pt x="26" y="217"/>
                    <a:pt x="43" y="217"/>
                  </a:cubicBezTo>
                  <a:cubicBezTo>
                    <a:pt x="59" y="217"/>
                    <a:pt x="74" y="225"/>
                    <a:pt x="85" y="237"/>
                  </a:cubicBezTo>
                  <a:cubicBezTo>
                    <a:pt x="100" y="256"/>
                    <a:pt x="108" y="282"/>
                    <a:pt x="108" y="311"/>
                  </a:cubicBezTo>
                  <a:cubicBezTo>
                    <a:pt x="108" y="340"/>
                    <a:pt x="100" y="366"/>
                    <a:pt x="85" y="385"/>
                  </a:cubicBezTo>
                  <a:cubicBezTo>
                    <a:pt x="74" y="398"/>
                    <a:pt x="59" y="405"/>
                    <a:pt x="43" y="405"/>
                  </a:cubicBezTo>
                  <a:cubicBezTo>
                    <a:pt x="26" y="405"/>
                    <a:pt x="11" y="397"/>
                    <a:pt x="0" y="384"/>
                  </a:cubicBezTo>
                  <a:cubicBezTo>
                    <a:pt x="0" y="485"/>
                    <a:pt x="0" y="485"/>
                    <a:pt x="0" y="485"/>
                  </a:cubicBezTo>
                  <a:cubicBezTo>
                    <a:pt x="0" y="493"/>
                    <a:pt x="7" y="500"/>
                    <a:pt x="15" y="500"/>
                  </a:cubicBezTo>
                  <a:cubicBezTo>
                    <a:pt x="216" y="500"/>
                    <a:pt x="216" y="500"/>
                    <a:pt x="216" y="500"/>
                  </a:cubicBezTo>
                  <a:cubicBezTo>
                    <a:pt x="221" y="502"/>
                    <a:pt x="225" y="505"/>
                    <a:pt x="225" y="511"/>
                  </a:cubicBezTo>
                  <a:cubicBezTo>
                    <a:pt x="226" y="521"/>
                    <a:pt x="226" y="531"/>
                    <a:pt x="216" y="538"/>
                  </a:cubicBezTo>
                  <a:cubicBezTo>
                    <a:pt x="211" y="541"/>
                    <a:pt x="205" y="544"/>
                    <a:pt x="199" y="547"/>
                  </a:cubicBezTo>
                  <a:cubicBezTo>
                    <a:pt x="183" y="558"/>
                    <a:pt x="181" y="579"/>
                    <a:pt x="196" y="592"/>
                  </a:cubicBezTo>
                  <a:cubicBezTo>
                    <a:pt x="211" y="604"/>
                    <a:pt x="233" y="609"/>
                    <a:pt x="252" y="609"/>
                  </a:cubicBezTo>
                  <a:cubicBezTo>
                    <a:pt x="272" y="609"/>
                    <a:pt x="294" y="604"/>
                    <a:pt x="309" y="592"/>
                  </a:cubicBezTo>
                  <a:cubicBezTo>
                    <a:pt x="324" y="579"/>
                    <a:pt x="322" y="558"/>
                    <a:pt x="306" y="547"/>
                  </a:cubicBezTo>
                  <a:cubicBezTo>
                    <a:pt x="300" y="544"/>
                    <a:pt x="294" y="541"/>
                    <a:pt x="289" y="538"/>
                  </a:cubicBezTo>
                  <a:cubicBezTo>
                    <a:pt x="279" y="531"/>
                    <a:pt x="279" y="521"/>
                    <a:pt x="279" y="511"/>
                  </a:cubicBezTo>
                  <a:cubicBezTo>
                    <a:pt x="280" y="505"/>
                    <a:pt x="284" y="502"/>
                    <a:pt x="289" y="500"/>
                  </a:cubicBezTo>
                  <a:cubicBezTo>
                    <a:pt x="547" y="500"/>
                    <a:pt x="547" y="500"/>
                    <a:pt x="547" y="500"/>
                  </a:cubicBezTo>
                  <a:cubicBezTo>
                    <a:pt x="554" y="500"/>
                    <a:pt x="559" y="496"/>
                    <a:pt x="561" y="490"/>
                  </a:cubicBezTo>
                  <a:cubicBezTo>
                    <a:pt x="574" y="451"/>
                    <a:pt x="583" y="411"/>
                    <a:pt x="588" y="368"/>
                  </a:cubicBezTo>
                  <a:cubicBezTo>
                    <a:pt x="606" y="217"/>
                    <a:pt x="540" y="101"/>
                    <a:pt x="397" y="49"/>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553" name="Google Shape;1553;p49"/>
          <p:cNvGrpSpPr/>
          <p:nvPr/>
        </p:nvGrpSpPr>
        <p:grpSpPr>
          <a:xfrm>
            <a:off x="5143819" y="2257535"/>
            <a:ext cx="443879" cy="445541"/>
            <a:chOff x="4764809" y="3184208"/>
            <a:chExt cx="717090" cy="719775"/>
          </a:xfrm>
        </p:grpSpPr>
        <p:sp>
          <p:nvSpPr>
            <p:cNvPr id="1554" name="Google Shape;1554;p49"/>
            <p:cNvSpPr/>
            <p:nvPr/>
          </p:nvSpPr>
          <p:spPr>
            <a:xfrm>
              <a:off x="5143387" y="3232375"/>
              <a:ext cx="338512" cy="556553"/>
            </a:xfrm>
            <a:custGeom>
              <a:avLst/>
              <a:gdLst/>
              <a:ahLst/>
              <a:cxnLst/>
              <a:rect l="l" t="t" r="r" b="b"/>
              <a:pathLst>
                <a:path w="517" h="847" extrusionOk="0">
                  <a:moveTo>
                    <a:pt x="0" y="802"/>
                  </a:moveTo>
                  <a:cubicBezTo>
                    <a:pt x="37" y="819"/>
                    <a:pt x="110" y="847"/>
                    <a:pt x="190" y="847"/>
                  </a:cubicBezTo>
                  <a:cubicBezTo>
                    <a:pt x="190" y="847"/>
                    <a:pt x="190" y="847"/>
                    <a:pt x="190" y="847"/>
                  </a:cubicBezTo>
                  <a:cubicBezTo>
                    <a:pt x="199" y="847"/>
                    <a:pt x="209" y="847"/>
                    <a:pt x="218" y="846"/>
                  </a:cubicBezTo>
                  <a:cubicBezTo>
                    <a:pt x="349" y="835"/>
                    <a:pt x="430" y="763"/>
                    <a:pt x="441" y="754"/>
                  </a:cubicBezTo>
                  <a:cubicBezTo>
                    <a:pt x="491" y="669"/>
                    <a:pt x="517" y="573"/>
                    <a:pt x="517" y="474"/>
                  </a:cubicBezTo>
                  <a:cubicBezTo>
                    <a:pt x="517" y="274"/>
                    <a:pt x="411" y="96"/>
                    <a:pt x="244" y="0"/>
                  </a:cubicBezTo>
                  <a:cubicBezTo>
                    <a:pt x="282" y="43"/>
                    <a:pt x="320" y="107"/>
                    <a:pt x="335" y="201"/>
                  </a:cubicBezTo>
                  <a:cubicBezTo>
                    <a:pt x="354" y="317"/>
                    <a:pt x="329" y="414"/>
                    <a:pt x="305" y="476"/>
                  </a:cubicBezTo>
                  <a:cubicBezTo>
                    <a:pt x="279" y="543"/>
                    <a:pt x="249" y="582"/>
                    <a:pt x="247" y="583"/>
                  </a:cubicBezTo>
                  <a:cubicBezTo>
                    <a:pt x="247" y="583"/>
                    <a:pt x="247" y="583"/>
                    <a:pt x="247" y="583"/>
                  </a:cubicBezTo>
                  <a:cubicBezTo>
                    <a:pt x="236" y="599"/>
                    <a:pt x="224" y="615"/>
                    <a:pt x="210" y="631"/>
                  </a:cubicBezTo>
                  <a:cubicBezTo>
                    <a:pt x="168" y="680"/>
                    <a:pt x="115" y="725"/>
                    <a:pt x="50" y="770"/>
                  </a:cubicBezTo>
                  <a:cubicBezTo>
                    <a:pt x="35" y="780"/>
                    <a:pt x="20" y="790"/>
                    <a:pt x="5" y="800"/>
                  </a:cubicBezTo>
                  <a:cubicBezTo>
                    <a:pt x="3" y="800"/>
                    <a:pt x="2" y="801"/>
                    <a:pt x="0" y="802"/>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55" name="Google Shape;1555;p49"/>
            <p:cNvSpPr/>
            <p:nvPr/>
          </p:nvSpPr>
          <p:spPr>
            <a:xfrm>
              <a:off x="4783248" y="3418197"/>
              <a:ext cx="616697" cy="485785"/>
            </a:xfrm>
            <a:custGeom>
              <a:avLst/>
              <a:gdLst/>
              <a:ahLst/>
              <a:cxnLst/>
              <a:rect l="l" t="t" r="r" b="b"/>
              <a:pathLst>
                <a:path w="942" h="739" extrusionOk="0">
                  <a:moveTo>
                    <a:pt x="84" y="145"/>
                  </a:moveTo>
                  <a:cubicBezTo>
                    <a:pt x="0" y="309"/>
                    <a:pt x="79" y="508"/>
                    <a:pt x="87" y="527"/>
                  </a:cubicBezTo>
                  <a:cubicBezTo>
                    <a:pt x="192" y="662"/>
                    <a:pt x="349" y="739"/>
                    <a:pt x="520" y="739"/>
                  </a:cubicBezTo>
                  <a:cubicBezTo>
                    <a:pt x="683" y="739"/>
                    <a:pt x="839" y="664"/>
                    <a:pt x="942" y="540"/>
                  </a:cubicBezTo>
                  <a:cubicBezTo>
                    <a:pt x="901" y="562"/>
                    <a:pt x="843" y="585"/>
                    <a:pt x="770" y="591"/>
                  </a:cubicBezTo>
                  <a:cubicBezTo>
                    <a:pt x="760" y="592"/>
                    <a:pt x="750" y="593"/>
                    <a:pt x="740" y="593"/>
                  </a:cubicBezTo>
                  <a:cubicBezTo>
                    <a:pt x="629" y="593"/>
                    <a:pt x="541" y="547"/>
                    <a:pt x="524" y="539"/>
                  </a:cubicBezTo>
                  <a:cubicBezTo>
                    <a:pt x="519" y="537"/>
                    <a:pt x="510" y="532"/>
                    <a:pt x="508" y="531"/>
                  </a:cubicBezTo>
                  <a:cubicBezTo>
                    <a:pt x="451" y="498"/>
                    <a:pt x="405" y="464"/>
                    <a:pt x="363" y="429"/>
                  </a:cubicBezTo>
                  <a:cubicBezTo>
                    <a:pt x="308" y="383"/>
                    <a:pt x="268" y="340"/>
                    <a:pt x="237" y="293"/>
                  </a:cubicBezTo>
                  <a:cubicBezTo>
                    <a:pt x="212" y="256"/>
                    <a:pt x="196" y="220"/>
                    <a:pt x="188" y="183"/>
                  </a:cubicBezTo>
                  <a:cubicBezTo>
                    <a:pt x="176" y="134"/>
                    <a:pt x="179" y="91"/>
                    <a:pt x="195" y="51"/>
                  </a:cubicBezTo>
                  <a:cubicBezTo>
                    <a:pt x="203" y="32"/>
                    <a:pt x="213" y="15"/>
                    <a:pt x="225" y="0"/>
                  </a:cubicBezTo>
                  <a:cubicBezTo>
                    <a:pt x="175" y="27"/>
                    <a:pt x="122" y="72"/>
                    <a:pt x="84" y="145"/>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56" name="Google Shape;1556;p49"/>
            <p:cNvSpPr/>
            <p:nvPr/>
          </p:nvSpPr>
          <p:spPr>
            <a:xfrm>
              <a:off x="4764809" y="3184208"/>
              <a:ext cx="585965" cy="520485"/>
            </a:xfrm>
            <a:custGeom>
              <a:avLst/>
              <a:gdLst/>
              <a:ahLst/>
              <a:cxnLst/>
              <a:rect l="l" t="t" r="r" b="b"/>
              <a:pathLst>
                <a:path w="895" h="792" extrusionOk="0">
                  <a:moveTo>
                    <a:pt x="885" y="279"/>
                  </a:moveTo>
                  <a:cubicBezTo>
                    <a:pt x="871" y="194"/>
                    <a:pt x="837" y="125"/>
                    <a:pt x="783" y="74"/>
                  </a:cubicBezTo>
                  <a:cubicBezTo>
                    <a:pt x="745" y="38"/>
                    <a:pt x="710" y="24"/>
                    <a:pt x="706" y="23"/>
                  </a:cubicBezTo>
                  <a:cubicBezTo>
                    <a:pt x="655" y="8"/>
                    <a:pt x="602" y="0"/>
                    <a:pt x="548" y="0"/>
                  </a:cubicBezTo>
                  <a:cubicBezTo>
                    <a:pt x="246" y="0"/>
                    <a:pt x="0" y="245"/>
                    <a:pt x="0" y="547"/>
                  </a:cubicBezTo>
                  <a:cubicBezTo>
                    <a:pt x="0" y="634"/>
                    <a:pt x="20" y="717"/>
                    <a:pt x="57" y="792"/>
                  </a:cubicBezTo>
                  <a:cubicBezTo>
                    <a:pt x="40" y="710"/>
                    <a:pt x="32" y="594"/>
                    <a:pt x="87" y="488"/>
                  </a:cubicBezTo>
                  <a:cubicBezTo>
                    <a:pt x="170" y="327"/>
                    <a:pt x="318" y="293"/>
                    <a:pt x="378" y="286"/>
                  </a:cubicBezTo>
                  <a:cubicBezTo>
                    <a:pt x="387" y="285"/>
                    <a:pt x="396" y="284"/>
                    <a:pt x="405" y="284"/>
                  </a:cubicBezTo>
                  <a:cubicBezTo>
                    <a:pt x="406" y="284"/>
                    <a:pt x="406" y="284"/>
                    <a:pt x="406" y="284"/>
                  </a:cubicBezTo>
                  <a:cubicBezTo>
                    <a:pt x="408" y="284"/>
                    <a:pt x="408" y="284"/>
                    <a:pt x="408" y="284"/>
                  </a:cubicBezTo>
                  <a:cubicBezTo>
                    <a:pt x="410" y="285"/>
                    <a:pt x="410" y="285"/>
                    <a:pt x="410" y="285"/>
                  </a:cubicBezTo>
                  <a:cubicBezTo>
                    <a:pt x="441" y="285"/>
                    <a:pt x="472" y="294"/>
                    <a:pt x="500" y="311"/>
                  </a:cubicBezTo>
                  <a:cubicBezTo>
                    <a:pt x="519" y="322"/>
                    <a:pt x="535" y="337"/>
                    <a:pt x="548" y="356"/>
                  </a:cubicBezTo>
                  <a:cubicBezTo>
                    <a:pt x="570" y="322"/>
                    <a:pt x="603" y="301"/>
                    <a:pt x="645" y="291"/>
                  </a:cubicBezTo>
                  <a:cubicBezTo>
                    <a:pt x="662" y="287"/>
                    <a:pt x="678" y="285"/>
                    <a:pt x="694" y="285"/>
                  </a:cubicBezTo>
                  <a:cubicBezTo>
                    <a:pt x="737" y="285"/>
                    <a:pt x="776" y="299"/>
                    <a:pt x="812" y="326"/>
                  </a:cubicBezTo>
                  <a:cubicBezTo>
                    <a:pt x="850" y="356"/>
                    <a:pt x="874" y="395"/>
                    <a:pt x="883" y="444"/>
                  </a:cubicBezTo>
                  <a:cubicBezTo>
                    <a:pt x="892" y="395"/>
                    <a:pt x="895" y="340"/>
                    <a:pt x="885" y="279"/>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557" name="Google Shape;1557;p49"/>
          <p:cNvGrpSpPr/>
          <p:nvPr/>
        </p:nvGrpSpPr>
        <p:grpSpPr>
          <a:xfrm>
            <a:off x="4452495" y="2286500"/>
            <a:ext cx="445746" cy="387612"/>
            <a:chOff x="3680173" y="3231000"/>
            <a:chExt cx="720106" cy="626190"/>
          </a:xfrm>
        </p:grpSpPr>
        <p:sp>
          <p:nvSpPr>
            <p:cNvPr id="1558" name="Google Shape;1558;p49"/>
            <p:cNvSpPr/>
            <p:nvPr/>
          </p:nvSpPr>
          <p:spPr>
            <a:xfrm>
              <a:off x="3680173" y="3232386"/>
              <a:ext cx="468746" cy="451568"/>
            </a:xfrm>
            <a:custGeom>
              <a:avLst/>
              <a:gdLst/>
              <a:ahLst/>
              <a:cxnLst/>
              <a:rect l="l" t="t" r="r" b="b"/>
              <a:pathLst>
                <a:path w="341" h="326" extrusionOk="0">
                  <a:moveTo>
                    <a:pt x="337" y="79"/>
                  </a:moveTo>
                  <a:cubicBezTo>
                    <a:pt x="332" y="73"/>
                    <a:pt x="325" y="65"/>
                    <a:pt x="312" y="52"/>
                  </a:cubicBezTo>
                  <a:cubicBezTo>
                    <a:pt x="290" y="31"/>
                    <a:pt x="264" y="16"/>
                    <a:pt x="261" y="15"/>
                  </a:cubicBezTo>
                  <a:cubicBezTo>
                    <a:pt x="237" y="5"/>
                    <a:pt x="211" y="0"/>
                    <a:pt x="184" y="0"/>
                  </a:cubicBezTo>
                  <a:cubicBezTo>
                    <a:pt x="180" y="0"/>
                    <a:pt x="180" y="0"/>
                    <a:pt x="180" y="0"/>
                  </a:cubicBezTo>
                  <a:cubicBezTo>
                    <a:pt x="124" y="2"/>
                    <a:pt x="76" y="24"/>
                    <a:pt x="44" y="61"/>
                  </a:cubicBezTo>
                  <a:cubicBezTo>
                    <a:pt x="13" y="97"/>
                    <a:pt x="0" y="144"/>
                    <a:pt x="5" y="195"/>
                  </a:cubicBezTo>
                  <a:cubicBezTo>
                    <a:pt x="10" y="237"/>
                    <a:pt x="24" y="275"/>
                    <a:pt x="47" y="308"/>
                  </a:cubicBezTo>
                  <a:cubicBezTo>
                    <a:pt x="51" y="314"/>
                    <a:pt x="56" y="320"/>
                    <a:pt x="61" y="326"/>
                  </a:cubicBezTo>
                  <a:cubicBezTo>
                    <a:pt x="50" y="296"/>
                    <a:pt x="39" y="251"/>
                    <a:pt x="47" y="200"/>
                  </a:cubicBezTo>
                  <a:cubicBezTo>
                    <a:pt x="62" y="106"/>
                    <a:pt x="151" y="88"/>
                    <a:pt x="162" y="86"/>
                  </a:cubicBezTo>
                  <a:cubicBezTo>
                    <a:pt x="162" y="86"/>
                    <a:pt x="162" y="86"/>
                    <a:pt x="162" y="86"/>
                  </a:cubicBezTo>
                  <a:cubicBezTo>
                    <a:pt x="169" y="85"/>
                    <a:pt x="176" y="84"/>
                    <a:pt x="183" y="83"/>
                  </a:cubicBezTo>
                  <a:cubicBezTo>
                    <a:pt x="184" y="83"/>
                    <a:pt x="184" y="83"/>
                    <a:pt x="184" y="83"/>
                  </a:cubicBezTo>
                  <a:cubicBezTo>
                    <a:pt x="210" y="83"/>
                    <a:pt x="234" y="91"/>
                    <a:pt x="257" y="107"/>
                  </a:cubicBezTo>
                  <a:cubicBezTo>
                    <a:pt x="259" y="109"/>
                    <a:pt x="261" y="109"/>
                    <a:pt x="262" y="109"/>
                  </a:cubicBezTo>
                  <a:cubicBezTo>
                    <a:pt x="264" y="109"/>
                    <a:pt x="266" y="108"/>
                    <a:pt x="269" y="107"/>
                  </a:cubicBezTo>
                  <a:cubicBezTo>
                    <a:pt x="295" y="91"/>
                    <a:pt x="318" y="84"/>
                    <a:pt x="341" y="83"/>
                  </a:cubicBezTo>
                  <a:cubicBezTo>
                    <a:pt x="339" y="82"/>
                    <a:pt x="338" y="80"/>
                    <a:pt x="337" y="79"/>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59" name="Google Shape;1559;p49"/>
            <p:cNvSpPr/>
            <p:nvPr/>
          </p:nvSpPr>
          <p:spPr>
            <a:xfrm>
              <a:off x="3743529" y="3408162"/>
              <a:ext cx="548171" cy="449028"/>
            </a:xfrm>
            <a:custGeom>
              <a:avLst/>
              <a:gdLst/>
              <a:ahLst/>
              <a:cxnLst/>
              <a:rect l="l" t="t" r="r" b="b"/>
              <a:pathLst>
                <a:path w="399" h="324" extrusionOk="0">
                  <a:moveTo>
                    <a:pt x="399" y="221"/>
                  </a:moveTo>
                  <a:cubicBezTo>
                    <a:pt x="381" y="231"/>
                    <a:pt x="357" y="241"/>
                    <a:pt x="329" y="246"/>
                  </a:cubicBezTo>
                  <a:cubicBezTo>
                    <a:pt x="315" y="249"/>
                    <a:pt x="299" y="250"/>
                    <a:pt x="284" y="250"/>
                  </a:cubicBezTo>
                  <a:cubicBezTo>
                    <a:pt x="244" y="250"/>
                    <a:pt x="214" y="241"/>
                    <a:pt x="209" y="239"/>
                  </a:cubicBezTo>
                  <a:cubicBezTo>
                    <a:pt x="208" y="239"/>
                    <a:pt x="206" y="239"/>
                    <a:pt x="204" y="238"/>
                  </a:cubicBezTo>
                  <a:cubicBezTo>
                    <a:pt x="143" y="209"/>
                    <a:pt x="100" y="176"/>
                    <a:pt x="70" y="133"/>
                  </a:cubicBezTo>
                  <a:cubicBezTo>
                    <a:pt x="55" y="111"/>
                    <a:pt x="46" y="86"/>
                    <a:pt x="43" y="59"/>
                  </a:cubicBezTo>
                  <a:cubicBezTo>
                    <a:pt x="40" y="36"/>
                    <a:pt x="44" y="16"/>
                    <a:pt x="53" y="0"/>
                  </a:cubicBezTo>
                  <a:cubicBezTo>
                    <a:pt x="35" y="16"/>
                    <a:pt x="18" y="39"/>
                    <a:pt x="12" y="75"/>
                  </a:cubicBezTo>
                  <a:cubicBezTo>
                    <a:pt x="0" y="154"/>
                    <a:pt x="37" y="221"/>
                    <a:pt x="41" y="228"/>
                  </a:cubicBezTo>
                  <a:cubicBezTo>
                    <a:pt x="74" y="261"/>
                    <a:pt x="116" y="289"/>
                    <a:pt x="169" y="314"/>
                  </a:cubicBezTo>
                  <a:cubicBezTo>
                    <a:pt x="183" y="320"/>
                    <a:pt x="199" y="324"/>
                    <a:pt x="215" y="324"/>
                  </a:cubicBezTo>
                  <a:cubicBezTo>
                    <a:pt x="233" y="324"/>
                    <a:pt x="252" y="319"/>
                    <a:pt x="268" y="312"/>
                  </a:cubicBezTo>
                  <a:cubicBezTo>
                    <a:pt x="312" y="291"/>
                    <a:pt x="350" y="266"/>
                    <a:pt x="383" y="236"/>
                  </a:cubicBezTo>
                  <a:cubicBezTo>
                    <a:pt x="389" y="231"/>
                    <a:pt x="394" y="226"/>
                    <a:pt x="399" y="22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60" name="Google Shape;1560;p49"/>
            <p:cNvSpPr/>
            <p:nvPr/>
          </p:nvSpPr>
          <p:spPr>
            <a:xfrm>
              <a:off x="4061000" y="3231000"/>
              <a:ext cx="339279" cy="508390"/>
            </a:xfrm>
            <a:custGeom>
              <a:avLst/>
              <a:gdLst/>
              <a:ahLst/>
              <a:cxnLst/>
              <a:rect l="l" t="t" r="r" b="b"/>
              <a:pathLst>
                <a:path w="247" h="367" extrusionOk="0">
                  <a:moveTo>
                    <a:pt x="53" y="367"/>
                  </a:moveTo>
                  <a:cubicBezTo>
                    <a:pt x="68" y="367"/>
                    <a:pt x="82" y="365"/>
                    <a:pt x="96" y="363"/>
                  </a:cubicBezTo>
                  <a:cubicBezTo>
                    <a:pt x="150" y="353"/>
                    <a:pt x="191" y="320"/>
                    <a:pt x="195" y="316"/>
                  </a:cubicBezTo>
                  <a:cubicBezTo>
                    <a:pt x="221" y="279"/>
                    <a:pt x="237" y="239"/>
                    <a:pt x="242" y="195"/>
                  </a:cubicBezTo>
                  <a:cubicBezTo>
                    <a:pt x="247" y="155"/>
                    <a:pt x="239" y="116"/>
                    <a:pt x="221" y="85"/>
                  </a:cubicBezTo>
                  <a:cubicBezTo>
                    <a:pt x="201" y="51"/>
                    <a:pt x="170" y="26"/>
                    <a:pt x="130" y="12"/>
                  </a:cubicBezTo>
                  <a:cubicBezTo>
                    <a:pt x="110" y="4"/>
                    <a:pt x="88" y="0"/>
                    <a:pt x="66" y="0"/>
                  </a:cubicBezTo>
                  <a:cubicBezTo>
                    <a:pt x="44" y="0"/>
                    <a:pt x="22" y="4"/>
                    <a:pt x="0" y="11"/>
                  </a:cubicBezTo>
                  <a:cubicBezTo>
                    <a:pt x="11" y="18"/>
                    <a:pt x="28" y="30"/>
                    <a:pt x="43" y="44"/>
                  </a:cubicBezTo>
                  <a:cubicBezTo>
                    <a:pt x="57" y="58"/>
                    <a:pt x="64" y="66"/>
                    <a:pt x="69" y="72"/>
                  </a:cubicBezTo>
                  <a:cubicBezTo>
                    <a:pt x="71" y="74"/>
                    <a:pt x="72" y="76"/>
                    <a:pt x="74" y="78"/>
                  </a:cubicBezTo>
                  <a:cubicBezTo>
                    <a:pt x="80" y="85"/>
                    <a:pt x="89" y="87"/>
                    <a:pt x="89" y="87"/>
                  </a:cubicBezTo>
                  <a:cubicBezTo>
                    <a:pt x="102" y="91"/>
                    <a:pt x="102" y="91"/>
                    <a:pt x="102" y="91"/>
                  </a:cubicBezTo>
                  <a:cubicBezTo>
                    <a:pt x="102" y="91"/>
                    <a:pt x="102" y="91"/>
                    <a:pt x="102" y="91"/>
                  </a:cubicBezTo>
                  <a:cubicBezTo>
                    <a:pt x="143" y="106"/>
                    <a:pt x="164" y="140"/>
                    <a:pt x="159" y="185"/>
                  </a:cubicBezTo>
                  <a:cubicBezTo>
                    <a:pt x="154" y="230"/>
                    <a:pt x="133" y="268"/>
                    <a:pt x="96" y="302"/>
                  </a:cubicBezTo>
                  <a:cubicBezTo>
                    <a:pt x="70" y="326"/>
                    <a:pt x="40" y="345"/>
                    <a:pt x="5" y="362"/>
                  </a:cubicBezTo>
                  <a:cubicBezTo>
                    <a:pt x="18" y="365"/>
                    <a:pt x="34" y="367"/>
                    <a:pt x="53" y="367"/>
                  </a:cubicBezTo>
                  <a:cubicBezTo>
                    <a:pt x="53" y="367"/>
                    <a:pt x="53" y="367"/>
                    <a:pt x="53" y="367"/>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561" name="Google Shape;1561;p49"/>
          <p:cNvGrpSpPr/>
          <p:nvPr/>
        </p:nvGrpSpPr>
        <p:grpSpPr>
          <a:xfrm>
            <a:off x="6524582" y="2257496"/>
            <a:ext cx="443283" cy="445620"/>
            <a:chOff x="6931035" y="3184144"/>
            <a:chExt cx="716128" cy="719903"/>
          </a:xfrm>
        </p:grpSpPr>
        <p:sp>
          <p:nvSpPr>
            <p:cNvPr id="1562" name="Google Shape;1562;p49"/>
            <p:cNvSpPr/>
            <p:nvPr/>
          </p:nvSpPr>
          <p:spPr>
            <a:xfrm>
              <a:off x="7304099" y="3430106"/>
              <a:ext cx="343064" cy="228463"/>
            </a:xfrm>
            <a:custGeom>
              <a:avLst/>
              <a:gdLst/>
              <a:ahLst/>
              <a:cxnLst/>
              <a:rect l="l" t="t" r="r" b="b"/>
              <a:pathLst>
                <a:path w="590" h="391" extrusionOk="0">
                  <a:moveTo>
                    <a:pt x="507" y="0"/>
                  </a:moveTo>
                  <a:cubicBezTo>
                    <a:pt x="196" y="0"/>
                    <a:pt x="196" y="0"/>
                    <a:pt x="196" y="0"/>
                  </a:cubicBezTo>
                  <a:cubicBezTo>
                    <a:pt x="194" y="0"/>
                    <a:pt x="192" y="0"/>
                    <a:pt x="191" y="2"/>
                  </a:cubicBezTo>
                  <a:cubicBezTo>
                    <a:pt x="2" y="190"/>
                    <a:pt x="2" y="190"/>
                    <a:pt x="2" y="190"/>
                  </a:cubicBezTo>
                  <a:cubicBezTo>
                    <a:pt x="0" y="193"/>
                    <a:pt x="0" y="197"/>
                    <a:pt x="2" y="200"/>
                  </a:cubicBezTo>
                  <a:cubicBezTo>
                    <a:pt x="191" y="389"/>
                    <a:pt x="191" y="389"/>
                    <a:pt x="191" y="389"/>
                  </a:cubicBezTo>
                  <a:cubicBezTo>
                    <a:pt x="192" y="390"/>
                    <a:pt x="194" y="391"/>
                    <a:pt x="196" y="391"/>
                  </a:cubicBezTo>
                  <a:cubicBezTo>
                    <a:pt x="507" y="391"/>
                    <a:pt x="507" y="391"/>
                    <a:pt x="507" y="391"/>
                  </a:cubicBezTo>
                  <a:cubicBezTo>
                    <a:pt x="553" y="391"/>
                    <a:pt x="590" y="353"/>
                    <a:pt x="590" y="307"/>
                  </a:cubicBezTo>
                  <a:cubicBezTo>
                    <a:pt x="590" y="83"/>
                    <a:pt x="590" y="83"/>
                    <a:pt x="590" y="83"/>
                  </a:cubicBezTo>
                  <a:cubicBezTo>
                    <a:pt x="590" y="37"/>
                    <a:pt x="553" y="0"/>
                    <a:pt x="507"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63" name="Google Shape;1563;p49"/>
            <p:cNvSpPr/>
            <p:nvPr/>
          </p:nvSpPr>
          <p:spPr>
            <a:xfrm>
              <a:off x="6931035" y="3430106"/>
              <a:ext cx="343548" cy="228463"/>
            </a:xfrm>
            <a:custGeom>
              <a:avLst/>
              <a:gdLst/>
              <a:ahLst/>
              <a:cxnLst/>
              <a:rect l="l" t="t" r="r" b="b"/>
              <a:pathLst>
                <a:path w="591" h="391" extrusionOk="0">
                  <a:moveTo>
                    <a:pt x="84" y="0"/>
                  </a:moveTo>
                  <a:cubicBezTo>
                    <a:pt x="38" y="0"/>
                    <a:pt x="0" y="37"/>
                    <a:pt x="0" y="83"/>
                  </a:cubicBezTo>
                  <a:cubicBezTo>
                    <a:pt x="0" y="307"/>
                    <a:pt x="0" y="307"/>
                    <a:pt x="0" y="307"/>
                  </a:cubicBezTo>
                  <a:cubicBezTo>
                    <a:pt x="0" y="353"/>
                    <a:pt x="38" y="391"/>
                    <a:pt x="84" y="391"/>
                  </a:cubicBezTo>
                  <a:cubicBezTo>
                    <a:pt x="395" y="391"/>
                    <a:pt x="395" y="391"/>
                    <a:pt x="395" y="391"/>
                  </a:cubicBezTo>
                  <a:cubicBezTo>
                    <a:pt x="396" y="391"/>
                    <a:pt x="398" y="390"/>
                    <a:pt x="399" y="389"/>
                  </a:cubicBezTo>
                  <a:cubicBezTo>
                    <a:pt x="588" y="200"/>
                    <a:pt x="588" y="200"/>
                    <a:pt x="588" y="200"/>
                  </a:cubicBezTo>
                  <a:cubicBezTo>
                    <a:pt x="591" y="197"/>
                    <a:pt x="591" y="193"/>
                    <a:pt x="588" y="190"/>
                  </a:cubicBezTo>
                  <a:cubicBezTo>
                    <a:pt x="399" y="2"/>
                    <a:pt x="399" y="2"/>
                    <a:pt x="399" y="2"/>
                  </a:cubicBezTo>
                  <a:cubicBezTo>
                    <a:pt x="398" y="0"/>
                    <a:pt x="396" y="0"/>
                    <a:pt x="395" y="0"/>
                  </a:cubicBezTo>
                  <a:lnTo>
                    <a:pt x="84" y="0"/>
                  </a:ln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64" name="Google Shape;1564;p49"/>
            <p:cNvSpPr/>
            <p:nvPr/>
          </p:nvSpPr>
          <p:spPr>
            <a:xfrm>
              <a:off x="7175631" y="3184144"/>
              <a:ext cx="227419" cy="345369"/>
            </a:xfrm>
            <a:custGeom>
              <a:avLst/>
              <a:gdLst/>
              <a:ahLst/>
              <a:cxnLst/>
              <a:rect l="l" t="t" r="r" b="b"/>
              <a:pathLst>
                <a:path w="391" h="591" extrusionOk="0">
                  <a:moveTo>
                    <a:pt x="307" y="0"/>
                  </a:moveTo>
                  <a:cubicBezTo>
                    <a:pt x="84" y="0"/>
                    <a:pt x="84" y="0"/>
                    <a:pt x="84" y="0"/>
                  </a:cubicBezTo>
                  <a:cubicBezTo>
                    <a:pt x="37" y="0"/>
                    <a:pt x="0" y="38"/>
                    <a:pt x="0" y="84"/>
                  </a:cubicBezTo>
                  <a:cubicBezTo>
                    <a:pt x="0" y="395"/>
                    <a:pt x="0" y="395"/>
                    <a:pt x="0" y="395"/>
                  </a:cubicBezTo>
                  <a:cubicBezTo>
                    <a:pt x="0" y="396"/>
                    <a:pt x="1" y="398"/>
                    <a:pt x="2" y="399"/>
                  </a:cubicBezTo>
                  <a:cubicBezTo>
                    <a:pt x="191" y="588"/>
                    <a:pt x="191" y="588"/>
                    <a:pt x="191" y="588"/>
                  </a:cubicBezTo>
                  <a:cubicBezTo>
                    <a:pt x="193" y="591"/>
                    <a:pt x="198" y="591"/>
                    <a:pt x="200" y="588"/>
                  </a:cubicBezTo>
                  <a:cubicBezTo>
                    <a:pt x="389" y="399"/>
                    <a:pt x="389" y="399"/>
                    <a:pt x="389" y="399"/>
                  </a:cubicBezTo>
                  <a:cubicBezTo>
                    <a:pt x="390" y="398"/>
                    <a:pt x="391" y="396"/>
                    <a:pt x="391" y="395"/>
                  </a:cubicBezTo>
                  <a:cubicBezTo>
                    <a:pt x="391" y="84"/>
                    <a:pt x="391" y="84"/>
                    <a:pt x="391" y="84"/>
                  </a:cubicBezTo>
                  <a:cubicBezTo>
                    <a:pt x="391" y="38"/>
                    <a:pt x="354" y="0"/>
                    <a:pt x="307" y="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65" name="Google Shape;1565;p49"/>
            <p:cNvSpPr/>
            <p:nvPr/>
          </p:nvSpPr>
          <p:spPr>
            <a:xfrm>
              <a:off x="7175631" y="3558678"/>
              <a:ext cx="227419" cy="345369"/>
            </a:xfrm>
            <a:custGeom>
              <a:avLst/>
              <a:gdLst/>
              <a:ahLst/>
              <a:cxnLst/>
              <a:rect l="l" t="t" r="r" b="b"/>
              <a:pathLst>
                <a:path w="391" h="591" extrusionOk="0">
                  <a:moveTo>
                    <a:pt x="84" y="591"/>
                  </a:moveTo>
                  <a:cubicBezTo>
                    <a:pt x="307" y="591"/>
                    <a:pt x="307" y="591"/>
                    <a:pt x="307" y="591"/>
                  </a:cubicBezTo>
                  <a:cubicBezTo>
                    <a:pt x="354" y="591"/>
                    <a:pt x="391" y="553"/>
                    <a:pt x="391" y="507"/>
                  </a:cubicBezTo>
                  <a:cubicBezTo>
                    <a:pt x="391" y="197"/>
                    <a:pt x="391" y="197"/>
                    <a:pt x="391" y="197"/>
                  </a:cubicBezTo>
                  <a:cubicBezTo>
                    <a:pt x="391" y="195"/>
                    <a:pt x="390" y="193"/>
                    <a:pt x="389" y="192"/>
                  </a:cubicBezTo>
                  <a:cubicBezTo>
                    <a:pt x="200" y="3"/>
                    <a:pt x="200" y="3"/>
                    <a:pt x="200" y="3"/>
                  </a:cubicBezTo>
                  <a:cubicBezTo>
                    <a:pt x="198" y="0"/>
                    <a:pt x="193" y="0"/>
                    <a:pt x="191" y="3"/>
                  </a:cubicBezTo>
                  <a:cubicBezTo>
                    <a:pt x="2" y="192"/>
                    <a:pt x="2" y="192"/>
                    <a:pt x="2" y="192"/>
                  </a:cubicBezTo>
                  <a:cubicBezTo>
                    <a:pt x="1" y="193"/>
                    <a:pt x="0" y="195"/>
                    <a:pt x="0" y="197"/>
                  </a:cubicBezTo>
                  <a:cubicBezTo>
                    <a:pt x="0" y="507"/>
                    <a:pt x="0" y="507"/>
                    <a:pt x="0" y="507"/>
                  </a:cubicBezTo>
                  <a:cubicBezTo>
                    <a:pt x="0" y="553"/>
                    <a:pt x="37" y="591"/>
                    <a:pt x="84" y="59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566" name="Google Shape;1566;p49"/>
          <p:cNvGrpSpPr/>
          <p:nvPr/>
        </p:nvGrpSpPr>
        <p:grpSpPr>
          <a:xfrm>
            <a:off x="5833276" y="2257448"/>
            <a:ext cx="445727" cy="445714"/>
            <a:chOff x="5846429" y="3184067"/>
            <a:chExt cx="720076" cy="720055"/>
          </a:xfrm>
        </p:grpSpPr>
        <p:sp>
          <p:nvSpPr>
            <p:cNvPr id="1567" name="Google Shape;1567;p49"/>
            <p:cNvSpPr/>
            <p:nvPr/>
          </p:nvSpPr>
          <p:spPr>
            <a:xfrm>
              <a:off x="6207893" y="3184067"/>
              <a:ext cx="355998" cy="422879"/>
            </a:xfrm>
            <a:custGeom>
              <a:avLst/>
              <a:gdLst/>
              <a:ahLst/>
              <a:cxnLst/>
              <a:rect l="l" t="t" r="r" b="b"/>
              <a:pathLst>
                <a:path w="540" h="642" extrusionOk="0">
                  <a:moveTo>
                    <a:pt x="473" y="593"/>
                  </a:moveTo>
                  <a:cubicBezTo>
                    <a:pt x="536" y="545"/>
                    <a:pt x="540" y="487"/>
                    <a:pt x="540" y="480"/>
                  </a:cubicBezTo>
                  <a:cubicBezTo>
                    <a:pt x="507" y="208"/>
                    <a:pt x="276" y="2"/>
                    <a:pt x="0" y="0"/>
                  </a:cubicBezTo>
                  <a:cubicBezTo>
                    <a:pt x="24" y="14"/>
                    <a:pt x="46" y="33"/>
                    <a:pt x="64" y="57"/>
                  </a:cubicBezTo>
                  <a:cubicBezTo>
                    <a:pt x="117" y="125"/>
                    <a:pt x="119" y="216"/>
                    <a:pt x="119" y="220"/>
                  </a:cubicBezTo>
                  <a:cubicBezTo>
                    <a:pt x="119" y="425"/>
                    <a:pt x="119" y="425"/>
                    <a:pt x="119" y="425"/>
                  </a:cubicBezTo>
                  <a:cubicBezTo>
                    <a:pt x="337" y="425"/>
                    <a:pt x="337" y="425"/>
                    <a:pt x="337" y="425"/>
                  </a:cubicBezTo>
                  <a:cubicBezTo>
                    <a:pt x="337" y="642"/>
                    <a:pt x="337" y="642"/>
                    <a:pt x="337" y="642"/>
                  </a:cubicBezTo>
                  <a:cubicBezTo>
                    <a:pt x="365" y="640"/>
                    <a:pt x="425" y="630"/>
                    <a:pt x="473" y="593"/>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68" name="Google Shape;1568;p49"/>
            <p:cNvSpPr/>
            <p:nvPr/>
          </p:nvSpPr>
          <p:spPr>
            <a:xfrm>
              <a:off x="5846429" y="3186676"/>
              <a:ext cx="423253" cy="355759"/>
            </a:xfrm>
            <a:custGeom>
              <a:avLst/>
              <a:gdLst/>
              <a:ahLst/>
              <a:cxnLst/>
              <a:rect l="l" t="t" r="r" b="b"/>
              <a:pathLst>
                <a:path w="642" h="540" extrusionOk="0">
                  <a:moveTo>
                    <a:pt x="480" y="0"/>
                  </a:moveTo>
                  <a:cubicBezTo>
                    <a:pt x="207" y="33"/>
                    <a:pt x="1" y="265"/>
                    <a:pt x="0" y="540"/>
                  </a:cubicBezTo>
                  <a:cubicBezTo>
                    <a:pt x="13" y="516"/>
                    <a:pt x="32" y="495"/>
                    <a:pt x="56" y="476"/>
                  </a:cubicBezTo>
                  <a:cubicBezTo>
                    <a:pt x="125" y="423"/>
                    <a:pt x="215" y="421"/>
                    <a:pt x="219" y="421"/>
                  </a:cubicBezTo>
                  <a:cubicBezTo>
                    <a:pt x="425" y="421"/>
                    <a:pt x="425" y="421"/>
                    <a:pt x="425" y="421"/>
                  </a:cubicBezTo>
                  <a:cubicBezTo>
                    <a:pt x="425" y="203"/>
                    <a:pt x="425" y="203"/>
                    <a:pt x="425" y="203"/>
                  </a:cubicBezTo>
                  <a:cubicBezTo>
                    <a:pt x="642" y="203"/>
                    <a:pt x="642" y="203"/>
                    <a:pt x="642" y="203"/>
                  </a:cubicBezTo>
                  <a:cubicBezTo>
                    <a:pt x="639" y="176"/>
                    <a:pt x="629" y="115"/>
                    <a:pt x="593" y="68"/>
                  </a:cubicBezTo>
                  <a:cubicBezTo>
                    <a:pt x="544" y="4"/>
                    <a:pt x="486" y="1"/>
                    <a:pt x="480" y="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69" name="Google Shape;1569;p49"/>
            <p:cNvSpPr/>
            <p:nvPr/>
          </p:nvSpPr>
          <p:spPr>
            <a:xfrm>
              <a:off x="5849043" y="3481007"/>
              <a:ext cx="355998" cy="423115"/>
            </a:xfrm>
            <a:custGeom>
              <a:avLst/>
              <a:gdLst/>
              <a:ahLst/>
              <a:cxnLst/>
              <a:rect l="l" t="t" r="r" b="b"/>
              <a:pathLst>
                <a:path w="540" h="642" extrusionOk="0">
                  <a:moveTo>
                    <a:pt x="476" y="586"/>
                  </a:moveTo>
                  <a:cubicBezTo>
                    <a:pt x="423" y="517"/>
                    <a:pt x="421" y="426"/>
                    <a:pt x="421" y="423"/>
                  </a:cubicBezTo>
                  <a:cubicBezTo>
                    <a:pt x="421" y="217"/>
                    <a:pt x="421" y="217"/>
                    <a:pt x="421" y="217"/>
                  </a:cubicBezTo>
                  <a:cubicBezTo>
                    <a:pt x="203" y="217"/>
                    <a:pt x="203" y="217"/>
                    <a:pt x="203" y="217"/>
                  </a:cubicBezTo>
                  <a:cubicBezTo>
                    <a:pt x="203" y="0"/>
                    <a:pt x="203" y="0"/>
                    <a:pt x="203" y="0"/>
                  </a:cubicBezTo>
                  <a:cubicBezTo>
                    <a:pt x="175" y="2"/>
                    <a:pt x="114" y="12"/>
                    <a:pt x="67" y="49"/>
                  </a:cubicBezTo>
                  <a:cubicBezTo>
                    <a:pt x="4" y="97"/>
                    <a:pt x="0" y="155"/>
                    <a:pt x="0" y="162"/>
                  </a:cubicBezTo>
                  <a:cubicBezTo>
                    <a:pt x="32" y="434"/>
                    <a:pt x="264" y="641"/>
                    <a:pt x="540" y="642"/>
                  </a:cubicBezTo>
                  <a:cubicBezTo>
                    <a:pt x="516" y="628"/>
                    <a:pt x="494" y="610"/>
                    <a:pt x="476" y="586"/>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70" name="Google Shape;1570;p49"/>
            <p:cNvSpPr/>
            <p:nvPr/>
          </p:nvSpPr>
          <p:spPr>
            <a:xfrm>
              <a:off x="6143252" y="3545755"/>
              <a:ext cx="423253" cy="355759"/>
            </a:xfrm>
            <a:custGeom>
              <a:avLst/>
              <a:gdLst/>
              <a:ahLst/>
              <a:cxnLst/>
              <a:rect l="l" t="t" r="r" b="b"/>
              <a:pathLst>
                <a:path w="642" h="540" extrusionOk="0">
                  <a:moveTo>
                    <a:pt x="423" y="119"/>
                  </a:moveTo>
                  <a:cubicBezTo>
                    <a:pt x="217" y="119"/>
                    <a:pt x="217" y="119"/>
                    <a:pt x="217" y="119"/>
                  </a:cubicBezTo>
                  <a:cubicBezTo>
                    <a:pt x="217" y="337"/>
                    <a:pt x="217" y="337"/>
                    <a:pt x="217" y="337"/>
                  </a:cubicBezTo>
                  <a:cubicBezTo>
                    <a:pt x="0" y="337"/>
                    <a:pt x="0" y="337"/>
                    <a:pt x="0" y="337"/>
                  </a:cubicBezTo>
                  <a:cubicBezTo>
                    <a:pt x="3" y="365"/>
                    <a:pt x="12" y="425"/>
                    <a:pt x="49" y="473"/>
                  </a:cubicBezTo>
                  <a:cubicBezTo>
                    <a:pt x="98" y="536"/>
                    <a:pt x="156" y="540"/>
                    <a:pt x="162" y="540"/>
                  </a:cubicBezTo>
                  <a:cubicBezTo>
                    <a:pt x="435" y="507"/>
                    <a:pt x="641" y="275"/>
                    <a:pt x="642" y="0"/>
                  </a:cubicBezTo>
                  <a:cubicBezTo>
                    <a:pt x="629" y="24"/>
                    <a:pt x="610" y="45"/>
                    <a:pt x="586" y="64"/>
                  </a:cubicBezTo>
                  <a:cubicBezTo>
                    <a:pt x="517" y="117"/>
                    <a:pt x="427" y="119"/>
                    <a:pt x="423" y="119"/>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571" name="Google Shape;1571;p49"/>
          <p:cNvGrpSpPr/>
          <p:nvPr/>
        </p:nvGrpSpPr>
        <p:grpSpPr>
          <a:xfrm>
            <a:off x="2520481" y="2257393"/>
            <a:ext cx="303698" cy="445825"/>
            <a:chOff x="655600" y="3183978"/>
            <a:chExt cx="490627" cy="720234"/>
          </a:xfrm>
        </p:grpSpPr>
        <p:sp>
          <p:nvSpPr>
            <p:cNvPr id="1572" name="Google Shape;1572;p49"/>
            <p:cNvSpPr/>
            <p:nvPr/>
          </p:nvSpPr>
          <p:spPr>
            <a:xfrm>
              <a:off x="781315" y="3461564"/>
              <a:ext cx="274086" cy="162243"/>
            </a:xfrm>
            <a:custGeom>
              <a:avLst/>
              <a:gdLst/>
              <a:ahLst/>
              <a:cxnLst/>
              <a:rect l="l" t="t" r="r" b="b"/>
              <a:pathLst>
                <a:path w="513" h="302" extrusionOk="0">
                  <a:moveTo>
                    <a:pt x="447" y="170"/>
                  </a:moveTo>
                  <a:cubicBezTo>
                    <a:pt x="454" y="167"/>
                    <a:pt x="462" y="168"/>
                    <a:pt x="468" y="172"/>
                  </a:cubicBezTo>
                  <a:cubicBezTo>
                    <a:pt x="474" y="175"/>
                    <a:pt x="478" y="182"/>
                    <a:pt x="479" y="189"/>
                  </a:cubicBezTo>
                  <a:cubicBezTo>
                    <a:pt x="511" y="137"/>
                    <a:pt x="511" y="137"/>
                    <a:pt x="511" y="137"/>
                  </a:cubicBezTo>
                  <a:cubicBezTo>
                    <a:pt x="513" y="133"/>
                    <a:pt x="511" y="127"/>
                    <a:pt x="507" y="125"/>
                  </a:cubicBezTo>
                  <a:cubicBezTo>
                    <a:pt x="466" y="104"/>
                    <a:pt x="418" y="87"/>
                    <a:pt x="363" y="73"/>
                  </a:cubicBezTo>
                  <a:cubicBezTo>
                    <a:pt x="339" y="68"/>
                    <a:pt x="220" y="38"/>
                    <a:pt x="197" y="31"/>
                  </a:cubicBezTo>
                  <a:cubicBezTo>
                    <a:pt x="153" y="20"/>
                    <a:pt x="118" y="10"/>
                    <a:pt x="89" y="1"/>
                  </a:cubicBezTo>
                  <a:cubicBezTo>
                    <a:pt x="85" y="0"/>
                    <a:pt x="80" y="2"/>
                    <a:pt x="78" y="6"/>
                  </a:cubicBezTo>
                  <a:cubicBezTo>
                    <a:pt x="55" y="75"/>
                    <a:pt x="55" y="75"/>
                    <a:pt x="55" y="75"/>
                  </a:cubicBezTo>
                  <a:cubicBezTo>
                    <a:pt x="54" y="76"/>
                    <a:pt x="51" y="78"/>
                    <a:pt x="49" y="77"/>
                  </a:cubicBezTo>
                  <a:cubicBezTo>
                    <a:pt x="45" y="76"/>
                    <a:pt x="41" y="74"/>
                    <a:pt x="39" y="69"/>
                  </a:cubicBezTo>
                  <a:cubicBezTo>
                    <a:pt x="38" y="67"/>
                    <a:pt x="38" y="64"/>
                    <a:pt x="37" y="61"/>
                  </a:cubicBezTo>
                  <a:cubicBezTo>
                    <a:pt x="35" y="52"/>
                    <a:pt x="27" y="48"/>
                    <a:pt x="19" y="53"/>
                  </a:cubicBezTo>
                  <a:cubicBezTo>
                    <a:pt x="12" y="58"/>
                    <a:pt x="7" y="66"/>
                    <a:pt x="4" y="74"/>
                  </a:cubicBezTo>
                  <a:cubicBezTo>
                    <a:pt x="1" y="83"/>
                    <a:pt x="0" y="93"/>
                    <a:pt x="3" y="101"/>
                  </a:cubicBezTo>
                  <a:cubicBezTo>
                    <a:pt x="6" y="109"/>
                    <a:pt x="15" y="111"/>
                    <a:pt x="22" y="106"/>
                  </a:cubicBezTo>
                  <a:cubicBezTo>
                    <a:pt x="24" y="104"/>
                    <a:pt x="26" y="102"/>
                    <a:pt x="29" y="100"/>
                  </a:cubicBezTo>
                  <a:cubicBezTo>
                    <a:pt x="33" y="97"/>
                    <a:pt x="37" y="98"/>
                    <a:pt x="41" y="100"/>
                  </a:cubicBezTo>
                  <a:cubicBezTo>
                    <a:pt x="44" y="101"/>
                    <a:pt x="44" y="103"/>
                    <a:pt x="45" y="106"/>
                  </a:cubicBezTo>
                  <a:cubicBezTo>
                    <a:pt x="20" y="179"/>
                    <a:pt x="20" y="179"/>
                    <a:pt x="20" y="179"/>
                  </a:cubicBezTo>
                  <a:cubicBezTo>
                    <a:pt x="18" y="183"/>
                    <a:pt x="21" y="188"/>
                    <a:pt x="25" y="189"/>
                  </a:cubicBezTo>
                  <a:cubicBezTo>
                    <a:pt x="53" y="198"/>
                    <a:pt x="81" y="206"/>
                    <a:pt x="111" y="214"/>
                  </a:cubicBezTo>
                  <a:cubicBezTo>
                    <a:pt x="135" y="220"/>
                    <a:pt x="278" y="256"/>
                    <a:pt x="301" y="261"/>
                  </a:cubicBezTo>
                  <a:cubicBezTo>
                    <a:pt x="346" y="272"/>
                    <a:pt x="380" y="285"/>
                    <a:pt x="404" y="299"/>
                  </a:cubicBezTo>
                  <a:cubicBezTo>
                    <a:pt x="408" y="302"/>
                    <a:pt x="414" y="300"/>
                    <a:pt x="416" y="296"/>
                  </a:cubicBezTo>
                  <a:cubicBezTo>
                    <a:pt x="446" y="245"/>
                    <a:pt x="446" y="245"/>
                    <a:pt x="446" y="245"/>
                  </a:cubicBezTo>
                  <a:cubicBezTo>
                    <a:pt x="439" y="248"/>
                    <a:pt x="432" y="247"/>
                    <a:pt x="425" y="243"/>
                  </a:cubicBezTo>
                  <a:cubicBezTo>
                    <a:pt x="419" y="240"/>
                    <a:pt x="415" y="234"/>
                    <a:pt x="414" y="226"/>
                  </a:cubicBezTo>
                  <a:cubicBezTo>
                    <a:pt x="412" y="216"/>
                    <a:pt x="415" y="204"/>
                    <a:pt x="422" y="193"/>
                  </a:cubicBezTo>
                  <a:cubicBezTo>
                    <a:pt x="428" y="182"/>
                    <a:pt x="437" y="173"/>
                    <a:pt x="447" y="17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73" name="Google Shape;1573;p49"/>
            <p:cNvSpPr/>
            <p:nvPr/>
          </p:nvSpPr>
          <p:spPr>
            <a:xfrm>
              <a:off x="850087" y="3183978"/>
              <a:ext cx="259850" cy="244775"/>
            </a:xfrm>
            <a:custGeom>
              <a:avLst/>
              <a:gdLst/>
              <a:ahLst/>
              <a:cxnLst/>
              <a:rect l="l" t="t" r="r" b="b"/>
              <a:pathLst>
                <a:path w="486" h="456" extrusionOk="0">
                  <a:moveTo>
                    <a:pt x="0" y="212"/>
                  </a:moveTo>
                  <a:cubicBezTo>
                    <a:pt x="4" y="206"/>
                    <a:pt x="11" y="203"/>
                    <a:pt x="18" y="203"/>
                  </a:cubicBezTo>
                  <a:cubicBezTo>
                    <a:pt x="26" y="203"/>
                    <a:pt x="32" y="206"/>
                    <a:pt x="37" y="212"/>
                  </a:cubicBezTo>
                  <a:cubicBezTo>
                    <a:pt x="44" y="220"/>
                    <a:pt x="48" y="232"/>
                    <a:pt x="47" y="245"/>
                  </a:cubicBezTo>
                  <a:cubicBezTo>
                    <a:pt x="48" y="258"/>
                    <a:pt x="44" y="269"/>
                    <a:pt x="37" y="277"/>
                  </a:cubicBezTo>
                  <a:cubicBezTo>
                    <a:pt x="32" y="283"/>
                    <a:pt x="26" y="286"/>
                    <a:pt x="18" y="286"/>
                  </a:cubicBezTo>
                  <a:cubicBezTo>
                    <a:pt x="11" y="286"/>
                    <a:pt x="4" y="283"/>
                    <a:pt x="0" y="277"/>
                  </a:cubicBezTo>
                  <a:cubicBezTo>
                    <a:pt x="0" y="331"/>
                    <a:pt x="0" y="331"/>
                    <a:pt x="0" y="331"/>
                  </a:cubicBezTo>
                  <a:cubicBezTo>
                    <a:pt x="0" y="336"/>
                    <a:pt x="4" y="340"/>
                    <a:pt x="9" y="340"/>
                  </a:cubicBezTo>
                  <a:cubicBezTo>
                    <a:pt x="31" y="337"/>
                    <a:pt x="55" y="336"/>
                    <a:pt x="83" y="336"/>
                  </a:cubicBezTo>
                  <a:cubicBezTo>
                    <a:pt x="202" y="336"/>
                    <a:pt x="321" y="425"/>
                    <a:pt x="321" y="425"/>
                  </a:cubicBezTo>
                  <a:cubicBezTo>
                    <a:pt x="368" y="456"/>
                    <a:pt x="397" y="454"/>
                    <a:pt x="436" y="417"/>
                  </a:cubicBezTo>
                  <a:cubicBezTo>
                    <a:pt x="436" y="417"/>
                    <a:pt x="486" y="374"/>
                    <a:pt x="486" y="334"/>
                  </a:cubicBezTo>
                  <a:cubicBezTo>
                    <a:pt x="486" y="273"/>
                    <a:pt x="343" y="186"/>
                    <a:pt x="190" y="155"/>
                  </a:cubicBezTo>
                  <a:cubicBezTo>
                    <a:pt x="190" y="49"/>
                    <a:pt x="190" y="49"/>
                    <a:pt x="190" y="49"/>
                  </a:cubicBezTo>
                  <a:cubicBezTo>
                    <a:pt x="190" y="22"/>
                    <a:pt x="163" y="0"/>
                    <a:pt x="130" y="0"/>
                  </a:cubicBezTo>
                  <a:cubicBezTo>
                    <a:pt x="60" y="0"/>
                    <a:pt x="60" y="0"/>
                    <a:pt x="60" y="0"/>
                  </a:cubicBezTo>
                  <a:cubicBezTo>
                    <a:pt x="27" y="0"/>
                    <a:pt x="0" y="22"/>
                    <a:pt x="0" y="49"/>
                  </a:cubicBezTo>
                  <a:cubicBezTo>
                    <a:pt x="0" y="148"/>
                    <a:pt x="0" y="148"/>
                    <a:pt x="0" y="148"/>
                  </a:cubicBezTo>
                  <a:cubicBezTo>
                    <a:pt x="0" y="148"/>
                    <a:pt x="0" y="148"/>
                    <a:pt x="0" y="148"/>
                  </a:cubicBezTo>
                  <a:lnTo>
                    <a:pt x="0" y="212"/>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74" name="Google Shape;1574;p49"/>
            <p:cNvSpPr/>
            <p:nvPr/>
          </p:nvSpPr>
          <p:spPr>
            <a:xfrm>
              <a:off x="655600" y="3264496"/>
              <a:ext cx="213333" cy="294294"/>
            </a:xfrm>
            <a:custGeom>
              <a:avLst/>
              <a:gdLst/>
              <a:ahLst/>
              <a:cxnLst/>
              <a:rect l="l" t="t" r="r" b="b"/>
              <a:pathLst>
                <a:path w="399" h="548" extrusionOk="0">
                  <a:moveTo>
                    <a:pt x="242" y="541"/>
                  </a:moveTo>
                  <a:cubicBezTo>
                    <a:pt x="262" y="483"/>
                    <a:pt x="262" y="483"/>
                    <a:pt x="262" y="483"/>
                  </a:cubicBezTo>
                  <a:cubicBezTo>
                    <a:pt x="255" y="488"/>
                    <a:pt x="248" y="489"/>
                    <a:pt x="241" y="486"/>
                  </a:cubicBezTo>
                  <a:cubicBezTo>
                    <a:pt x="234" y="484"/>
                    <a:pt x="229" y="479"/>
                    <a:pt x="226" y="472"/>
                  </a:cubicBezTo>
                  <a:cubicBezTo>
                    <a:pt x="222" y="462"/>
                    <a:pt x="223" y="450"/>
                    <a:pt x="227" y="437"/>
                  </a:cubicBezTo>
                  <a:cubicBezTo>
                    <a:pt x="231" y="425"/>
                    <a:pt x="238" y="415"/>
                    <a:pt x="247" y="410"/>
                  </a:cubicBezTo>
                  <a:cubicBezTo>
                    <a:pt x="254" y="406"/>
                    <a:pt x="261" y="405"/>
                    <a:pt x="268" y="407"/>
                  </a:cubicBezTo>
                  <a:cubicBezTo>
                    <a:pt x="275" y="409"/>
                    <a:pt x="280" y="415"/>
                    <a:pt x="283" y="422"/>
                  </a:cubicBezTo>
                  <a:cubicBezTo>
                    <a:pt x="301" y="369"/>
                    <a:pt x="301" y="369"/>
                    <a:pt x="301" y="369"/>
                  </a:cubicBezTo>
                  <a:cubicBezTo>
                    <a:pt x="302" y="364"/>
                    <a:pt x="300" y="359"/>
                    <a:pt x="296" y="358"/>
                  </a:cubicBezTo>
                  <a:cubicBezTo>
                    <a:pt x="238" y="335"/>
                    <a:pt x="219" y="315"/>
                    <a:pt x="219" y="287"/>
                  </a:cubicBezTo>
                  <a:cubicBezTo>
                    <a:pt x="219" y="250"/>
                    <a:pt x="254" y="211"/>
                    <a:pt x="343" y="194"/>
                  </a:cubicBezTo>
                  <a:cubicBezTo>
                    <a:pt x="347" y="193"/>
                    <a:pt x="350" y="190"/>
                    <a:pt x="350" y="186"/>
                  </a:cubicBezTo>
                  <a:cubicBezTo>
                    <a:pt x="350" y="111"/>
                    <a:pt x="350" y="111"/>
                    <a:pt x="350" y="111"/>
                  </a:cubicBezTo>
                  <a:cubicBezTo>
                    <a:pt x="351" y="109"/>
                    <a:pt x="353" y="107"/>
                    <a:pt x="355" y="107"/>
                  </a:cubicBezTo>
                  <a:cubicBezTo>
                    <a:pt x="360" y="106"/>
                    <a:pt x="364" y="107"/>
                    <a:pt x="367" y="111"/>
                  </a:cubicBezTo>
                  <a:cubicBezTo>
                    <a:pt x="369" y="113"/>
                    <a:pt x="370" y="116"/>
                    <a:pt x="371" y="118"/>
                  </a:cubicBezTo>
                  <a:cubicBezTo>
                    <a:pt x="376" y="126"/>
                    <a:pt x="385" y="127"/>
                    <a:pt x="391" y="120"/>
                  </a:cubicBezTo>
                  <a:cubicBezTo>
                    <a:pt x="397" y="113"/>
                    <a:pt x="399" y="104"/>
                    <a:pt x="399" y="95"/>
                  </a:cubicBezTo>
                  <a:cubicBezTo>
                    <a:pt x="399" y="86"/>
                    <a:pt x="397" y="76"/>
                    <a:pt x="391" y="69"/>
                  </a:cubicBezTo>
                  <a:cubicBezTo>
                    <a:pt x="385" y="63"/>
                    <a:pt x="376" y="63"/>
                    <a:pt x="371" y="71"/>
                  </a:cubicBezTo>
                  <a:cubicBezTo>
                    <a:pt x="370" y="73"/>
                    <a:pt x="369" y="76"/>
                    <a:pt x="367" y="78"/>
                  </a:cubicBezTo>
                  <a:cubicBezTo>
                    <a:pt x="364" y="83"/>
                    <a:pt x="360" y="83"/>
                    <a:pt x="355" y="83"/>
                  </a:cubicBezTo>
                  <a:cubicBezTo>
                    <a:pt x="353" y="82"/>
                    <a:pt x="351" y="80"/>
                    <a:pt x="350" y="78"/>
                  </a:cubicBezTo>
                  <a:cubicBezTo>
                    <a:pt x="350" y="9"/>
                    <a:pt x="350" y="9"/>
                    <a:pt x="350" y="9"/>
                  </a:cubicBezTo>
                  <a:cubicBezTo>
                    <a:pt x="350" y="4"/>
                    <a:pt x="346" y="0"/>
                    <a:pt x="341" y="1"/>
                  </a:cubicBezTo>
                  <a:cubicBezTo>
                    <a:pt x="117" y="30"/>
                    <a:pt x="0" y="150"/>
                    <a:pt x="0" y="292"/>
                  </a:cubicBezTo>
                  <a:cubicBezTo>
                    <a:pt x="0" y="428"/>
                    <a:pt x="100" y="499"/>
                    <a:pt x="231" y="546"/>
                  </a:cubicBezTo>
                  <a:cubicBezTo>
                    <a:pt x="236" y="548"/>
                    <a:pt x="240" y="546"/>
                    <a:pt x="242" y="54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75" name="Google Shape;1575;p49"/>
            <p:cNvSpPr/>
            <p:nvPr/>
          </p:nvSpPr>
          <p:spPr>
            <a:xfrm>
              <a:off x="673846" y="3654405"/>
              <a:ext cx="303960" cy="249807"/>
            </a:xfrm>
            <a:custGeom>
              <a:avLst/>
              <a:gdLst/>
              <a:ahLst/>
              <a:cxnLst/>
              <a:rect l="l" t="t" r="r" b="b"/>
              <a:pathLst>
                <a:path w="569" h="465" extrusionOk="0">
                  <a:moveTo>
                    <a:pt x="520" y="368"/>
                  </a:moveTo>
                  <a:cubicBezTo>
                    <a:pt x="520" y="233"/>
                    <a:pt x="520" y="233"/>
                    <a:pt x="520" y="233"/>
                  </a:cubicBezTo>
                  <a:cubicBezTo>
                    <a:pt x="521" y="231"/>
                    <a:pt x="523" y="229"/>
                    <a:pt x="525" y="229"/>
                  </a:cubicBezTo>
                  <a:cubicBezTo>
                    <a:pt x="530" y="229"/>
                    <a:pt x="534" y="229"/>
                    <a:pt x="537" y="233"/>
                  </a:cubicBezTo>
                  <a:cubicBezTo>
                    <a:pt x="539" y="236"/>
                    <a:pt x="540" y="238"/>
                    <a:pt x="542" y="241"/>
                  </a:cubicBezTo>
                  <a:cubicBezTo>
                    <a:pt x="546" y="248"/>
                    <a:pt x="556" y="249"/>
                    <a:pt x="561" y="242"/>
                  </a:cubicBezTo>
                  <a:cubicBezTo>
                    <a:pt x="567" y="236"/>
                    <a:pt x="569" y="226"/>
                    <a:pt x="569" y="217"/>
                  </a:cubicBezTo>
                  <a:cubicBezTo>
                    <a:pt x="569" y="208"/>
                    <a:pt x="567" y="199"/>
                    <a:pt x="561" y="192"/>
                  </a:cubicBezTo>
                  <a:cubicBezTo>
                    <a:pt x="556" y="185"/>
                    <a:pt x="546" y="186"/>
                    <a:pt x="542" y="194"/>
                  </a:cubicBezTo>
                  <a:cubicBezTo>
                    <a:pt x="540" y="196"/>
                    <a:pt x="539" y="199"/>
                    <a:pt x="537" y="201"/>
                  </a:cubicBezTo>
                  <a:cubicBezTo>
                    <a:pt x="534" y="205"/>
                    <a:pt x="530" y="205"/>
                    <a:pt x="525" y="205"/>
                  </a:cubicBezTo>
                  <a:cubicBezTo>
                    <a:pt x="523" y="205"/>
                    <a:pt x="521" y="203"/>
                    <a:pt x="520" y="201"/>
                  </a:cubicBezTo>
                  <a:cubicBezTo>
                    <a:pt x="520" y="133"/>
                    <a:pt x="520" y="133"/>
                    <a:pt x="520" y="133"/>
                  </a:cubicBezTo>
                  <a:cubicBezTo>
                    <a:pt x="520" y="128"/>
                    <a:pt x="516" y="124"/>
                    <a:pt x="511" y="124"/>
                  </a:cubicBezTo>
                  <a:cubicBezTo>
                    <a:pt x="489" y="127"/>
                    <a:pt x="464" y="129"/>
                    <a:pt x="436" y="129"/>
                  </a:cubicBezTo>
                  <a:cubicBezTo>
                    <a:pt x="317" y="129"/>
                    <a:pt x="154" y="29"/>
                    <a:pt x="154" y="29"/>
                  </a:cubicBezTo>
                  <a:cubicBezTo>
                    <a:pt x="110" y="0"/>
                    <a:pt x="67" y="8"/>
                    <a:pt x="30" y="51"/>
                  </a:cubicBezTo>
                  <a:cubicBezTo>
                    <a:pt x="30" y="51"/>
                    <a:pt x="0" y="88"/>
                    <a:pt x="0" y="130"/>
                  </a:cubicBezTo>
                  <a:cubicBezTo>
                    <a:pt x="0" y="194"/>
                    <a:pt x="169" y="278"/>
                    <a:pt x="330" y="309"/>
                  </a:cubicBezTo>
                  <a:cubicBezTo>
                    <a:pt x="330" y="416"/>
                    <a:pt x="330" y="416"/>
                    <a:pt x="330" y="416"/>
                  </a:cubicBezTo>
                  <a:cubicBezTo>
                    <a:pt x="330" y="443"/>
                    <a:pt x="357" y="465"/>
                    <a:pt x="390" y="465"/>
                  </a:cubicBezTo>
                  <a:cubicBezTo>
                    <a:pt x="460" y="465"/>
                    <a:pt x="460" y="465"/>
                    <a:pt x="460" y="465"/>
                  </a:cubicBezTo>
                  <a:cubicBezTo>
                    <a:pt x="493" y="465"/>
                    <a:pt x="520" y="443"/>
                    <a:pt x="520" y="416"/>
                  </a:cubicBezTo>
                  <a:cubicBezTo>
                    <a:pt x="520" y="368"/>
                    <a:pt x="520" y="368"/>
                    <a:pt x="520" y="36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76" name="Google Shape;1576;p49"/>
            <p:cNvSpPr/>
            <p:nvPr/>
          </p:nvSpPr>
          <p:spPr>
            <a:xfrm>
              <a:off x="959159" y="3535238"/>
              <a:ext cx="187068" cy="287248"/>
            </a:xfrm>
            <a:custGeom>
              <a:avLst/>
              <a:gdLst/>
              <a:ahLst/>
              <a:cxnLst/>
              <a:rect l="l" t="t" r="r" b="b"/>
              <a:pathLst>
                <a:path w="350" h="535" extrusionOk="0">
                  <a:moveTo>
                    <a:pt x="201" y="3"/>
                  </a:moveTo>
                  <a:cubicBezTo>
                    <a:pt x="197" y="0"/>
                    <a:pt x="192" y="2"/>
                    <a:pt x="190" y="6"/>
                  </a:cubicBezTo>
                  <a:cubicBezTo>
                    <a:pt x="150" y="73"/>
                    <a:pt x="150" y="73"/>
                    <a:pt x="150" y="73"/>
                  </a:cubicBezTo>
                  <a:cubicBezTo>
                    <a:pt x="148" y="74"/>
                    <a:pt x="146" y="75"/>
                    <a:pt x="143" y="74"/>
                  </a:cubicBezTo>
                  <a:cubicBezTo>
                    <a:pt x="139" y="72"/>
                    <a:pt x="135" y="70"/>
                    <a:pt x="135" y="64"/>
                  </a:cubicBezTo>
                  <a:cubicBezTo>
                    <a:pt x="135" y="62"/>
                    <a:pt x="135" y="59"/>
                    <a:pt x="135" y="56"/>
                  </a:cubicBezTo>
                  <a:cubicBezTo>
                    <a:pt x="135" y="47"/>
                    <a:pt x="127" y="41"/>
                    <a:pt x="119" y="44"/>
                  </a:cubicBezTo>
                  <a:cubicBezTo>
                    <a:pt x="111" y="47"/>
                    <a:pt x="104" y="55"/>
                    <a:pt x="100" y="62"/>
                  </a:cubicBezTo>
                  <a:cubicBezTo>
                    <a:pt x="95" y="70"/>
                    <a:pt x="92" y="79"/>
                    <a:pt x="93" y="88"/>
                  </a:cubicBezTo>
                  <a:cubicBezTo>
                    <a:pt x="95" y="96"/>
                    <a:pt x="103" y="101"/>
                    <a:pt x="111" y="97"/>
                  </a:cubicBezTo>
                  <a:cubicBezTo>
                    <a:pt x="114" y="95"/>
                    <a:pt x="116" y="94"/>
                    <a:pt x="119" y="92"/>
                  </a:cubicBezTo>
                  <a:cubicBezTo>
                    <a:pt x="123" y="90"/>
                    <a:pt x="127" y="92"/>
                    <a:pt x="131" y="95"/>
                  </a:cubicBezTo>
                  <a:cubicBezTo>
                    <a:pt x="133" y="96"/>
                    <a:pt x="133" y="99"/>
                    <a:pt x="133" y="101"/>
                  </a:cubicBezTo>
                  <a:cubicBezTo>
                    <a:pt x="94" y="168"/>
                    <a:pt x="94" y="168"/>
                    <a:pt x="94" y="168"/>
                  </a:cubicBezTo>
                  <a:cubicBezTo>
                    <a:pt x="91" y="171"/>
                    <a:pt x="92" y="176"/>
                    <a:pt x="96" y="179"/>
                  </a:cubicBezTo>
                  <a:cubicBezTo>
                    <a:pt x="123" y="201"/>
                    <a:pt x="131" y="223"/>
                    <a:pt x="131" y="240"/>
                  </a:cubicBezTo>
                  <a:cubicBezTo>
                    <a:pt x="131" y="283"/>
                    <a:pt x="96" y="324"/>
                    <a:pt x="7" y="342"/>
                  </a:cubicBezTo>
                  <a:cubicBezTo>
                    <a:pt x="3" y="342"/>
                    <a:pt x="0" y="346"/>
                    <a:pt x="0" y="350"/>
                  </a:cubicBezTo>
                  <a:cubicBezTo>
                    <a:pt x="0" y="407"/>
                    <a:pt x="0" y="407"/>
                    <a:pt x="0" y="407"/>
                  </a:cubicBezTo>
                  <a:cubicBezTo>
                    <a:pt x="4" y="401"/>
                    <a:pt x="11" y="397"/>
                    <a:pt x="19" y="397"/>
                  </a:cubicBezTo>
                  <a:cubicBezTo>
                    <a:pt x="26" y="397"/>
                    <a:pt x="33" y="401"/>
                    <a:pt x="37" y="406"/>
                  </a:cubicBezTo>
                  <a:cubicBezTo>
                    <a:pt x="44" y="415"/>
                    <a:pt x="48" y="426"/>
                    <a:pt x="48" y="439"/>
                  </a:cubicBezTo>
                  <a:cubicBezTo>
                    <a:pt x="48" y="452"/>
                    <a:pt x="44" y="464"/>
                    <a:pt x="37" y="472"/>
                  </a:cubicBezTo>
                  <a:cubicBezTo>
                    <a:pt x="33" y="478"/>
                    <a:pt x="26" y="481"/>
                    <a:pt x="19" y="481"/>
                  </a:cubicBezTo>
                  <a:cubicBezTo>
                    <a:pt x="11" y="481"/>
                    <a:pt x="4" y="478"/>
                    <a:pt x="0" y="472"/>
                  </a:cubicBezTo>
                  <a:cubicBezTo>
                    <a:pt x="0" y="526"/>
                    <a:pt x="0" y="526"/>
                    <a:pt x="0" y="526"/>
                  </a:cubicBezTo>
                  <a:cubicBezTo>
                    <a:pt x="0" y="531"/>
                    <a:pt x="4" y="535"/>
                    <a:pt x="9" y="535"/>
                  </a:cubicBezTo>
                  <a:cubicBezTo>
                    <a:pt x="245" y="503"/>
                    <a:pt x="350" y="374"/>
                    <a:pt x="350" y="237"/>
                  </a:cubicBezTo>
                  <a:cubicBezTo>
                    <a:pt x="350" y="143"/>
                    <a:pt x="301" y="62"/>
                    <a:pt x="201" y="3"/>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577" name="Google Shape;1577;p49"/>
          <p:cNvGrpSpPr/>
          <p:nvPr/>
        </p:nvGrpSpPr>
        <p:grpSpPr>
          <a:xfrm>
            <a:off x="7213443" y="2257509"/>
            <a:ext cx="189785" cy="445592"/>
            <a:chOff x="8011692" y="3184166"/>
            <a:chExt cx="306600" cy="719859"/>
          </a:xfrm>
        </p:grpSpPr>
        <p:sp>
          <p:nvSpPr>
            <p:cNvPr id="1578" name="Google Shape;1578;p49"/>
            <p:cNvSpPr/>
            <p:nvPr/>
          </p:nvSpPr>
          <p:spPr>
            <a:xfrm>
              <a:off x="8011692" y="3885096"/>
              <a:ext cx="306496" cy="18928"/>
            </a:xfrm>
            <a:custGeom>
              <a:avLst/>
              <a:gdLst/>
              <a:ahLst/>
              <a:cxnLst/>
              <a:rect l="l" t="t" r="r" b="b"/>
              <a:pathLst>
                <a:path w="569" h="35" extrusionOk="0">
                  <a:moveTo>
                    <a:pt x="569" y="13"/>
                  </a:moveTo>
                  <a:cubicBezTo>
                    <a:pt x="569" y="19"/>
                    <a:pt x="562" y="23"/>
                    <a:pt x="554" y="24"/>
                  </a:cubicBezTo>
                  <a:cubicBezTo>
                    <a:pt x="520" y="28"/>
                    <a:pt x="430" y="35"/>
                    <a:pt x="284" y="35"/>
                  </a:cubicBezTo>
                  <a:cubicBezTo>
                    <a:pt x="134" y="35"/>
                    <a:pt x="47" y="28"/>
                    <a:pt x="14" y="24"/>
                  </a:cubicBezTo>
                  <a:cubicBezTo>
                    <a:pt x="6" y="23"/>
                    <a:pt x="0" y="19"/>
                    <a:pt x="0" y="13"/>
                  </a:cubicBezTo>
                  <a:cubicBezTo>
                    <a:pt x="0" y="0"/>
                    <a:pt x="0" y="0"/>
                    <a:pt x="0" y="0"/>
                  </a:cubicBezTo>
                  <a:cubicBezTo>
                    <a:pt x="569" y="0"/>
                    <a:pt x="569" y="0"/>
                    <a:pt x="569" y="0"/>
                  </a:cubicBezTo>
                  <a:lnTo>
                    <a:pt x="569" y="13"/>
                  </a:lnTo>
                  <a:close/>
                </a:path>
              </a:pathLst>
            </a:custGeom>
            <a:solidFill>
              <a:schemeClr val="dk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79" name="Google Shape;1579;p49"/>
            <p:cNvSpPr/>
            <p:nvPr/>
          </p:nvSpPr>
          <p:spPr>
            <a:xfrm>
              <a:off x="8011692" y="3184166"/>
              <a:ext cx="306496" cy="40025"/>
            </a:xfrm>
            <a:custGeom>
              <a:avLst/>
              <a:gdLst/>
              <a:ahLst/>
              <a:cxnLst/>
              <a:rect l="l" t="t" r="r" b="b"/>
              <a:pathLst>
                <a:path w="569" h="74" extrusionOk="0">
                  <a:moveTo>
                    <a:pt x="372" y="32"/>
                  </a:moveTo>
                  <a:cubicBezTo>
                    <a:pt x="372" y="24"/>
                    <a:pt x="372" y="24"/>
                    <a:pt x="372" y="24"/>
                  </a:cubicBezTo>
                  <a:cubicBezTo>
                    <a:pt x="372" y="14"/>
                    <a:pt x="360" y="6"/>
                    <a:pt x="345" y="4"/>
                  </a:cubicBezTo>
                  <a:cubicBezTo>
                    <a:pt x="325" y="2"/>
                    <a:pt x="316" y="0"/>
                    <a:pt x="287" y="0"/>
                  </a:cubicBezTo>
                  <a:cubicBezTo>
                    <a:pt x="255" y="0"/>
                    <a:pt x="247" y="2"/>
                    <a:pt x="228" y="4"/>
                  </a:cubicBezTo>
                  <a:cubicBezTo>
                    <a:pt x="212" y="5"/>
                    <a:pt x="201" y="14"/>
                    <a:pt x="201" y="24"/>
                  </a:cubicBezTo>
                  <a:cubicBezTo>
                    <a:pt x="201" y="32"/>
                    <a:pt x="201" y="32"/>
                    <a:pt x="201" y="32"/>
                  </a:cubicBezTo>
                  <a:cubicBezTo>
                    <a:pt x="201" y="36"/>
                    <a:pt x="195" y="40"/>
                    <a:pt x="188" y="41"/>
                  </a:cubicBezTo>
                  <a:cubicBezTo>
                    <a:pt x="108" y="43"/>
                    <a:pt x="36" y="48"/>
                    <a:pt x="13" y="50"/>
                  </a:cubicBezTo>
                  <a:cubicBezTo>
                    <a:pt x="6" y="51"/>
                    <a:pt x="0" y="55"/>
                    <a:pt x="0" y="60"/>
                  </a:cubicBezTo>
                  <a:cubicBezTo>
                    <a:pt x="0" y="74"/>
                    <a:pt x="0" y="74"/>
                    <a:pt x="0" y="74"/>
                  </a:cubicBezTo>
                  <a:cubicBezTo>
                    <a:pt x="569" y="74"/>
                    <a:pt x="569" y="74"/>
                    <a:pt x="569" y="74"/>
                  </a:cubicBezTo>
                  <a:cubicBezTo>
                    <a:pt x="569" y="60"/>
                    <a:pt x="569" y="60"/>
                    <a:pt x="569" y="60"/>
                  </a:cubicBezTo>
                  <a:cubicBezTo>
                    <a:pt x="569" y="55"/>
                    <a:pt x="563" y="51"/>
                    <a:pt x="555" y="50"/>
                  </a:cubicBezTo>
                  <a:cubicBezTo>
                    <a:pt x="533" y="47"/>
                    <a:pt x="464" y="43"/>
                    <a:pt x="385" y="41"/>
                  </a:cubicBezTo>
                  <a:cubicBezTo>
                    <a:pt x="378" y="40"/>
                    <a:pt x="372" y="36"/>
                    <a:pt x="372" y="32"/>
                  </a:cubicBezTo>
                  <a:close/>
                </a:path>
              </a:pathLst>
            </a:custGeom>
            <a:solidFill>
              <a:schemeClr val="dk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80" name="Google Shape;1580;p49"/>
            <p:cNvSpPr txBox="1"/>
            <p:nvPr/>
          </p:nvSpPr>
          <p:spPr>
            <a:xfrm>
              <a:off x="8011692" y="3395332"/>
              <a:ext cx="306600" cy="157200"/>
            </a:xfrm>
            <a:prstGeom prst="rect">
              <a:avLst/>
            </a:pr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81" name="Google Shape;1581;p49"/>
            <p:cNvSpPr txBox="1"/>
            <p:nvPr/>
          </p:nvSpPr>
          <p:spPr>
            <a:xfrm>
              <a:off x="8011692" y="3231683"/>
              <a:ext cx="306600" cy="159300"/>
            </a:xfrm>
            <a:prstGeom prst="rect">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82" name="Google Shape;1582;p49"/>
            <p:cNvSpPr txBox="1"/>
            <p:nvPr/>
          </p:nvSpPr>
          <p:spPr>
            <a:xfrm>
              <a:off x="8011692" y="3718293"/>
              <a:ext cx="306600" cy="159300"/>
            </a:xfrm>
            <a:prstGeom prst="rect">
              <a:avLst/>
            </a:pr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83" name="Google Shape;1583;p49"/>
            <p:cNvSpPr txBox="1"/>
            <p:nvPr/>
          </p:nvSpPr>
          <p:spPr>
            <a:xfrm>
              <a:off x="8011692" y="3556812"/>
              <a:ext cx="306600" cy="157200"/>
            </a:xfrm>
            <a:prstGeom prst="rect">
              <a:avLst/>
            </a:pr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1584" name="Google Shape;1584;p49"/>
          <p:cNvGrpSpPr/>
          <p:nvPr/>
        </p:nvGrpSpPr>
        <p:grpSpPr>
          <a:xfrm>
            <a:off x="7648230" y="2257259"/>
            <a:ext cx="246199" cy="445516"/>
            <a:chOff x="4556125" y="630237"/>
            <a:chExt cx="3081338" cy="5568950"/>
          </a:xfrm>
        </p:grpSpPr>
        <p:sp>
          <p:nvSpPr>
            <p:cNvPr id="1585" name="Google Shape;1585;p49"/>
            <p:cNvSpPr/>
            <p:nvPr/>
          </p:nvSpPr>
          <p:spPr>
            <a:xfrm>
              <a:off x="4756150" y="630237"/>
              <a:ext cx="2397126" cy="1016000"/>
            </a:xfrm>
            <a:custGeom>
              <a:avLst/>
              <a:gdLst/>
              <a:ahLst/>
              <a:cxnLst/>
              <a:rect l="l" t="t" r="r" b="b"/>
              <a:pathLst>
                <a:path w="550" h="233" extrusionOk="0">
                  <a:moveTo>
                    <a:pt x="88" y="233"/>
                  </a:moveTo>
                  <a:cubicBezTo>
                    <a:pt x="49" y="233"/>
                    <a:pt x="14" y="205"/>
                    <a:pt x="7" y="165"/>
                  </a:cubicBezTo>
                  <a:cubicBezTo>
                    <a:pt x="0" y="120"/>
                    <a:pt x="30" y="78"/>
                    <a:pt x="74" y="71"/>
                  </a:cubicBezTo>
                  <a:cubicBezTo>
                    <a:pt x="448" y="8"/>
                    <a:pt x="448" y="8"/>
                    <a:pt x="448" y="8"/>
                  </a:cubicBezTo>
                  <a:cubicBezTo>
                    <a:pt x="492" y="0"/>
                    <a:pt x="535" y="30"/>
                    <a:pt x="542" y="75"/>
                  </a:cubicBezTo>
                  <a:cubicBezTo>
                    <a:pt x="550" y="120"/>
                    <a:pt x="520" y="162"/>
                    <a:pt x="475" y="169"/>
                  </a:cubicBezTo>
                  <a:cubicBezTo>
                    <a:pt x="102" y="232"/>
                    <a:pt x="102" y="232"/>
                    <a:pt x="102" y="232"/>
                  </a:cubicBezTo>
                  <a:cubicBezTo>
                    <a:pt x="97" y="233"/>
                    <a:pt x="92" y="233"/>
                    <a:pt x="88" y="233"/>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86" name="Google Shape;1586;p49"/>
            <p:cNvSpPr/>
            <p:nvPr/>
          </p:nvSpPr>
          <p:spPr>
            <a:xfrm>
              <a:off x="4556125" y="1357312"/>
              <a:ext cx="3081338" cy="1135062"/>
            </a:xfrm>
            <a:custGeom>
              <a:avLst/>
              <a:gdLst/>
              <a:ahLst/>
              <a:cxnLst/>
              <a:rect l="l" t="t" r="r" b="b"/>
              <a:pathLst>
                <a:path w="707" h="260" extrusionOk="0">
                  <a:moveTo>
                    <a:pt x="88" y="260"/>
                  </a:moveTo>
                  <a:cubicBezTo>
                    <a:pt x="49" y="260"/>
                    <a:pt x="14" y="232"/>
                    <a:pt x="7" y="192"/>
                  </a:cubicBezTo>
                  <a:cubicBezTo>
                    <a:pt x="0" y="147"/>
                    <a:pt x="30" y="105"/>
                    <a:pt x="74" y="97"/>
                  </a:cubicBezTo>
                  <a:cubicBezTo>
                    <a:pt x="605" y="7"/>
                    <a:pt x="605" y="7"/>
                    <a:pt x="605" y="7"/>
                  </a:cubicBezTo>
                  <a:cubicBezTo>
                    <a:pt x="649" y="0"/>
                    <a:pt x="692" y="30"/>
                    <a:pt x="699" y="75"/>
                  </a:cubicBezTo>
                  <a:cubicBezTo>
                    <a:pt x="707" y="119"/>
                    <a:pt x="677" y="161"/>
                    <a:pt x="632" y="169"/>
                  </a:cubicBezTo>
                  <a:cubicBezTo>
                    <a:pt x="102" y="259"/>
                    <a:pt x="102" y="259"/>
                    <a:pt x="102" y="259"/>
                  </a:cubicBezTo>
                  <a:cubicBezTo>
                    <a:pt x="97" y="260"/>
                    <a:pt x="93" y="260"/>
                    <a:pt x="88" y="26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87" name="Google Shape;1587;p49"/>
            <p:cNvSpPr/>
            <p:nvPr/>
          </p:nvSpPr>
          <p:spPr>
            <a:xfrm>
              <a:off x="4556125" y="2168525"/>
              <a:ext cx="3081338" cy="1139825"/>
            </a:xfrm>
            <a:custGeom>
              <a:avLst/>
              <a:gdLst/>
              <a:ahLst/>
              <a:cxnLst/>
              <a:rect l="l" t="t" r="r" b="b"/>
              <a:pathLst>
                <a:path w="707" h="261" extrusionOk="0">
                  <a:moveTo>
                    <a:pt x="88" y="261"/>
                  </a:moveTo>
                  <a:cubicBezTo>
                    <a:pt x="49" y="261"/>
                    <a:pt x="14" y="232"/>
                    <a:pt x="7" y="192"/>
                  </a:cubicBezTo>
                  <a:cubicBezTo>
                    <a:pt x="0" y="148"/>
                    <a:pt x="30" y="105"/>
                    <a:pt x="74" y="98"/>
                  </a:cubicBezTo>
                  <a:cubicBezTo>
                    <a:pt x="605" y="8"/>
                    <a:pt x="605" y="8"/>
                    <a:pt x="605" y="8"/>
                  </a:cubicBezTo>
                  <a:cubicBezTo>
                    <a:pt x="649" y="0"/>
                    <a:pt x="692" y="30"/>
                    <a:pt x="699" y="75"/>
                  </a:cubicBezTo>
                  <a:cubicBezTo>
                    <a:pt x="707" y="119"/>
                    <a:pt x="677" y="162"/>
                    <a:pt x="632" y="169"/>
                  </a:cubicBezTo>
                  <a:cubicBezTo>
                    <a:pt x="102" y="259"/>
                    <a:pt x="102" y="259"/>
                    <a:pt x="102" y="259"/>
                  </a:cubicBezTo>
                  <a:cubicBezTo>
                    <a:pt x="97" y="260"/>
                    <a:pt x="93" y="261"/>
                    <a:pt x="88" y="26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88" name="Google Shape;1588;p49"/>
            <p:cNvSpPr/>
            <p:nvPr/>
          </p:nvSpPr>
          <p:spPr>
            <a:xfrm>
              <a:off x="4556125" y="2981325"/>
              <a:ext cx="3081338" cy="1138237"/>
            </a:xfrm>
            <a:custGeom>
              <a:avLst/>
              <a:gdLst/>
              <a:ahLst/>
              <a:cxnLst/>
              <a:rect l="l" t="t" r="r" b="b"/>
              <a:pathLst>
                <a:path w="707" h="261" extrusionOk="0">
                  <a:moveTo>
                    <a:pt x="88" y="261"/>
                  </a:moveTo>
                  <a:cubicBezTo>
                    <a:pt x="49" y="261"/>
                    <a:pt x="14" y="233"/>
                    <a:pt x="7" y="193"/>
                  </a:cubicBezTo>
                  <a:cubicBezTo>
                    <a:pt x="0" y="148"/>
                    <a:pt x="30" y="106"/>
                    <a:pt x="74" y="98"/>
                  </a:cubicBezTo>
                  <a:cubicBezTo>
                    <a:pt x="605" y="8"/>
                    <a:pt x="605" y="8"/>
                    <a:pt x="605" y="8"/>
                  </a:cubicBezTo>
                  <a:cubicBezTo>
                    <a:pt x="649" y="0"/>
                    <a:pt x="692" y="31"/>
                    <a:pt x="699" y="75"/>
                  </a:cubicBezTo>
                  <a:cubicBezTo>
                    <a:pt x="707" y="120"/>
                    <a:pt x="677" y="162"/>
                    <a:pt x="632" y="170"/>
                  </a:cubicBezTo>
                  <a:cubicBezTo>
                    <a:pt x="102" y="260"/>
                    <a:pt x="102" y="260"/>
                    <a:pt x="102" y="260"/>
                  </a:cubicBezTo>
                  <a:cubicBezTo>
                    <a:pt x="97" y="261"/>
                    <a:pt x="93" y="261"/>
                    <a:pt x="88" y="261"/>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89" name="Google Shape;1589;p49"/>
            <p:cNvSpPr/>
            <p:nvPr/>
          </p:nvSpPr>
          <p:spPr>
            <a:xfrm>
              <a:off x="4830762" y="4476750"/>
              <a:ext cx="2535237" cy="1722437"/>
            </a:xfrm>
            <a:custGeom>
              <a:avLst/>
              <a:gdLst/>
              <a:ahLst/>
              <a:cxnLst/>
              <a:rect l="l" t="t" r="r" b="b"/>
              <a:pathLst>
                <a:path w="582" h="395" extrusionOk="0">
                  <a:moveTo>
                    <a:pt x="550" y="0"/>
                  </a:moveTo>
                  <a:cubicBezTo>
                    <a:pt x="32" y="0"/>
                    <a:pt x="32" y="0"/>
                    <a:pt x="32" y="0"/>
                  </a:cubicBezTo>
                  <a:cubicBezTo>
                    <a:pt x="14" y="0"/>
                    <a:pt x="0" y="14"/>
                    <a:pt x="0" y="31"/>
                  </a:cubicBezTo>
                  <a:cubicBezTo>
                    <a:pt x="0" y="54"/>
                    <a:pt x="0" y="54"/>
                    <a:pt x="0" y="54"/>
                  </a:cubicBezTo>
                  <a:cubicBezTo>
                    <a:pt x="0" y="152"/>
                    <a:pt x="72" y="234"/>
                    <a:pt x="166" y="250"/>
                  </a:cubicBezTo>
                  <a:cubicBezTo>
                    <a:pt x="164" y="253"/>
                    <a:pt x="164" y="256"/>
                    <a:pt x="164" y="259"/>
                  </a:cubicBezTo>
                  <a:cubicBezTo>
                    <a:pt x="164" y="273"/>
                    <a:pt x="175" y="284"/>
                    <a:pt x="188" y="284"/>
                  </a:cubicBezTo>
                  <a:cubicBezTo>
                    <a:pt x="190" y="284"/>
                    <a:pt x="190" y="284"/>
                    <a:pt x="190" y="284"/>
                  </a:cubicBezTo>
                  <a:cubicBezTo>
                    <a:pt x="180" y="287"/>
                    <a:pt x="173" y="296"/>
                    <a:pt x="173" y="308"/>
                  </a:cubicBezTo>
                  <a:cubicBezTo>
                    <a:pt x="173" y="321"/>
                    <a:pt x="184" y="332"/>
                    <a:pt x="197" y="332"/>
                  </a:cubicBezTo>
                  <a:cubicBezTo>
                    <a:pt x="186" y="334"/>
                    <a:pt x="177" y="344"/>
                    <a:pt x="177" y="356"/>
                  </a:cubicBezTo>
                  <a:cubicBezTo>
                    <a:pt x="177" y="370"/>
                    <a:pt x="188" y="381"/>
                    <a:pt x="202" y="381"/>
                  </a:cubicBezTo>
                  <a:cubicBezTo>
                    <a:pt x="218" y="381"/>
                    <a:pt x="218" y="381"/>
                    <a:pt x="218" y="381"/>
                  </a:cubicBezTo>
                  <a:cubicBezTo>
                    <a:pt x="232" y="390"/>
                    <a:pt x="259" y="395"/>
                    <a:pt x="289" y="395"/>
                  </a:cubicBezTo>
                  <a:cubicBezTo>
                    <a:pt x="319" y="395"/>
                    <a:pt x="346" y="390"/>
                    <a:pt x="360" y="381"/>
                  </a:cubicBezTo>
                  <a:cubicBezTo>
                    <a:pt x="379" y="381"/>
                    <a:pt x="379" y="381"/>
                    <a:pt x="379" y="381"/>
                  </a:cubicBezTo>
                  <a:cubicBezTo>
                    <a:pt x="393" y="381"/>
                    <a:pt x="404" y="370"/>
                    <a:pt x="404" y="356"/>
                  </a:cubicBezTo>
                  <a:cubicBezTo>
                    <a:pt x="404" y="344"/>
                    <a:pt x="395" y="335"/>
                    <a:pt x="384" y="332"/>
                  </a:cubicBezTo>
                  <a:cubicBezTo>
                    <a:pt x="398" y="332"/>
                    <a:pt x="409" y="321"/>
                    <a:pt x="409" y="308"/>
                  </a:cubicBezTo>
                  <a:cubicBezTo>
                    <a:pt x="409" y="296"/>
                    <a:pt x="401" y="287"/>
                    <a:pt x="391" y="284"/>
                  </a:cubicBezTo>
                  <a:cubicBezTo>
                    <a:pt x="392" y="284"/>
                    <a:pt x="392" y="284"/>
                    <a:pt x="392" y="284"/>
                  </a:cubicBezTo>
                  <a:cubicBezTo>
                    <a:pt x="406" y="284"/>
                    <a:pt x="417" y="273"/>
                    <a:pt x="417" y="259"/>
                  </a:cubicBezTo>
                  <a:cubicBezTo>
                    <a:pt x="417" y="256"/>
                    <a:pt x="416" y="253"/>
                    <a:pt x="415" y="250"/>
                  </a:cubicBezTo>
                  <a:cubicBezTo>
                    <a:pt x="510" y="234"/>
                    <a:pt x="582" y="153"/>
                    <a:pt x="582" y="54"/>
                  </a:cubicBezTo>
                  <a:cubicBezTo>
                    <a:pt x="582" y="31"/>
                    <a:pt x="582" y="31"/>
                    <a:pt x="582" y="31"/>
                  </a:cubicBezTo>
                  <a:cubicBezTo>
                    <a:pt x="582" y="14"/>
                    <a:pt x="567" y="0"/>
                    <a:pt x="550" y="0"/>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90" name="Google Shape;1590;p49"/>
            <p:cNvSpPr/>
            <p:nvPr/>
          </p:nvSpPr>
          <p:spPr>
            <a:xfrm>
              <a:off x="5078412" y="4067175"/>
              <a:ext cx="714375" cy="322262"/>
            </a:xfrm>
            <a:custGeom>
              <a:avLst/>
              <a:gdLst/>
              <a:ahLst/>
              <a:cxnLst/>
              <a:rect l="l" t="t" r="r" b="b"/>
              <a:pathLst>
                <a:path w="164" h="74" extrusionOk="0">
                  <a:moveTo>
                    <a:pt x="164" y="67"/>
                  </a:moveTo>
                  <a:cubicBezTo>
                    <a:pt x="164" y="12"/>
                    <a:pt x="164" y="12"/>
                    <a:pt x="164" y="12"/>
                  </a:cubicBezTo>
                  <a:cubicBezTo>
                    <a:pt x="164" y="5"/>
                    <a:pt x="158" y="0"/>
                    <a:pt x="152" y="1"/>
                  </a:cubicBezTo>
                  <a:cubicBezTo>
                    <a:pt x="8" y="26"/>
                    <a:pt x="8" y="26"/>
                    <a:pt x="8" y="26"/>
                  </a:cubicBezTo>
                  <a:cubicBezTo>
                    <a:pt x="4" y="27"/>
                    <a:pt x="0" y="31"/>
                    <a:pt x="0" y="36"/>
                  </a:cubicBezTo>
                  <a:cubicBezTo>
                    <a:pt x="0" y="67"/>
                    <a:pt x="0" y="67"/>
                    <a:pt x="0" y="67"/>
                  </a:cubicBezTo>
                  <a:cubicBezTo>
                    <a:pt x="0" y="71"/>
                    <a:pt x="3" y="74"/>
                    <a:pt x="8" y="74"/>
                  </a:cubicBezTo>
                  <a:cubicBezTo>
                    <a:pt x="156" y="74"/>
                    <a:pt x="156" y="74"/>
                    <a:pt x="156" y="74"/>
                  </a:cubicBezTo>
                  <a:cubicBezTo>
                    <a:pt x="160" y="74"/>
                    <a:pt x="164" y="71"/>
                    <a:pt x="164" y="67"/>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91" name="Google Shape;1591;p49"/>
            <p:cNvSpPr/>
            <p:nvPr/>
          </p:nvSpPr>
          <p:spPr>
            <a:xfrm>
              <a:off x="6389687" y="3844925"/>
              <a:ext cx="715962" cy="544512"/>
            </a:xfrm>
            <a:custGeom>
              <a:avLst/>
              <a:gdLst/>
              <a:ahLst/>
              <a:cxnLst/>
              <a:rect l="l" t="t" r="r" b="b"/>
              <a:pathLst>
                <a:path w="164" h="125" extrusionOk="0">
                  <a:moveTo>
                    <a:pt x="164" y="118"/>
                  </a:moveTo>
                  <a:cubicBezTo>
                    <a:pt x="164" y="11"/>
                    <a:pt x="164" y="11"/>
                    <a:pt x="164" y="11"/>
                  </a:cubicBezTo>
                  <a:cubicBezTo>
                    <a:pt x="164" y="5"/>
                    <a:pt x="158" y="0"/>
                    <a:pt x="152" y="1"/>
                  </a:cubicBezTo>
                  <a:cubicBezTo>
                    <a:pt x="8" y="26"/>
                    <a:pt x="8" y="26"/>
                    <a:pt x="8" y="26"/>
                  </a:cubicBezTo>
                  <a:cubicBezTo>
                    <a:pt x="3" y="26"/>
                    <a:pt x="0" y="31"/>
                    <a:pt x="0" y="36"/>
                  </a:cubicBezTo>
                  <a:cubicBezTo>
                    <a:pt x="0" y="118"/>
                    <a:pt x="0" y="118"/>
                    <a:pt x="0" y="118"/>
                  </a:cubicBezTo>
                  <a:cubicBezTo>
                    <a:pt x="0" y="122"/>
                    <a:pt x="3" y="125"/>
                    <a:pt x="8" y="125"/>
                  </a:cubicBezTo>
                  <a:cubicBezTo>
                    <a:pt x="156" y="125"/>
                    <a:pt x="156" y="125"/>
                    <a:pt x="156" y="125"/>
                  </a:cubicBezTo>
                  <a:cubicBezTo>
                    <a:pt x="160" y="125"/>
                    <a:pt x="164" y="122"/>
                    <a:pt x="164" y="118"/>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1592" name="Google Shape;1592;p49"/>
          <p:cNvGrpSpPr/>
          <p:nvPr/>
        </p:nvGrpSpPr>
        <p:grpSpPr>
          <a:xfrm>
            <a:off x="1829253" y="2257459"/>
            <a:ext cx="445768" cy="445697"/>
            <a:chOff x="1674084" y="3214987"/>
            <a:chExt cx="720142" cy="720027"/>
          </a:xfrm>
        </p:grpSpPr>
        <p:sp>
          <p:nvSpPr>
            <p:cNvPr id="1593" name="Google Shape;1593;p49"/>
            <p:cNvSpPr/>
            <p:nvPr/>
          </p:nvSpPr>
          <p:spPr>
            <a:xfrm>
              <a:off x="1674084" y="3354958"/>
              <a:ext cx="179880" cy="213215"/>
            </a:xfrm>
            <a:custGeom>
              <a:avLst/>
              <a:gdLst/>
              <a:ahLst/>
              <a:cxnLst/>
              <a:rect l="l" t="t" r="r" b="b"/>
              <a:pathLst>
                <a:path w="204" h="242" extrusionOk="0">
                  <a:moveTo>
                    <a:pt x="57" y="222"/>
                  </a:moveTo>
                  <a:cubicBezTo>
                    <a:pt x="57" y="214"/>
                    <a:pt x="61" y="207"/>
                    <a:pt x="67" y="202"/>
                  </a:cubicBezTo>
                  <a:cubicBezTo>
                    <a:pt x="76" y="195"/>
                    <a:pt x="88" y="191"/>
                    <a:pt x="102" y="191"/>
                  </a:cubicBezTo>
                  <a:cubicBezTo>
                    <a:pt x="116" y="191"/>
                    <a:pt x="129" y="195"/>
                    <a:pt x="137" y="202"/>
                  </a:cubicBezTo>
                  <a:cubicBezTo>
                    <a:pt x="144" y="207"/>
                    <a:pt x="147" y="214"/>
                    <a:pt x="147" y="222"/>
                  </a:cubicBezTo>
                  <a:cubicBezTo>
                    <a:pt x="147" y="230"/>
                    <a:pt x="143" y="237"/>
                    <a:pt x="137" y="242"/>
                  </a:cubicBezTo>
                  <a:cubicBezTo>
                    <a:pt x="190" y="242"/>
                    <a:pt x="190" y="242"/>
                    <a:pt x="190" y="242"/>
                  </a:cubicBezTo>
                  <a:cubicBezTo>
                    <a:pt x="198" y="242"/>
                    <a:pt x="204" y="235"/>
                    <a:pt x="204" y="227"/>
                  </a:cubicBezTo>
                  <a:cubicBezTo>
                    <a:pt x="204" y="67"/>
                    <a:pt x="204" y="67"/>
                    <a:pt x="204" y="67"/>
                  </a:cubicBezTo>
                  <a:cubicBezTo>
                    <a:pt x="204" y="59"/>
                    <a:pt x="198" y="52"/>
                    <a:pt x="190" y="52"/>
                  </a:cubicBezTo>
                  <a:cubicBezTo>
                    <a:pt x="120" y="52"/>
                    <a:pt x="120" y="52"/>
                    <a:pt x="120" y="52"/>
                  </a:cubicBezTo>
                  <a:cubicBezTo>
                    <a:pt x="118" y="51"/>
                    <a:pt x="115" y="50"/>
                    <a:pt x="115" y="47"/>
                  </a:cubicBezTo>
                  <a:cubicBezTo>
                    <a:pt x="115" y="42"/>
                    <a:pt x="115" y="37"/>
                    <a:pt x="120" y="34"/>
                  </a:cubicBezTo>
                  <a:cubicBezTo>
                    <a:pt x="122" y="32"/>
                    <a:pt x="125" y="31"/>
                    <a:pt x="128" y="30"/>
                  </a:cubicBezTo>
                  <a:cubicBezTo>
                    <a:pt x="136" y="25"/>
                    <a:pt x="137" y="14"/>
                    <a:pt x="129" y="8"/>
                  </a:cubicBezTo>
                  <a:cubicBezTo>
                    <a:pt x="122" y="2"/>
                    <a:pt x="112" y="0"/>
                    <a:pt x="102" y="0"/>
                  </a:cubicBezTo>
                  <a:cubicBezTo>
                    <a:pt x="93" y="0"/>
                    <a:pt x="82" y="2"/>
                    <a:pt x="75" y="8"/>
                  </a:cubicBezTo>
                  <a:cubicBezTo>
                    <a:pt x="68" y="14"/>
                    <a:pt x="69" y="25"/>
                    <a:pt x="77" y="30"/>
                  </a:cubicBezTo>
                  <a:cubicBezTo>
                    <a:pt x="80" y="31"/>
                    <a:pt x="82" y="32"/>
                    <a:pt x="85" y="34"/>
                  </a:cubicBezTo>
                  <a:cubicBezTo>
                    <a:pt x="89" y="37"/>
                    <a:pt x="90" y="42"/>
                    <a:pt x="89" y="47"/>
                  </a:cubicBezTo>
                  <a:cubicBezTo>
                    <a:pt x="89" y="50"/>
                    <a:pt x="87" y="51"/>
                    <a:pt x="85" y="52"/>
                  </a:cubicBezTo>
                  <a:cubicBezTo>
                    <a:pt x="15" y="52"/>
                    <a:pt x="15" y="52"/>
                    <a:pt x="15" y="52"/>
                  </a:cubicBezTo>
                  <a:cubicBezTo>
                    <a:pt x="7" y="52"/>
                    <a:pt x="0" y="59"/>
                    <a:pt x="0" y="67"/>
                  </a:cubicBezTo>
                  <a:cubicBezTo>
                    <a:pt x="0" y="227"/>
                    <a:pt x="0" y="227"/>
                    <a:pt x="0" y="227"/>
                  </a:cubicBezTo>
                  <a:cubicBezTo>
                    <a:pt x="0" y="235"/>
                    <a:pt x="7" y="242"/>
                    <a:pt x="15" y="242"/>
                  </a:cubicBezTo>
                  <a:cubicBezTo>
                    <a:pt x="68" y="242"/>
                    <a:pt x="68" y="242"/>
                    <a:pt x="68" y="242"/>
                  </a:cubicBezTo>
                  <a:cubicBezTo>
                    <a:pt x="61" y="237"/>
                    <a:pt x="57" y="230"/>
                    <a:pt x="57" y="222"/>
                  </a:cubicBezTo>
                  <a:close/>
                </a:path>
              </a:pathLst>
            </a:custGeom>
            <a:solidFill>
              <a:srgbClr val="66666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94" name="Google Shape;1594;p49"/>
            <p:cNvSpPr/>
            <p:nvPr/>
          </p:nvSpPr>
          <p:spPr>
            <a:xfrm>
              <a:off x="1674084" y="3534654"/>
              <a:ext cx="179880" cy="213525"/>
            </a:xfrm>
            <a:custGeom>
              <a:avLst/>
              <a:gdLst/>
              <a:ahLst/>
              <a:cxnLst/>
              <a:rect l="l" t="t" r="r" b="b"/>
              <a:pathLst>
                <a:path w="204" h="242" extrusionOk="0">
                  <a:moveTo>
                    <a:pt x="57" y="222"/>
                  </a:moveTo>
                  <a:cubicBezTo>
                    <a:pt x="57" y="214"/>
                    <a:pt x="61" y="207"/>
                    <a:pt x="67" y="202"/>
                  </a:cubicBezTo>
                  <a:cubicBezTo>
                    <a:pt x="76" y="195"/>
                    <a:pt x="88" y="191"/>
                    <a:pt x="102" y="191"/>
                  </a:cubicBezTo>
                  <a:cubicBezTo>
                    <a:pt x="116" y="191"/>
                    <a:pt x="129" y="195"/>
                    <a:pt x="137" y="202"/>
                  </a:cubicBezTo>
                  <a:cubicBezTo>
                    <a:pt x="144" y="207"/>
                    <a:pt x="147" y="214"/>
                    <a:pt x="147" y="222"/>
                  </a:cubicBezTo>
                  <a:cubicBezTo>
                    <a:pt x="147" y="230"/>
                    <a:pt x="143" y="237"/>
                    <a:pt x="137" y="242"/>
                  </a:cubicBezTo>
                  <a:cubicBezTo>
                    <a:pt x="190" y="242"/>
                    <a:pt x="190" y="242"/>
                    <a:pt x="190" y="242"/>
                  </a:cubicBezTo>
                  <a:cubicBezTo>
                    <a:pt x="198" y="242"/>
                    <a:pt x="204" y="236"/>
                    <a:pt x="204" y="227"/>
                  </a:cubicBezTo>
                  <a:cubicBezTo>
                    <a:pt x="204" y="67"/>
                    <a:pt x="204" y="67"/>
                    <a:pt x="204" y="67"/>
                  </a:cubicBezTo>
                  <a:cubicBezTo>
                    <a:pt x="204" y="59"/>
                    <a:pt x="198" y="53"/>
                    <a:pt x="190" y="53"/>
                  </a:cubicBezTo>
                  <a:cubicBezTo>
                    <a:pt x="120" y="53"/>
                    <a:pt x="120" y="53"/>
                    <a:pt x="120" y="53"/>
                  </a:cubicBezTo>
                  <a:cubicBezTo>
                    <a:pt x="118" y="52"/>
                    <a:pt x="115" y="50"/>
                    <a:pt x="115" y="47"/>
                  </a:cubicBezTo>
                  <a:cubicBezTo>
                    <a:pt x="115" y="42"/>
                    <a:pt x="115" y="38"/>
                    <a:pt x="120" y="34"/>
                  </a:cubicBezTo>
                  <a:cubicBezTo>
                    <a:pt x="122" y="33"/>
                    <a:pt x="125" y="31"/>
                    <a:pt x="128" y="30"/>
                  </a:cubicBezTo>
                  <a:cubicBezTo>
                    <a:pt x="136" y="25"/>
                    <a:pt x="137" y="15"/>
                    <a:pt x="129" y="9"/>
                  </a:cubicBezTo>
                  <a:cubicBezTo>
                    <a:pt x="122" y="3"/>
                    <a:pt x="112" y="0"/>
                    <a:pt x="102" y="1"/>
                  </a:cubicBezTo>
                  <a:cubicBezTo>
                    <a:pt x="93" y="0"/>
                    <a:pt x="82" y="3"/>
                    <a:pt x="75" y="9"/>
                  </a:cubicBezTo>
                  <a:cubicBezTo>
                    <a:pt x="68" y="15"/>
                    <a:pt x="69" y="25"/>
                    <a:pt x="77" y="30"/>
                  </a:cubicBezTo>
                  <a:cubicBezTo>
                    <a:pt x="80" y="31"/>
                    <a:pt x="82" y="33"/>
                    <a:pt x="85" y="34"/>
                  </a:cubicBezTo>
                  <a:cubicBezTo>
                    <a:pt x="89" y="38"/>
                    <a:pt x="90" y="42"/>
                    <a:pt x="89" y="47"/>
                  </a:cubicBezTo>
                  <a:cubicBezTo>
                    <a:pt x="89" y="50"/>
                    <a:pt x="87" y="52"/>
                    <a:pt x="85" y="53"/>
                  </a:cubicBezTo>
                  <a:cubicBezTo>
                    <a:pt x="15" y="53"/>
                    <a:pt x="15" y="53"/>
                    <a:pt x="15" y="53"/>
                  </a:cubicBezTo>
                  <a:cubicBezTo>
                    <a:pt x="7" y="53"/>
                    <a:pt x="0" y="59"/>
                    <a:pt x="0" y="67"/>
                  </a:cubicBezTo>
                  <a:cubicBezTo>
                    <a:pt x="0" y="227"/>
                    <a:pt x="0" y="227"/>
                    <a:pt x="0" y="227"/>
                  </a:cubicBezTo>
                  <a:cubicBezTo>
                    <a:pt x="0" y="236"/>
                    <a:pt x="7" y="242"/>
                    <a:pt x="15" y="242"/>
                  </a:cubicBezTo>
                  <a:cubicBezTo>
                    <a:pt x="68" y="242"/>
                    <a:pt x="68" y="242"/>
                    <a:pt x="68" y="242"/>
                  </a:cubicBezTo>
                  <a:cubicBezTo>
                    <a:pt x="61" y="237"/>
                    <a:pt x="57" y="230"/>
                    <a:pt x="57" y="222"/>
                  </a:cubicBezTo>
                  <a:close/>
                </a:path>
              </a:pathLst>
            </a:custGeom>
            <a:solidFill>
              <a:srgbClr val="B7B7B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95" name="Google Shape;1595;p49"/>
            <p:cNvSpPr/>
            <p:nvPr/>
          </p:nvSpPr>
          <p:spPr>
            <a:xfrm>
              <a:off x="1861110" y="3214987"/>
              <a:ext cx="212190" cy="179696"/>
            </a:xfrm>
            <a:custGeom>
              <a:avLst/>
              <a:gdLst/>
              <a:ahLst/>
              <a:cxnLst/>
              <a:rect l="l" t="t" r="r" b="b"/>
              <a:pathLst>
                <a:path w="241" h="204" extrusionOk="0">
                  <a:moveTo>
                    <a:pt x="20" y="57"/>
                  </a:moveTo>
                  <a:cubicBezTo>
                    <a:pt x="27" y="57"/>
                    <a:pt x="35" y="61"/>
                    <a:pt x="40" y="67"/>
                  </a:cubicBezTo>
                  <a:cubicBezTo>
                    <a:pt x="47" y="76"/>
                    <a:pt x="51" y="88"/>
                    <a:pt x="51" y="102"/>
                  </a:cubicBezTo>
                  <a:cubicBezTo>
                    <a:pt x="51" y="116"/>
                    <a:pt x="47" y="128"/>
                    <a:pt x="40" y="137"/>
                  </a:cubicBezTo>
                  <a:cubicBezTo>
                    <a:pt x="35" y="143"/>
                    <a:pt x="27" y="147"/>
                    <a:pt x="20" y="147"/>
                  </a:cubicBezTo>
                  <a:cubicBezTo>
                    <a:pt x="12" y="147"/>
                    <a:pt x="5" y="143"/>
                    <a:pt x="0" y="137"/>
                  </a:cubicBezTo>
                  <a:cubicBezTo>
                    <a:pt x="0" y="189"/>
                    <a:pt x="0" y="189"/>
                    <a:pt x="0" y="189"/>
                  </a:cubicBezTo>
                  <a:cubicBezTo>
                    <a:pt x="0" y="197"/>
                    <a:pt x="6" y="204"/>
                    <a:pt x="14" y="204"/>
                  </a:cubicBezTo>
                  <a:cubicBezTo>
                    <a:pt x="175" y="204"/>
                    <a:pt x="175" y="204"/>
                    <a:pt x="175" y="204"/>
                  </a:cubicBezTo>
                  <a:cubicBezTo>
                    <a:pt x="183" y="204"/>
                    <a:pt x="189" y="197"/>
                    <a:pt x="189" y="189"/>
                  </a:cubicBezTo>
                  <a:cubicBezTo>
                    <a:pt x="189" y="119"/>
                    <a:pt x="189" y="119"/>
                    <a:pt x="189" y="119"/>
                  </a:cubicBezTo>
                  <a:cubicBezTo>
                    <a:pt x="190" y="117"/>
                    <a:pt x="192" y="115"/>
                    <a:pt x="195" y="115"/>
                  </a:cubicBezTo>
                  <a:cubicBezTo>
                    <a:pt x="200" y="115"/>
                    <a:pt x="204" y="115"/>
                    <a:pt x="207" y="119"/>
                  </a:cubicBezTo>
                  <a:cubicBezTo>
                    <a:pt x="209" y="122"/>
                    <a:pt x="210" y="125"/>
                    <a:pt x="212" y="127"/>
                  </a:cubicBezTo>
                  <a:cubicBezTo>
                    <a:pt x="217" y="135"/>
                    <a:pt x="227" y="136"/>
                    <a:pt x="233" y="129"/>
                  </a:cubicBezTo>
                  <a:cubicBezTo>
                    <a:pt x="239" y="122"/>
                    <a:pt x="241" y="112"/>
                    <a:pt x="241" y="102"/>
                  </a:cubicBezTo>
                  <a:cubicBezTo>
                    <a:pt x="241" y="92"/>
                    <a:pt x="239" y="82"/>
                    <a:pt x="233" y="75"/>
                  </a:cubicBezTo>
                  <a:cubicBezTo>
                    <a:pt x="227" y="68"/>
                    <a:pt x="217" y="69"/>
                    <a:pt x="212" y="77"/>
                  </a:cubicBezTo>
                  <a:cubicBezTo>
                    <a:pt x="210" y="79"/>
                    <a:pt x="209" y="82"/>
                    <a:pt x="207" y="85"/>
                  </a:cubicBezTo>
                  <a:cubicBezTo>
                    <a:pt x="204" y="89"/>
                    <a:pt x="200" y="89"/>
                    <a:pt x="195" y="89"/>
                  </a:cubicBezTo>
                  <a:cubicBezTo>
                    <a:pt x="192" y="89"/>
                    <a:pt x="190" y="87"/>
                    <a:pt x="189" y="85"/>
                  </a:cubicBezTo>
                  <a:cubicBezTo>
                    <a:pt x="189" y="15"/>
                    <a:pt x="189" y="15"/>
                    <a:pt x="189" y="15"/>
                  </a:cubicBezTo>
                  <a:cubicBezTo>
                    <a:pt x="189" y="6"/>
                    <a:pt x="183" y="0"/>
                    <a:pt x="175" y="0"/>
                  </a:cubicBezTo>
                  <a:cubicBezTo>
                    <a:pt x="14" y="0"/>
                    <a:pt x="14" y="0"/>
                    <a:pt x="14" y="0"/>
                  </a:cubicBezTo>
                  <a:cubicBezTo>
                    <a:pt x="6" y="0"/>
                    <a:pt x="0" y="6"/>
                    <a:pt x="0" y="15"/>
                  </a:cubicBezTo>
                  <a:cubicBezTo>
                    <a:pt x="0" y="67"/>
                    <a:pt x="0" y="67"/>
                    <a:pt x="0" y="67"/>
                  </a:cubicBezTo>
                  <a:cubicBezTo>
                    <a:pt x="5" y="61"/>
                    <a:pt x="12" y="57"/>
                    <a:pt x="20" y="57"/>
                  </a:cubicBezTo>
                  <a:close/>
                </a:path>
              </a:pathLst>
            </a:custGeom>
            <a:solidFill>
              <a:srgbClr val="CC00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96" name="Google Shape;1596;p49"/>
            <p:cNvSpPr/>
            <p:nvPr/>
          </p:nvSpPr>
          <p:spPr>
            <a:xfrm>
              <a:off x="2040679" y="3214987"/>
              <a:ext cx="213433" cy="179696"/>
            </a:xfrm>
            <a:custGeom>
              <a:avLst/>
              <a:gdLst/>
              <a:ahLst/>
              <a:cxnLst/>
              <a:rect l="l" t="t" r="r" b="b"/>
              <a:pathLst>
                <a:path w="242" h="204" extrusionOk="0">
                  <a:moveTo>
                    <a:pt x="20" y="57"/>
                  </a:moveTo>
                  <a:cubicBezTo>
                    <a:pt x="28" y="57"/>
                    <a:pt x="35" y="61"/>
                    <a:pt x="40" y="67"/>
                  </a:cubicBezTo>
                  <a:cubicBezTo>
                    <a:pt x="47" y="76"/>
                    <a:pt x="51" y="88"/>
                    <a:pt x="51" y="102"/>
                  </a:cubicBezTo>
                  <a:cubicBezTo>
                    <a:pt x="51" y="116"/>
                    <a:pt x="47" y="128"/>
                    <a:pt x="40" y="137"/>
                  </a:cubicBezTo>
                  <a:cubicBezTo>
                    <a:pt x="35" y="143"/>
                    <a:pt x="28" y="147"/>
                    <a:pt x="20" y="147"/>
                  </a:cubicBezTo>
                  <a:cubicBezTo>
                    <a:pt x="12" y="147"/>
                    <a:pt x="5" y="143"/>
                    <a:pt x="0" y="137"/>
                  </a:cubicBezTo>
                  <a:cubicBezTo>
                    <a:pt x="0" y="189"/>
                    <a:pt x="0" y="189"/>
                    <a:pt x="0" y="189"/>
                  </a:cubicBezTo>
                  <a:cubicBezTo>
                    <a:pt x="0" y="197"/>
                    <a:pt x="6" y="204"/>
                    <a:pt x="14" y="204"/>
                  </a:cubicBezTo>
                  <a:cubicBezTo>
                    <a:pt x="175" y="204"/>
                    <a:pt x="175" y="204"/>
                    <a:pt x="175" y="204"/>
                  </a:cubicBezTo>
                  <a:cubicBezTo>
                    <a:pt x="183" y="204"/>
                    <a:pt x="189" y="197"/>
                    <a:pt x="189" y="189"/>
                  </a:cubicBezTo>
                  <a:cubicBezTo>
                    <a:pt x="189" y="119"/>
                    <a:pt x="189" y="119"/>
                    <a:pt x="189" y="119"/>
                  </a:cubicBezTo>
                  <a:cubicBezTo>
                    <a:pt x="190" y="117"/>
                    <a:pt x="192" y="115"/>
                    <a:pt x="195" y="115"/>
                  </a:cubicBezTo>
                  <a:cubicBezTo>
                    <a:pt x="200" y="115"/>
                    <a:pt x="204" y="115"/>
                    <a:pt x="208" y="119"/>
                  </a:cubicBezTo>
                  <a:cubicBezTo>
                    <a:pt x="209" y="122"/>
                    <a:pt x="211" y="125"/>
                    <a:pt x="212" y="127"/>
                  </a:cubicBezTo>
                  <a:cubicBezTo>
                    <a:pt x="217" y="135"/>
                    <a:pt x="227" y="136"/>
                    <a:pt x="233" y="129"/>
                  </a:cubicBezTo>
                  <a:cubicBezTo>
                    <a:pt x="239" y="122"/>
                    <a:pt x="242" y="112"/>
                    <a:pt x="241" y="102"/>
                  </a:cubicBezTo>
                  <a:cubicBezTo>
                    <a:pt x="242" y="92"/>
                    <a:pt x="239" y="82"/>
                    <a:pt x="233" y="75"/>
                  </a:cubicBezTo>
                  <a:cubicBezTo>
                    <a:pt x="227" y="68"/>
                    <a:pt x="217" y="69"/>
                    <a:pt x="212" y="77"/>
                  </a:cubicBezTo>
                  <a:cubicBezTo>
                    <a:pt x="211" y="79"/>
                    <a:pt x="209" y="82"/>
                    <a:pt x="208" y="85"/>
                  </a:cubicBezTo>
                  <a:cubicBezTo>
                    <a:pt x="204" y="89"/>
                    <a:pt x="200" y="89"/>
                    <a:pt x="195" y="89"/>
                  </a:cubicBezTo>
                  <a:cubicBezTo>
                    <a:pt x="192" y="89"/>
                    <a:pt x="190" y="87"/>
                    <a:pt x="189" y="85"/>
                  </a:cubicBezTo>
                  <a:cubicBezTo>
                    <a:pt x="189" y="15"/>
                    <a:pt x="189" y="15"/>
                    <a:pt x="189" y="15"/>
                  </a:cubicBezTo>
                  <a:cubicBezTo>
                    <a:pt x="189" y="6"/>
                    <a:pt x="183" y="0"/>
                    <a:pt x="175" y="0"/>
                  </a:cubicBezTo>
                  <a:cubicBezTo>
                    <a:pt x="14" y="0"/>
                    <a:pt x="14" y="0"/>
                    <a:pt x="14" y="0"/>
                  </a:cubicBezTo>
                  <a:cubicBezTo>
                    <a:pt x="6" y="0"/>
                    <a:pt x="0" y="6"/>
                    <a:pt x="0" y="15"/>
                  </a:cubicBezTo>
                  <a:cubicBezTo>
                    <a:pt x="0" y="67"/>
                    <a:pt x="0" y="67"/>
                    <a:pt x="0" y="67"/>
                  </a:cubicBezTo>
                  <a:cubicBezTo>
                    <a:pt x="5" y="61"/>
                    <a:pt x="12" y="57"/>
                    <a:pt x="20" y="57"/>
                  </a:cubicBezTo>
                  <a:close/>
                </a:path>
              </a:pathLst>
            </a:custGeom>
            <a:solidFill>
              <a:srgbClr val="E691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97" name="Google Shape;1597;p49"/>
            <p:cNvSpPr/>
            <p:nvPr/>
          </p:nvSpPr>
          <p:spPr>
            <a:xfrm>
              <a:off x="1674084" y="3714660"/>
              <a:ext cx="173666" cy="220353"/>
            </a:xfrm>
            <a:custGeom>
              <a:avLst/>
              <a:gdLst/>
              <a:ahLst/>
              <a:cxnLst/>
              <a:rect l="l" t="t" r="r" b="b"/>
              <a:pathLst>
                <a:path w="197" h="250" extrusionOk="0">
                  <a:moveTo>
                    <a:pt x="177" y="192"/>
                  </a:moveTo>
                  <a:cubicBezTo>
                    <a:pt x="169" y="192"/>
                    <a:pt x="162" y="189"/>
                    <a:pt x="157" y="183"/>
                  </a:cubicBezTo>
                  <a:cubicBezTo>
                    <a:pt x="150" y="174"/>
                    <a:pt x="146" y="161"/>
                    <a:pt x="146" y="147"/>
                  </a:cubicBezTo>
                  <a:cubicBezTo>
                    <a:pt x="146" y="134"/>
                    <a:pt x="150" y="121"/>
                    <a:pt x="157" y="112"/>
                  </a:cubicBezTo>
                  <a:cubicBezTo>
                    <a:pt x="162" y="106"/>
                    <a:pt x="169" y="103"/>
                    <a:pt x="177" y="103"/>
                  </a:cubicBezTo>
                  <a:cubicBezTo>
                    <a:pt x="185" y="103"/>
                    <a:pt x="192" y="106"/>
                    <a:pt x="197" y="113"/>
                  </a:cubicBezTo>
                  <a:cubicBezTo>
                    <a:pt x="197" y="67"/>
                    <a:pt x="197" y="67"/>
                    <a:pt x="197" y="67"/>
                  </a:cubicBezTo>
                  <a:cubicBezTo>
                    <a:pt x="197" y="59"/>
                    <a:pt x="191" y="53"/>
                    <a:pt x="182" y="53"/>
                  </a:cubicBezTo>
                  <a:cubicBezTo>
                    <a:pt x="120" y="53"/>
                    <a:pt x="120" y="53"/>
                    <a:pt x="120" y="53"/>
                  </a:cubicBezTo>
                  <a:cubicBezTo>
                    <a:pt x="118" y="52"/>
                    <a:pt x="115" y="50"/>
                    <a:pt x="115" y="47"/>
                  </a:cubicBezTo>
                  <a:cubicBezTo>
                    <a:pt x="115" y="42"/>
                    <a:pt x="115" y="38"/>
                    <a:pt x="120" y="35"/>
                  </a:cubicBezTo>
                  <a:cubicBezTo>
                    <a:pt x="122" y="33"/>
                    <a:pt x="125" y="32"/>
                    <a:pt x="128" y="30"/>
                  </a:cubicBezTo>
                  <a:cubicBezTo>
                    <a:pt x="136" y="25"/>
                    <a:pt x="137" y="15"/>
                    <a:pt x="129" y="9"/>
                  </a:cubicBezTo>
                  <a:cubicBezTo>
                    <a:pt x="122" y="3"/>
                    <a:pt x="112" y="0"/>
                    <a:pt x="102" y="1"/>
                  </a:cubicBezTo>
                  <a:cubicBezTo>
                    <a:pt x="93" y="0"/>
                    <a:pt x="82" y="3"/>
                    <a:pt x="75" y="9"/>
                  </a:cubicBezTo>
                  <a:cubicBezTo>
                    <a:pt x="68" y="15"/>
                    <a:pt x="69" y="25"/>
                    <a:pt x="77" y="30"/>
                  </a:cubicBezTo>
                  <a:cubicBezTo>
                    <a:pt x="80" y="32"/>
                    <a:pt x="82" y="33"/>
                    <a:pt x="85" y="35"/>
                  </a:cubicBezTo>
                  <a:cubicBezTo>
                    <a:pt x="89" y="38"/>
                    <a:pt x="90" y="42"/>
                    <a:pt x="89" y="47"/>
                  </a:cubicBezTo>
                  <a:cubicBezTo>
                    <a:pt x="89" y="50"/>
                    <a:pt x="87" y="52"/>
                    <a:pt x="85" y="53"/>
                  </a:cubicBezTo>
                  <a:cubicBezTo>
                    <a:pt x="15" y="53"/>
                    <a:pt x="15" y="53"/>
                    <a:pt x="15" y="53"/>
                  </a:cubicBezTo>
                  <a:cubicBezTo>
                    <a:pt x="7" y="53"/>
                    <a:pt x="0" y="59"/>
                    <a:pt x="0" y="67"/>
                  </a:cubicBezTo>
                  <a:cubicBezTo>
                    <a:pt x="0" y="235"/>
                    <a:pt x="0" y="235"/>
                    <a:pt x="0" y="235"/>
                  </a:cubicBezTo>
                  <a:cubicBezTo>
                    <a:pt x="0" y="243"/>
                    <a:pt x="7" y="250"/>
                    <a:pt x="15" y="250"/>
                  </a:cubicBezTo>
                  <a:cubicBezTo>
                    <a:pt x="182" y="250"/>
                    <a:pt x="182" y="250"/>
                    <a:pt x="182" y="250"/>
                  </a:cubicBezTo>
                  <a:cubicBezTo>
                    <a:pt x="191" y="250"/>
                    <a:pt x="197" y="243"/>
                    <a:pt x="197" y="235"/>
                  </a:cubicBezTo>
                  <a:cubicBezTo>
                    <a:pt x="197" y="182"/>
                    <a:pt x="197" y="182"/>
                    <a:pt x="197" y="182"/>
                  </a:cubicBezTo>
                  <a:cubicBezTo>
                    <a:pt x="192" y="189"/>
                    <a:pt x="185" y="192"/>
                    <a:pt x="177" y="192"/>
                  </a:cubicBezTo>
                  <a:close/>
                </a:path>
              </a:pathLst>
            </a:custGeom>
            <a:solidFill>
              <a:srgbClr val="A64D7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98" name="Google Shape;1598;p49"/>
            <p:cNvSpPr/>
            <p:nvPr/>
          </p:nvSpPr>
          <p:spPr>
            <a:xfrm>
              <a:off x="1674084" y="3214987"/>
              <a:ext cx="219646" cy="173489"/>
            </a:xfrm>
            <a:custGeom>
              <a:avLst/>
              <a:gdLst/>
              <a:ahLst/>
              <a:cxnLst/>
              <a:rect l="l" t="t" r="r" b="b"/>
              <a:pathLst>
                <a:path w="249" h="197" extrusionOk="0">
                  <a:moveTo>
                    <a:pt x="57" y="177"/>
                  </a:moveTo>
                  <a:cubicBezTo>
                    <a:pt x="57" y="169"/>
                    <a:pt x="61" y="162"/>
                    <a:pt x="67" y="157"/>
                  </a:cubicBezTo>
                  <a:cubicBezTo>
                    <a:pt x="76" y="149"/>
                    <a:pt x="88" y="146"/>
                    <a:pt x="102" y="146"/>
                  </a:cubicBezTo>
                  <a:cubicBezTo>
                    <a:pt x="116" y="146"/>
                    <a:pt x="129" y="149"/>
                    <a:pt x="137" y="157"/>
                  </a:cubicBezTo>
                  <a:cubicBezTo>
                    <a:pt x="144" y="162"/>
                    <a:pt x="147" y="169"/>
                    <a:pt x="147" y="177"/>
                  </a:cubicBezTo>
                  <a:cubicBezTo>
                    <a:pt x="147" y="185"/>
                    <a:pt x="143" y="192"/>
                    <a:pt x="137" y="197"/>
                  </a:cubicBezTo>
                  <a:cubicBezTo>
                    <a:pt x="182" y="197"/>
                    <a:pt x="182" y="197"/>
                    <a:pt x="182" y="197"/>
                  </a:cubicBezTo>
                  <a:cubicBezTo>
                    <a:pt x="191" y="197"/>
                    <a:pt x="197" y="190"/>
                    <a:pt x="197" y="182"/>
                  </a:cubicBezTo>
                  <a:cubicBezTo>
                    <a:pt x="197" y="119"/>
                    <a:pt x="197" y="119"/>
                    <a:pt x="197" y="119"/>
                  </a:cubicBezTo>
                  <a:cubicBezTo>
                    <a:pt x="198" y="117"/>
                    <a:pt x="200" y="115"/>
                    <a:pt x="202" y="115"/>
                  </a:cubicBezTo>
                  <a:cubicBezTo>
                    <a:pt x="207" y="115"/>
                    <a:pt x="212" y="115"/>
                    <a:pt x="215" y="119"/>
                  </a:cubicBezTo>
                  <a:cubicBezTo>
                    <a:pt x="217" y="122"/>
                    <a:pt x="218" y="125"/>
                    <a:pt x="220" y="127"/>
                  </a:cubicBezTo>
                  <a:cubicBezTo>
                    <a:pt x="225" y="135"/>
                    <a:pt x="235" y="136"/>
                    <a:pt x="241" y="129"/>
                  </a:cubicBezTo>
                  <a:cubicBezTo>
                    <a:pt x="247" y="122"/>
                    <a:pt x="249" y="112"/>
                    <a:pt x="249" y="102"/>
                  </a:cubicBezTo>
                  <a:cubicBezTo>
                    <a:pt x="249" y="92"/>
                    <a:pt x="247" y="82"/>
                    <a:pt x="241" y="75"/>
                  </a:cubicBezTo>
                  <a:cubicBezTo>
                    <a:pt x="235" y="68"/>
                    <a:pt x="225" y="69"/>
                    <a:pt x="220" y="77"/>
                  </a:cubicBezTo>
                  <a:cubicBezTo>
                    <a:pt x="218" y="79"/>
                    <a:pt x="217" y="82"/>
                    <a:pt x="215" y="85"/>
                  </a:cubicBezTo>
                  <a:cubicBezTo>
                    <a:pt x="212" y="89"/>
                    <a:pt x="207" y="89"/>
                    <a:pt x="202" y="89"/>
                  </a:cubicBezTo>
                  <a:cubicBezTo>
                    <a:pt x="200" y="89"/>
                    <a:pt x="198" y="87"/>
                    <a:pt x="197" y="85"/>
                  </a:cubicBezTo>
                  <a:cubicBezTo>
                    <a:pt x="197" y="15"/>
                    <a:pt x="197" y="15"/>
                    <a:pt x="197" y="15"/>
                  </a:cubicBezTo>
                  <a:cubicBezTo>
                    <a:pt x="197" y="6"/>
                    <a:pt x="191" y="0"/>
                    <a:pt x="182" y="0"/>
                  </a:cubicBezTo>
                  <a:cubicBezTo>
                    <a:pt x="15" y="0"/>
                    <a:pt x="15" y="0"/>
                    <a:pt x="15" y="0"/>
                  </a:cubicBezTo>
                  <a:cubicBezTo>
                    <a:pt x="7" y="0"/>
                    <a:pt x="0" y="6"/>
                    <a:pt x="0" y="15"/>
                  </a:cubicBezTo>
                  <a:cubicBezTo>
                    <a:pt x="0" y="182"/>
                    <a:pt x="0" y="182"/>
                    <a:pt x="0" y="182"/>
                  </a:cubicBezTo>
                  <a:cubicBezTo>
                    <a:pt x="0" y="190"/>
                    <a:pt x="7" y="197"/>
                    <a:pt x="15" y="197"/>
                  </a:cubicBezTo>
                  <a:cubicBezTo>
                    <a:pt x="68" y="197"/>
                    <a:pt x="68" y="197"/>
                    <a:pt x="68" y="197"/>
                  </a:cubicBezTo>
                  <a:cubicBezTo>
                    <a:pt x="61" y="192"/>
                    <a:pt x="57" y="185"/>
                    <a:pt x="57" y="177"/>
                  </a:cubicBezTo>
                  <a:close/>
                </a:path>
              </a:pathLst>
            </a:custGeom>
            <a:solidFill>
              <a:srgbClr val="A61C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99" name="Google Shape;1599;p49"/>
            <p:cNvSpPr/>
            <p:nvPr/>
          </p:nvSpPr>
          <p:spPr>
            <a:xfrm>
              <a:off x="1995010" y="3754076"/>
              <a:ext cx="212501" cy="180938"/>
            </a:xfrm>
            <a:custGeom>
              <a:avLst/>
              <a:gdLst/>
              <a:ahLst/>
              <a:cxnLst/>
              <a:rect l="l" t="t" r="r" b="b"/>
              <a:pathLst>
                <a:path w="241" h="205" extrusionOk="0">
                  <a:moveTo>
                    <a:pt x="221" y="147"/>
                  </a:moveTo>
                  <a:cubicBezTo>
                    <a:pt x="214" y="147"/>
                    <a:pt x="206" y="144"/>
                    <a:pt x="201" y="138"/>
                  </a:cubicBezTo>
                  <a:cubicBezTo>
                    <a:pt x="194" y="129"/>
                    <a:pt x="190" y="116"/>
                    <a:pt x="190" y="102"/>
                  </a:cubicBezTo>
                  <a:cubicBezTo>
                    <a:pt x="190" y="89"/>
                    <a:pt x="194" y="76"/>
                    <a:pt x="201" y="67"/>
                  </a:cubicBezTo>
                  <a:cubicBezTo>
                    <a:pt x="206" y="61"/>
                    <a:pt x="214" y="58"/>
                    <a:pt x="221" y="58"/>
                  </a:cubicBezTo>
                  <a:cubicBezTo>
                    <a:pt x="229" y="58"/>
                    <a:pt x="236" y="61"/>
                    <a:pt x="241" y="68"/>
                  </a:cubicBezTo>
                  <a:cubicBezTo>
                    <a:pt x="241" y="15"/>
                    <a:pt x="241" y="15"/>
                    <a:pt x="241" y="15"/>
                  </a:cubicBezTo>
                  <a:cubicBezTo>
                    <a:pt x="241" y="7"/>
                    <a:pt x="235" y="0"/>
                    <a:pt x="227" y="0"/>
                  </a:cubicBezTo>
                  <a:cubicBezTo>
                    <a:pt x="67" y="0"/>
                    <a:pt x="67" y="0"/>
                    <a:pt x="67" y="0"/>
                  </a:cubicBezTo>
                  <a:cubicBezTo>
                    <a:pt x="58" y="0"/>
                    <a:pt x="52" y="7"/>
                    <a:pt x="52" y="15"/>
                  </a:cubicBezTo>
                  <a:cubicBezTo>
                    <a:pt x="52" y="85"/>
                    <a:pt x="52" y="85"/>
                    <a:pt x="52" y="85"/>
                  </a:cubicBezTo>
                  <a:cubicBezTo>
                    <a:pt x="51" y="87"/>
                    <a:pt x="49" y="89"/>
                    <a:pt x="46" y="90"/>
                  </a:cubicBezTo>
                  <a:cubicBezTo>
                    <a:pt x="41" y="90"/>
                    <a:pt x="37" y="90"/>
                    <a:pt x="34" y="85"/>
                  </a:cubicBezTo>
                  <a:cubicBezTo>
                    <a:pt x="32" y="83"/>
                    <a:pt x="31" y="80"/>
                    <a:pt x="29" y="77"/>
                  </a:cubicBezTo>
                  <a:cubicBezTo>
                    <a:pt x="24" y="69"/>
                    <a:pt x="14" y="68"/>
                    <a:pt x="8" y="75"/>
                  </a:cubicBezTo>
                  <a:cubicBezTo>
                    <a:pt x="2" y="83"/>
                    <a:pt x="0" y="93"/>
                    <a:pt x="0" y="102"/>
                  </a:cubicBezTo>
                  <a:cubicBezTo>
                    <a:pt x="0" y="112"/>
                    <a:pt x="2" y="122"/>
                    <a:pt x="8" y="129"/>
                  </a:cubicBezTo>
                  <a:cubicBezTo>
                    <a:pt x="14" y="137"/>
                    <a:pt x="24" y="136"/>
                    <a:pt x="29" y="128"/>
                  </a:cubicBezTo>
                  <a:cubicBezTo>
                    <a:pt x="31" y="125"/>
                    <a:pt x="32" y="122"/>
                    <a:pt x="34" y="120"/>
                  </a:cubicBezTo>
                  <a:cubicBezTo>
                    <a:pt x="37" y="115"/>
                    <a:pt x="41" y="115"/>
                    <a:pt x="46" y="115"/>
                  </a:cubicBezTo>
                  <a:cubicBezTo>
                    <a:pt x="49" y="115"/>
                    <a:pt x="51" y="118"/>
                    <a:pt x="52" y="120"/>
                  </a:cubicBezTo>
                  <a:cubicBezTo>
                    <a:pt x="52" y="190"/>
                    <a:pt x="52" y="190"/>
                    <a:pt x="52" y="190"/>
                  </a:cubicBezTo>
                  <a:cubicBezTo>
                    <a:pt x="52" y="198"/>
                    <a:pt x="58" y="205"/>
                    <a:pt x="67" y="205"/>
                  </a:cubicBezTo>
                  <a:cubicBezTo>
                    <a:pt x="227" y="205"/>
                    <a:pt x="227" y="205"/>
                    <a:pt x="227" y="205"/>
                  </a:cubicBezTo>
                  <a:cubicBezTo>
                    <a:pt x="235" y="205"/>
                    <a:pt x="241" y="198"/>
                    <a:pt x="241" y="190"/>
                  </a:cubicBezTo>
                  <a:cubicBezTo>
                    <a:pt x="241" y="137"/>
                    <a:pt x="241" y="137"/>
                    <a:pt x="241" y="137"/>
                  </a:cubicBezTo>
                  <a:cubicBezTo>
                    <a:pt x="236" y="144"/>
                    <a:pt x="229" y="147"/>
                    <a:pt x="221" y="147"/>
                  </a:cubicBezTo>
                  <a:close/>
                </a:path>
              </a:pathLst>
            </a:custGeom>
            <a:solidFill>
              <a:srgbClr val="3D85C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00" name="Google Shape;1600;p49"/>
            <p:cNvSpPr/>
            <p:nvPr/>
          </p:nvSpPr>
          <p:spPr>
            <a:xfrm>
              <a:off x="2220560" y="3214987"/>
              <a:ext cx="173666" cy="219422"/>
            </a:xfrm>
            <a:custGeom>
              <a:avLst/>
              <a:gdLst/>
              <a:ahLst/>
              <a:cxnLst/>
              <a:rect l="l" t="t" r="r" b="b"/>
              <a:pathLst>
                <a:path w="197" h="249" extrusionOk="0">
                  <a:moveTo>
                    <a:pt x="0" y="15"/>
                  </a:moveTo>
                  <a:cubicBezTo>
                    <a:pt x="0" y="67"/>
                    <a:pt x="0" y="67"/>
                    <a:pt x="0" y="67"/>
                  </a:cubicBezTo>
                  <a:cubicBezTo>
                    <a:pt x="5" y="61"/>
                    <a:pt x="12" y="57"/>
                    <a:pt x="20" y="57"/>
                  </a:cubicBezTo>
                  <a:cubicBezTo>
                    <a:pt x="28" y="57"/>
                    <a:pt x="35" y="61"/>
                    <a:pt x="40" y="67"/>
                  </a:cubicBezTo>
                  <a:cubicBezTo>
                    <a:pt x="47" y="76"/>
                    <a:pt x="51" y="88"/>
                    <a:pt x="51" y="102"/>
                  </a:cubicBezTo>
                  <a:cubicBezTo>
                    <a:pt x="51" y="116"/>
                    <a:pt x="47" y="128"/>
                    <a:pt x="40" y="137"/>
                  </a:cubicBezTo>
                  <a:cubicBezTo>
                    <a:pt x="35" y="143"/>
                    <a:pt x="28" y="147"/>
                    <a:pt x="20" y="147"/>
                  </a:cubicBezTo>
                  <a:cubicBezTo>
                    <a:pt x="12" y="147"/>
                    <a:pt x="5" y="143"/>
                    <a:pt x="0" y="137"/>
                  </a:cubicBezTo>
                  <a:cubicBezTo>
                    <a:pt x="0" y="182"/>
                    <a:pt x="0" y="182"/>
                    <a:pt x="0" y="182"/>
                  </a:cubicBezTo>
                  <a:cubicBezTo>
                    <a:pt x="0" y="190"/>
                    <a:pt x="6" y="197"/>
                    <a:pt x="15" y="197"/>
                  </a:cubicBezTo>
                  <a:cubicBezTo>
                    <a:pt x="77" y="197"/>
                    <a:pt x="77" y="197"/>
                    <a:pt x="77" y="197"/>
                  </a:cubicBezTo>
                  <a:cubicBezTo>
                    <a:pt x="80" y="198"/>
                    <a:pt x="82" y="199"/>
                    <a:pt x="82" y="202"/>
                  </a:cubicBezTo>
                  <a:cubicBezTo>
                    <a:pt x="82" y="207"/>
                    <a:pt x="82" y="212"/>
                    <a:pt x="77" y="215"/>
                  </a:cubicBezTo>
                  <a:cubicBezTo>
                    <a:pt x="75" y="217"/>
                    <a:pt x="72" y="218"/>
                    <a:pt x="69" y="219"/>
                  </a:cubicBezTo>
                  <a:cubicBezTo>
                    <a:pt x="61" y="224"/>
                    <a:pt x="60" y="235"/>
                    <a:pt x="68" y="241"/>
                  </a:cubicBezTo>
                  <a:cubicBezTo>
                    <a:pt x="75" y="247"/>
                    <a:pt x="85" y="249"/>
                    <a:pt x="95" y="249"/>
                  </a:cubicBezTo>
                  <a:cubicBezTo>
                    <a:pt x="104" y="249"/>
                    <a:pt x="115" y="247"/>
                    <a:pt x="122" y="241"/>
                  </a:cubicBezTo>
                  <a:cubicBezTo>
                    <a:pt x="129" y="235"/>
                    <a:pt x="128" y="224"/>
                    <a:pt x="120" y="219"/>
                  </a:cubicBezTo>
                  <a:cubicBezTo>
                    <a:pt x="118" y="218"/>
                    <a:pt x="115" y="217"/>
                    <a:pt x="112" y="215"/>
                  </a:cubicBezTo>
                  <a:cubicBezTo>
                    <a:pt x="108" y="212"/>
                    <a:pt x="107" y="207"/>
                    <a:pt x="108" y="202"/>
                  </a:cubicBezTo>
                  <a:cubicBezTo>
                    <a:pt x="108" y="199"/>
                    <a:pt x="110" y="198"/>
                    <a:pt x="112" y="197"/>
                  </a:cubicBezTo>
                  <a:cubicBezTo>
                    <a:pt x="182" y="197"/>
                    <a:pt x="182" y="197"/>
                    <a:pt x="182" y="197"/>
                  </a:cubicBezTo>
                  <a:cubicBezTo>
                    <a:pt x="190" y="197"/>
                    <a:pt x="197" y="190"/>
                    <a:pt x="197" y="182"/>
                  </a:cubicBezTo>
                  <a:cubicBezTo>
                    <a:pt x="197" y="15"/>
                    <a:pt x="197" y="15"/>
                    <a:pt x="197" y="15"/>
                  </a:cubicBezTo>
                  <a:cubicBezTo>
                    <a:pt x="197" y="6"/>
                    <a:pt x="190" y="0"/>
                    <a:pt x="182" y="0"/>
                  </a:cubicBezTo>
                  <a:cubicBezTo>
                    <a:pt x="15" y="0"/>
                    <a:pt x="15" y="0"/>
                    <a:pt x="15" y="0"/>
                  </a:cubicBezTo>
                  <a:cubicBezTo>
                    <a:pt x="6" y="0"/>
                    <a:pt x="0" y="6"/>
                    <a:pt x="0" y="15"/>
                  </a:cubicBezTo>
                  <a:close/>
                </a:path>
              </a:pathLst>
            </a:custGeom>
            <a:solidFill>
              <a:srgbClr val="F1C23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01" name="Google Shape;1601;p49"/>
            <p:cNvSpPr/>
            <p:nvPr/>
          </p:nvSpPr>
          <p:spPr>
            <a:xfrm>
              <a:off x="2214346" y="3400890"/>
              <a:ext cx="179880" cy="213215"/>
            </a:xfrm>
            <a:custGeom>
              <a:avLst/>
              <a:gdLst/>
              <a:ahLst/>
              <a:cxnLst/>
              <a:rect l="l" t="t" r="r" b="b"/>
              <a:pathLst>
                <a:path w="204" h="242" extrusionOk="0">
                  <a:moveTo>
                    <a:pt x="147" y="20"/>
                  </a:moveTo>
                  <a:cubicBezTo>
                    <a:pt x="147" y="28"/>
                    <a:pt x="143" y="35"/>
                    <a:pt x="137" y="40"/>
                  </a:cubicBezTo>
                  <a:cubicBezTo>
                    <a:pt x="128" y="48"/>
                    <a:pt x="116" y="51"/>
                    <a:pt x="102" y="51"/>
                  </a:cubicBezTo>
                  <a:cubicBezTo>
                    <a:pt x="88" y="51"/>
                    <a:pt x="75" y="48"/>
                    <a:pt x="67" y="40"/>
                  </a:cubicBezTo>
                  <a:cubicBezTo>
                    <a:pt x="60" y="35"/>
                    <a:pt x="57" y="28"/>
                    <a:pt x="57" y="20"/>
                  </a:cubicBezTo>
                  <a:cubicBezTo>
                    <a:pt x="57" y="12"/>
                    <a:pt x="61" y="5"/>
                    <a:pt x="67" y="0"/>
                  </a:cubicBezTo>
                  <a:cubicBezTo>
                    <a:pt x="14" y="0"/>
                    <a:pt x="14" y="0"/>
                    <a:pt x="14" y="0"/>
                  </a:cubicBezTo>
                  <a:cubicBezTo>
                    <a:pt x="6" y="0"/>
                    <a:pt x="0" y="7"/>
                    <a:pt x="0" y="15"/>
                  </a:cubicBezTo>
                  <a:cubicBezTo>
                    <a:pt x="0" y="175"/>
                    <a:pt x="0" y="175"/>
                    <a:pt x="0" y="175"/>
                  </a:cubicBezTo>
                  <a:cubicBezTo>
                    <a:pt x="0" y="183"/>
                    <a:pt x="6" y="190"/>
                    <a:pt x="14" y="190"/>
                  </a:cubicBezTo>
                  <a:cubicBezTo>
                    <a:pt x="84" y="190"/>
                    <a:pt x="84" y="190"/>
                    <a:pt x="84" y="190"/>
                  </a:cubicBezTo>
                  <a:cubicBezTo>
                    <a:pt x="87" y="191"/>
                    <a:pt x="89" y="192"/>
                    <a:pt x="89" y="195"/>
                  </a:cubicBezTo>
                  <a:cubicBezTo>
                    <a:pt x="89" y="200"/>
                    <a:pt x="89" y="205"/>
                    <a:pt x="84" y="208"/>
                  </a:cubicBezTo>
                  <a:cubicBezTo>
                    <a:pt x="82" y="210"/>
                    <a:pt x="79" y="211"/>
                    <a:pt x="76" y="212"/>
                  </a:cubicBezTo>
                  <a:cubicBezTo>
                    <a:pt x="68" y="217"/>
                    <a:pt x="67" y="228"/>
                    <a:pt x="75" y="234"/>
                  </a:cubicBezTo>
                  <a:cubicBezTo>
                    <a:pt x="82" y="240"/>
                    <a:pt x="92" y="242"/>
                    <a:pt x="102" y="242"/>
                  </a:cubicBezTo>
                  <a:cubicBezTo>
                    <a:pt x="111" y="242"/>
                    <a:pt x="122" y="240"/>
                    <a:pt x="129" y="234"/>
                  </a:cubicBezTo>
                  <a:cubicBezTo>
                    <a:pt x="136" y="228"/>
                    <a:pt x="135" y="217"/>
                    <a:pt x="127" y="212"/>
                  </a:cubicBezTo>
                  <a:cubicBezTo>
                    <a:pt x="125" y="211"/>
                    <a:pt x="122" y="210"/>
                    <a:pt x="119" y="208"/>
                  </a:cubicBezTo>
                  <a:cubicBezTo>
                    <a:pt x="115" y="205"/>
                    <a:pt x="114" y="200"/>
                    <a:pt x="115" y="195"/>
                  </a:cubicBezTo>
                  <a:cubicBezTo>
                    <a:pt x="115" y="192"/>
                    <a:pt x="117" y="191"/>
                    <a:pt x="119" y="190"/>
                  </a:cubicBezTo>
                  <a:cubicBezTo>
                    <a:pt x="189" y="190"/>
                    <a:pt x="189" y="190"/>
                    <a:pt x="189" y="190"/>
                  </a:cubicBezTo>
                  <a:cubicBezTo>
                    <a:pt x="197" y="190"/>
                    <a:pt x="204" y="183"/>
                    <a:pt x="204" y="175"/>
                  </a:cubicBezTo>
                  <a:cubicBezTo>
                    <a:pt x="204" y="15"/>
                    <a:pt x="204" y="15"/>
                    <a:pt x="204" y="15"/>
                  </a:cubicBezTo>
                  <a:cubicBezTo>
                    <a:pt x="204" y="7"/>
                    <a:pt x="197" y="0"/>
                    <a:pt x="189" y="0"/>
                  </a:cubicBezTo>
                  <a:cubicBezTo>
                    <a:pt x="137" y="0"/>
                    <a:pt x="137" y="0"/>
                    <a:pt x="137" y="0"/>
                  </a:cubicBezTo>
                  <a:cubicBezTo>
                    <a:pt x="143" y="5"/>
                    <a:pt x="147" y="12"/>
                    <a:pt x="147" y="20"/>
                  </a:cubicBez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02" name="Google Shape;1602;p49"/>
            <p:cNvSpPr/>
            <p:nvPr/>
          </p:nvSpPr>
          <p:spPr>
            <a:xfrm>
              <a:off x="1814198" y="3754076"/>
              <a:ext cx="213433" cy="180938"/>
            </a:xfrm>
            <a:custGeom>
              <a:avLst/>
              <a:gdLst/>
              <a:ahLst/>
              <a:cxnLst/>
              <a:rect l="l" t="t" r="r" b="b"/>
              <a:pathLst>
                <a:path w="242" h="205" extrusionOk="0">
                  <a:moveTo>
                    <a:pt x="222" y="147"/>
                  </a:moveTo>
                  <a:cubicBezTo>
                    <a:pt x="214" y="147"/>
                    <a:pt x="207" y="144"/>
                    <a:pt x="202" y="138"/>
                  </a:cubicBezTo>
                  <a:cubicBezTo>
                    <a:pt x="195" y="129"/>
                    <a:pt x="191" y="116"/>
                    <a:pt x="191" y="102"/>
                  </a:cubicBezTo>
                  <a:cubicBezTo>
                    <a:pt x="191" y="89"/>
                    <a:pt x="195" y="76"/>
                    <a:pt x="202" y="67"/>
                  </a:cubicBezTo>
                  <a:cubicBezTo>
                    <a:pt x="207" y="61"/>
                    <a:pt x="214" y="58"/>
                    <a:pt x="222" y="58"/>
                  </a:cubicBezTo>
                  <a:cubicBezTo>
                    <a:pt x="230" y="58"/>
                    <a:pt x="237" y="61"/>
                    <a:pt x="242" y="68"/>
                  </a:cubicBezTo>
                  <a:cubicBezTo>
                    <a:pt x="242" y="15"/>
                    <a:pt x="242" y="15"/>
                    <a:pt x="242" y="15"/>
                  </a:cubicBezTo>
                  <a:cubicBezTo>
                    <a:pt x="242" y="7"/>
                    <a:pt x="236" y="0"/>
                    <a:pt x="228" y="0"/>
                  </a:cubicBezTo>
                  <a:cubicBezTo>
                    <a:pt x="67" y="0"/>
                    <a:pt x="67" y="0"/>
                    <a:pt x="67" y="0"/>
                  </a:cubicBezTo>
                  <a:cubicBezTo>
                    <a:pt x="59" y="0"/>
                    <a:pt x="53" y="7"/>
                    <a:pt x="53" y="15"/>
                  </a:cubicBezTo>
                  <a:cubicBezTo>
                    <a:pt x="53" y="85"/>
                    <a:pt x="53" y="85"/>
                    <a:pt x="53" y="85"/>
                  </a:cubicBezTo>
                  <a:cubicBezTo>
                    <a:pt x="52" y="87"/>
                    <a:pt x="50" y="89"/>
                    <a:pt x="47" y="90"/>
                  </a:cubicBezTo>
                  <a:cubicBezTo>
                    <a:pt x="42" y="90"/>
                    <a:pt x="38" y="90"/>
                    <a:pt x="34" y="85"/>
                  </a:cubicBezTo>
                  <a:cubicBezTo>
                    <a:pt x="33" y="83"/>
                    <a:pt x="32" y="80"/>
                    <a:pt x="30" y="77"/>
                  </a:cubicBezTo>
                  <a:cubicBezTo>
                    <a:pt x="25" y="69"/>
                    <a:pt x="15" y="68"/>
                    <a:pt x="9" y="75"/>
                  </a:cubicBezTo>
                  <a:cubicBezTo>
                    <a:pt x="3" y="83"/>
                    <a:pt x="0" y="93"/>
                    <a:pt x="1" y="102"/>
                  </a:cubicBezTo>
                  <a:cubicBezTo>
                    <a:pt x="0" y="112"/>
                    <a:pt x="3" y="122"/>
                    <a:pt x="9" y="129"/>
                  </a:cubicBezTo>
                  <a:cubicBezTo>
                    <a:pt x="15" y="137"/>
                    <a:pt x="25" y="136"/>
                    <a:pt x="30" y="128"/>
                  </a:cubicBezTo>
                  <a:cubicBezTo>
                    <a:pt x="32" y="125"/>
                    <a:pt x="33" y="122"/>
                    <a:pt x="34" y="120"/>
                  </a:cubicBezTo>
                  <a:cubicBezTo>
                    <a:pt x="38" y="115"/>
                    <a:pt x="42" y="115"/>
                    <a:pt x="47" y="115"/>
                  </a:cubicBezTo>
                  <a:cubicBezTo>
                    <a:pt x="50" y="115"/>
                    <a:pt x="52" y="118"/>
                    <a:pt x="53" y="120"/>
                  </a:cubicBezTo>
                  <a:cubicBezTo>
                    <a:pt x="53" y="190"/>
                    <a:pt x="53" y="190"/>
                    <a:pt x="53" y="190"/>
                  </a:cubicBezTo>
                  <a:cubicBezTo>
                    <a:pt x="53" y="198"/>
                    <a:pt x="59" y="205"/>
                    <a:pt x="67" y="205"/>
                  </a:cubicBezTo>
                  <a:cubicBezTo>
                    <a:pt x="228" y="205"/>
                    <a:pt x="228" y="205"/>
                    <a:pt x="228" y="205"/>
                  </a:cubicBezTo>
                  <a:cubicBezTo>
                    <a:pt x="236" y="205"/>
                    <a:pt x="242" y="198"/>
                    <a:pt x="242" y="190"/>
                  </a:cubicBezTo>
                  <a:cubicBezTo>
                    <a:pt x="242" y="137"/>
                    <a:pt x="242" y="137"/>
                    <a:pt x="242" y="137"/>
                  </a:cubicBezTo>
                  <a:cubicBezTo>
                    <a:pt x="237" y="144"/>
                    <a:pt x="230" y="147"/>
                    <a:pt x="222" y="147"/>
                  </a:cubicBezTo>
                  <a:close/>
                </a:path>
              </a:pathLst>
            </a:custGeom>
            <a:solidFill>
              <a:srgbClr val="674EA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03" name="Google Shape;1603;p49"/>
            <p:cNvSpPr/>
            <p:nvPr/>
          </p:nvSpPr>
          <p:spPr>
            <a:xfrm>
              <a:off x="2214346" y="3580587"/>
              <a:ext cx="179880" cy="213215"/>
            </a:xfrm>
            <a:custGeom>
              <a:avLst/>
              <a:gdLst/>
              <a:ahLst/>
              <a:cxnLst/>
              <a:rect l="l" t="t" r="r" b="b"/>
              <a:pathLst>
                <a:path w="204" h="242" extrusionOk="0">
                  <a:moveTo>
                    <a:pt x="147" y="20"/>
                  </a:moveTo>
                  <a:cubicBezTo>
                    <a:pt x="147" y="28"/>
                    <a:pt x="143" y="35"/>
                    <a:pt x="137" y="40"/>
                  </a:cubicBezTo>
                  <a:cubicBezTo>
                    <a:pt x="128" y="48"/>
                    <a:pt x="116" y="52"/>
                    <a:pt x="102" y="51"/>
                  </a:cubicBezTo>
                  <a:cubicBezTo>
                    <a:pt x="88" y="52"/>
                    <a:pt x="75" y="48"/>
                    <a:pt x="67" y="40"/>
                  </a:cubicBezTo>
                  <a:cubicBezTo>
                    <a:pt x="60" y="35"/>
                    <a:pt x="57" y="28"/>
                    <a:pt x="57" y="20"/>
                  </a:cubicBezTo>
                  <a:cubicBezTo>
                    <a:pt x="57" y="13"/>
                    <a:pt x="61" y="5"/>
                    <a:pt x="67" y="0"/>
                  </a:cubicBezTo>
                  <a:cubicBezTo>
                    <a:pt x="14" y="0"/>
                    <a:pt x="14" y="0"/>
                    <a:pt x="14" y="0"/>
                  </a:cubicBezTo>
                  <a:cubicBezTo>
                    <a:pt x="6" y="0"/>
                    <a:pt x="0" y="7"/>
                    <a:pt x="0" y="15"/>
                  </a:cubicBezTo>
                  <a:cubicBezTo>
                    <a:pt x="0" y="175"/>
                    <a:pt x="0" y="175"/>
                    <a:pt x="0" y="175"/>
                  </a:cubicBezTo>
                  <a:cubicBezTo>
                    <a:pt x="0" y="183"/>
                    <a:pt x="6" y="190"/>
                    <a:pt x="14" y="190"/>
                  </a:cubicBezTo>
                  <a:cubicBezTo>
                    <a:pt x="84" y="190"/>
                    <a:pt x="84" y="190"/>
                    <a:pt x="84" y="190"/>
                  </a:cubicBezTo>
                  <a:cubicBezTo>
                    <a:pt x="87" y="191"/>
                    <a:pt x="89" y="193"/>
                    <a:pt x="89" y="195"/>
                  </a:cubicBezTo>
                  <a:cubicBezTo>
                    <a:pt x="89" y="200"/>
                    <a:pt x="89" y="205"/>
                    <a:pt x="84" y="208"/>
                  </a:cubicBezTo>
                  <a:cubicBezTo>
                    <a:pt x="82" y="210"/>
                    <a:pt x="79" y="211"/>
                    <a:pt x="76" y="213"/>
                  </a:cubicBezTo>
                  <a:cubicBezTo>
                    <a:pt x="68" y="218"/>
                    <a:pt x="67" y="228"/>
                    <a:pt x="75" y="234"/>
                  </a:cubicBezTo>
                  <a:cubicBezTo>
                    <a:pt x="82" y="240"/>
                    <a:pt x="92" y="242"/>
                    <a:pt x="102" y="242"/>
                  </a:cubicBezTo>
                  <a:cubicBezTo>
                    <a:pt x="111" y="242"/>
                    <a:pt x="122" y="240"/>
                    <a:pt x="129" y="234"/>
                  </a:cubicBezTo>
                  <a:cubicBezTo>
                    <a:pt x="136" y="228"/>
                    <a:pt x="135" y="218"/>
                    <a:pt x="127" y="213"/>
                  </a:cubicBezTo>
                  <a:cubicBezTo>
                    <a:pt x="125" y="211"/>
                    <a:pt x="122" y="210"/>
                    <a:pt x="119" y="208"/>
                  </a:cubicBezTo>
                  <a:cubicBezTo>
                    <a:pt x="115" y="205"/>
                    <a:pt x="114" y="200"/>
                    <a:pt x="115" y="195"/>
                  </a:cubicBezTo>
                  <a:cubicBezTo>
                    <a:pt x="115" y="193"/>
                    <a:pt x="117" y="191"/>
                    <a:pt x="119" y="190"/>
                  </a:cubicBezTo>
                  <a:cubicBezTo>
                    <a:pt x="189" y="190"/>
                    <a:pt x="189" y="190"/>
                    <a:pt x="189" y="190"/>
                  </a:cubicBezTo>
                  <a:cubicBezTo>
                    <a:pt x="197" y="190"/>
                    <a:pt x="204" y="183"/>
                    <a:pt x="204" y="175"/>
                  </a:cubicBezTo>
                  <a:cubicBezTo>
                    <a:pt x="204" y="15"/>
                    <a:pt x="204" y="15"/>
                    <a:pt x="204" y="15"/>
                  </a:cubicBezTo>
                  <a:cubicBezTo>
                    <a:pt x="204" y="7"/>
                    <a:pt x="197" y="0"/>
                    <a:pt x="189" y="0"/>
                  </a:cubicBezTo>
                  <a:cubicBezTo>
                    <a:pt x="137" y="0"/>
                    <a:pt x="137" y="0"/>
                    <a:pt x="137" y="0"/>
                  </a:cubicBezTo>
                  <a:cubicBezTo>
                    <a:pt x="143" y="5"/>
                    <a:pt x="147" y="13"/>
                    <a:pt x="147" y="20"/>
                  </a:cubicBezTo>
                  <a:close/>
                </a:path>
              </a:pathLst>
            </a:custGeom>
            <a:solidFill>
              <a:srgbClr val="45818E"/>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04" name="Google Shape;1604;p49"/>
            <p:cNvSpPr/>
            <p:nvPr/>
          </p:nvSpPr>
          <p:spPr>
            <a:xfrm>
              <a:off x="2174890" y="3760283"/>
              <a:ext cx="219335" cy="174731"/>
            </a:xfrm>
            <a:custGeom>
              <a:avLst/>
              <a:gdLst/>
              <a:ahLst/>
              <a:cxnLst/>
              <a:rect l="l" t="t" r="r" b="b"/>
              <a:pathLst>
                <a:path w="249" h="198" extrusionOk="0">
                  <a:moveTo>
                    <a:pt x="192" y="21"/>
                  </a:moveTo>
                  <a:cubicBezTo>
                    <a:pt x="192" y="28"/>
                    <a:pt x="188" y="35"/>
                    <a:pt x="182" y="41"/>
                  </a:cubicBezTo>
                  <a:cubicBezTo>
                    <a:pt x="173" y="48"/>
                    <a:pt x="161" y="52"/>
                    <a:pt x="147" y="52"/>
                  </a:cubicBezTo>
                  <a:cubicBezTo>
                    <a:pt x="133" y="52"/>
                    <a:pt x="120" y="48"/>
                    <a:pt x="112" y="41"/>
                  </a:cubicBezTo>
                  <a:cubicBezTo>
                    <a:pt x="105" y="35"/>
                    <a:pt x="102" y="28"/>
                    <a:pt x="102" y="21"/>
                  </a:cubicBezTo>
                  <a:cubicBezTo>
                    <a:pt x="102" y="13"/>
                    <a:pt x="106" y="5"/>
                    <a:pt x="112" y="0"/>
                  </a:cubicBezTo>
                  <a:cubicBezTo>
                    <a:pt x="67" y="0"/>
                    <a:pt x="67" y="0"/>
                    <a:pt x="67" y="0"/>
                  </a:cubicBezTo>
                  <a:cubicBezTo>
                    <a:pt x="59" y="0"/>
                    <a:pt x="52" y="7"/>
                    <a:pt x="52" y="15"/>
                  </a:cubicBezTo>
                  <a:cubicBezTo>
                    <a:pt x="52" y="78"/>
                    <a:pt x="52" y="78"/>
                    <a:pt x="52" y="78"/>
                  </a:cubicBezTo>
                  <a:cubicBezTo>
                    <a:pt x="51" y="80"/>
                    <a:pt x="49" y="82"/>
                    <a:pt x="47" y="83"/>
                  </a:cubicBezTo>
                  <a:cubicBezTo>
                    <a:pt x="42" y="83"/>
                    <a:pt x="37" y="83"/>
                    <a:pt x="34" y="78"/>
                  </a:cubicBezTo>
                  <a:cubicBezTo>
                    <a:pt x="32" y="76"/>
                    <a:pt x="31" y="73"/>
                    <a:pt x="29" y="70"/>
                  </a:cubicBezTo>
                  <a:cubicBezTo>
                    <a:pt x="24" y="62"/>
                    <a:pt x="14" y="61"/>
                    <a:pt x="8" y="68"/>
                  </a:cubicBezTo>
                  <a:cubicBezTo>
                    <a:pt x="2" y="76"/>
                    <a:pt x="0" y="86"/>
                    <a:pt x="0" y="95"/>
                  </a:cubicBezTo>
                  <a:cubicBezTo>
                    <a:pt x="0" y="105"/>
                    <a:pt x="2" y="115"/>
                    <a:pt x="8" y="122"/>
                  </a:cubicBezTo>
                  <a:cubicBezTo>
                    <a:pt x="14" y="130"/>
                    <a:pt x="24" y="129"/>
                    <a:pt x="29" y="121"/>
                  </a:cubicBezTo>
                  <a:cubicBezTo>
                    <a:pt x="31" y="118"/>
                    <a:pt x="32" y="115"/>
                    <a:pt x="34" y="113"/>
                  </a:cubicBezTo>
                  <a:cubicBezTo>
                    <a:pt x="37" y="108"/>
                    <a:pt x="42" y="108"/>
                    <a:pt x="47" y="108"/>
                  </a:cubicBezTo>
                  <a:cubicBezTo>
                    <a:pt x="49" y="108"/>
                    <a:pt x="51" y="111"/>
                    <a:pt x="52" y="113"/>
                  </a:cubicBezTo>
                  <a:cubicBezTo>
                    <a:pt x="52" y="183"/>
                    <a:pt x="52" y="183"/>
                    <a:pt x="52" y="183"/>
                  </a:cubicBezTo>
                  <a:cubicBezTo>
                    <a:pt x="52" y="191"/>
                    <a:pt x="59" y="198"/>
                    <a:pt x="67" y="198"/>
                  </a:cubicBezTo>
                  <a:cubicBezTo>
                    <a:pt x="234" y="198"/>
                    <a:pt x="234" y="198"/>
                    <a:pt x="234" y="198"/>
                  </a:cubicBezTo>
                  <a:cubicBezTo>
                    <a:pt x="242" y="198"/>
                    <a:pt x="249" y="191"/>
                    <a:pt x="249" y="183"/>
                  </a:cubicBezTo>
                  <a:cubicBezTo>
                    <a:pt x="249" y="15"/>
                    <a:pt x="249" y="15"/>
                    <a:pt x="249" y="15"/>
                  </a:cubicBezTo>
                  <a:cubicBezTo>
                    <a:pt x="249" y="7"/>
                    <a:pt x="242" y="0"/>
                    <a:pt x="234" y="0"/>
                  </a:cubicBezTo>
                  <a:cubicBezTo>
                    <a:pt x="182" y="0"/>
                    <a:pt x="182" y="0"/>
                    <a:pt x="182" y="0"/>
                  </a:cubicBezTo>
                  <a:cubicBezTo>
                    <a:pt x="188" y="5"/>
                    <a:pt x="192" y="13"/>
                    <a:pt x="192" y="21"/>
                  </a:cubicBez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605" name="Google Shape;1605;p49"/>
          <p:cNvGrpSpPr/>
          <p:nvPr/>
        </p:nvGrpSpPr>
        <p:grpSpPr>
          <a:xfrm>
            <a:off x="1138094" y="2257421"/>
            <a:ext cx="445578" cy="445773"/>
            <a:chOff x="557511" y="3214925"/>
            <a:chExt cx="719836" cy="720150"/>
          </a:xfrm>
        </p:grpSpPr>
        <p:sp>
          <p:nvSpPr>
            <p:cNvPr id="1606" name="Google Shape;1606;p49"/>
            <p:cNvSpPr/>
            <p:nvPr/>
          </p:nvSpPr>
          <p:spPr>
            <a:xfrm>
              <a:off x="557511" y="3214925"/>
              <a:ext cx="434543" cy="347863"/>
            </a:xfrm>
            <a:custGeom>
              <a:avLst/>
              <a:gdLst/>
              <a:ahLst/>
              <a:cxnLst/>
              <a:rect l="l" t="t" r="r" b="b"/>
              <a:pathLst>
                <a:path w="515" h="412" extrusionOk="0">
                  <a:moveTo>
                    <a:pt x="159" y="412"/>
                  </a:moveTo>
                  <a:cubicBezTo>
                    <a:pt x="147" y="402"/>
                    <a:pt x="139" y="388"/>
                    <a:pt x="139" y="373"/>
                  </a:cubicBezTo>
                  <a:cubicBezTo>
                    <a:pt x="139" y="358"/>
                    <a:pt x="146" y="344"/>
                    <a:pt x="158" y="334"/>
                  </a:cubicBezTo>
                  <a:cubicBezTo>
                    <a:pt x="175" y="319"/>
                    <a:pt x="200" y="312"/>
                    <a:pt x="227" y="312"/>
                  </a:cubicBezTo>
                  <a:cubicBezTo>
                    <a:pt x="254" y="312"/>
                    <a:pt x="278" y="319"/>
                    <a:pt x="296" y="334"/>
                  </a:cubicBezTo>
                  <a:cubicBezTo>
                    <a:pt x="307" y="344"/>
                    <a:pt x="314" y="358"/>
                    <a:pt x="314" y="373"/>
                  </a:cubicBezTo>
                  <a:cubicBezTo>
                    <a:pt x="314" y="388"/>
                    <a:pt x="307" y="402"/>
                    <a:pt x="295" y="412"/>
                  </a:cubicBezTo>
                  <a:cubicBezTo>
                    <a:pt x="402" y="412"/>
                    <a:pt x="402" y="412"/>
                    <a:pt x="402" y="412"/>
                  </a:cubicBezTo>
                  <a:cubicBezTo>
                    <a:pt x="408" y="412"/>
                    <a:pt x="413" y="407"/>
                    <a:pt x="413" y="401"/>
                  </a:cubicBezTo>
                  <a:cubicBezTo>
                    <a:pt x="413" y="262"/>
                    <a:pt x="413" y="262"/>
                    <a:pt x="413" y="262"/>
                  </a:cubicBezTo>
                  <a:cubicBezTo>
                    <a:pt x="414" y="258"/>
                    <a:pt x="418" y="253"/>
                    <a:pt x="423" y="253"/>
                  </a:cubicBezTo>
                  <a:cubicBezTo>
                    <a:pt x="433" y="253"/>
                    <a:pt x="442" y="253"/>
                    <a:pt x="448" y="262"/>
                  </a:cubicBezTo>
                  <a:cubicBezTo>
                    <a:pt x="452" y="267"/>
                    <a:pt x="454" y="272"/>
                    <a:pt x="457" y="277"/>
                  </a:cubicBezTo>
                  <a:cubicBezTo>
                    <a:pt x="467" y="293"/>
                    <a:pt x="487" y="294"/>
                    <a:pt x="499" y="280"/>
                  </a:cubicBezTo>
                  <a:cubicBezTo>
                    <a:pt x="510" y="266"/>
                    <a:pt x="515" y="246"/>
                    <a:pt x="514" y="228"/>
                  </a:cubicBezTo>
                  <a:cubicBezTo>
                    <a:pt x="515" y="210"/>
                    <a:pt x="510" y="190"/>
                    <a:pt x="499" y="176"/>
                  </a:cubicBezTo>
                  <a:cubicBezTo>
                    <a:pt x="487" y="161"/>
                    <a:pt x="467" y="162"/>
                    <a:pt x="457" y="178"/>
                  </a:cubicBezTo>
                  <a:cubicBezTo>
                    <a:pt x="454" y="183"/>
                    <a:pt x="452" y="189"/>
                    <a:pt x="448" y="194"/>
                  </a:cubicBezTo>
                  <a:cubicBezTo>
                    <a:pt x="442" y="203"/>
                    <a:pt x="433" y="203"/>
                    <a:pt x="423" y="203"/>
                  </a:cubicBezTo>
                  <a:cubicBezTo>
                    <a:pt x="418" y="202"/>
                    <a:pt x="414" y="198"/>
                    <a:pt x="413" y="194"/>
                  </a:cubicBezTo>
                  <a:cubicBezTo>
                    <a:pt x="413" y="12"/>
                    <a:pt x="413" y="12"/>
                    <a:pt x="413" y="12"/>
                  </a:cubicBezTo>
                  <a:cubicBezTo>
                    <a:pt x="413" y="5"/>
                    <a:pt x="408" y="0"/>
                    <a:pt x="402" y="0"/>
                  </a:cubicBezTo>
                  <a:cubicBezTo>
                    <a:pt x="11" y="0"/>
                    <a:pt x="11" y="0"/>
                    <a:pt x="11" y="0"/>
                  </a:cubicBezTo>
                  <a:cubicBezTo>
                    <a:pt x="5" y="0"/>
                    <a:pt x="0" y="5"/>
                    <a:pt x="0" y="12"/>
                  </a:cubicBezTo>
                  <a:cubicBezTo>
                    <a:pt x="0" y="401"/>
                    <a:pt x="0" y="401"/>
                    <a:pt x="0" y="401"/>
                  </a:cubicBezTo>
                  <a:cubicBezTo>
                    <a:pt x="0" y="407"/>
                    <a:pt x="5" y="412"/>
                    <a:pt x="11" y="412"/>
                  </a:cubicBezTo>
                  <a:lnTo>
                    <a:pt x="159" y="412"/>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07" name="Google Shape;1607;p49"/>
            <p:cNvSpPr/>
            <p:nvPr/>
          </p:nvSpPr>
          <p:spPr>
            <a:xfrm>
              <a:off x="929646" y="3214925"/>
              <a:ext cx="347700" cy="434664"/>
            </a:xfrm>
            <a:custGeom>
              <a:avLst/>
              <a:gdLst/>
              <a:ahLst/>
              <a:cxnLst/>
              <a:rect l="l" t="t" r="r" b="b"/>
              <a:pathLst>
                <a:path w="412" h="515" extrusionOk="0">
                  <a:moveTo>
                    <a:pt x="0" y="160"/>
                  </a:moveTo>
                  <a:cubicBezTo>
                    <a:pt x="10" y="148"/>
                    <a:pt x="24" y="140"/>
                    <a:pt x="39" y="140"/>
                  </a:cubicBezTo>
                  <a:cubicBezTo>
                    <a:pt x="54" y="140"/>
                    <a:pt x="68" y="147"/>
                    <a:pt x="78" y="159"/>
                  </a:cubicBezTo>
                  <a:cubicBezTo>
                    <a:pt x="93" y="176"/>
                    <a:pt x="100" y="201"/>
                    <a:pt x="100" y="228"/>
                  </a:cubicBezTo>
                  <a:cubicBezTo>
                    <a:pt x="100" y="255"/>
                    <a:pt x="93" y="279"/>
                    <a:pt x="78" y="296"/>
                  </a:cubicBezTo>
                  <a:cubicBezTo>
                    <a:pt x="68" y="308"/>
                    <a:pt x="54" y="315"/>
                    <a:pt x="39" y="315"/>
                  </a:cubicBezTo>
                  <a:cubicBezTo>
                    <a:pt x="24" y="315"/>
                    <a:pt x="10" y="308"/>
                    <a:pt x="0" y="296"/>
                  </a:cubicBezTo>
                  <a:cubicBezTo>
                    <a:pt x="0" y="402"/>
                    <a:pt x="0" y="402"/>
                    <a:pt x="0" y="402"/>
                  </a:cubicBezTo>
                  <a:cubicBezTo>
                    <a:pt x="0" y="409"/>
                    <a:pt x="5" y="414"/>
                    <a:pt x="11" y="414"/>
                  </a:cubicBezTo>
                  <a:cubicBezTo>
                    <a:pt x="150" y="414"/>
                    <a:pt x="150" y="414"/>
                    <a:pt x="150" y="414"/>
                  </a:cubicBezTo>
                  <a:cubicBezTo>
                    <a:pt x="154" y="415"/>
                    <a:pt x="159" y="419"/>
                    <a:pt x="159" y="424"/>
                  </a:cubicBezTo>
                  <a:cubicBezTo>
                    <a:pt x="159" y="434"/>
                    <a:pt x="159" y="443"/>
                    <a:pt x="150" y="449"/>
                  </a:cubicBezTo>
                  <a:cubicBezTo>
                    <a:pt x="145" y="452"/>
                    <a:pt x="140" y="455"/>
                    <a:pt x="135" y="458"/>
                  </a:cubicBezTo>
                  <a:cubicBezTo>
                    <a:pt x="119" y="468"/>
                    <a:pt x="118" y="488"/>
                    <a:pt x="132" y="500"/>
                  </a:cubicBezTo>
                  <a:cubicBezTo>
                    <a:pt x="146" y="511"/>
                    <a:pt x="166" y="515"/>
                    <a:pt x="184" y="515"/>
                  </a:cubicBezTo>
                  <a:cubicBezTo>
                    <a:pt x="202" y="515"/>
                    <a:pt x="222" y="511"/>
                    <a:pt x="236" y="500"/>
                  </a:cubicBezTo>
                  <a:cubicBezTo>
                    <a:pt x="251" y="488"/>
                    <a:pt x="250" y="468"/>
                    <a:pt x="234" y="458"/>
                  </a:cubicBezTo>
                  <a:cubicBezTo>
                    <a:pt x="229" y="455"/>
                    <a:pt x="223" y="452"/>
                    <a:pt x="218" y="449"/>
                  </a:cubicBezTo>
                  <a:cubicBezTo>
                    <a:pt x="209" y="443"/>
                    <a:pt x="209" y="434"/>
                    <a:pt x="209" y="424"/>
                  </a:cubicBezTo>
                  <a:cubicBezTo>
                    <a:pt x="210" y="419"/>
                    <a:pt x="214" y="415"/>
                    <a:pt x="218" y="414"/>
                  </a:cubicBezTo>
                  <a:cubicBezTo>
                    <a:pt x="400" y="414"/>
                    <a:pt x="400" y="414"/>
                    <a:pt x="400" y="414"/>
                  </a:cubicBezTo>
                  <a:cubicBezTo>
                    <a:pt x="407" y="414"/>
                    <a:pt x="412" y="409"/>
                    <a:pt x="412" y="402"/>
                  </a:cubicBezTo>
                  <a:cubicBezTo>
                    <a:pt x="412" y="12"/>
                    <a:pt x="412" y="12"/>
                    <a:pt x="412" y="12"/>
                  </a:cubicBezTo>
                  <a:cubicBezTo>
                    <a:pt x="412" y="5"/>
                    <a:pt x="407" y="0"/>
                    <a:pt x="400" y="0"/>
                  </a:cubicBezTo>
                  <a:cubicBezTo>
                    <a:pt x="11" y="0"/>
                    <a:pt x="11" y="0"/>
                    <a:pt x="11" y="0"/>
                  </a:cubicBezTo>
                  <a:cubicBezTo>
                    <a:pt x="5" y="0"/>
                    <a:pt x="0" y="5"/>
                    <a:pt x="0" y="12"/>
                  </a:cubicBezTo>
                  <a:lnTo>
                    <a:pt x="0" y="160"/>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08" name="Google Shape;1608;p49"/>
            <p:cNvSpPr/>
            <p:nvPr/>
          </p:nvSpPr>
          <p:spPr>
            <a:xfrm>
              <a:off x="557511" y="3500411"/>
              <a:ext cx="347040" cy="434664"/>
            </a:xfrm>
            <a:custGeom>
              <a:avLst/>
              <a:gdLst/>
              <a:ahLst/>
              <a:cxnLst/>
              <a:rect l="l" t="t" r="r" b="b"/>
              <a:pathLst>
                <a:path w="411" h="515" extrusionOk="0">
                  <a:moveTo>
                    <a:pt x="411" y="356"/>
                  </a:moveTo>
                  <a:cubicBezTo>
                    <a:pt x="401" y="368"/>
                    <a:pt x="387" y="376"/>
                    <a:pt x="372" y="376"/>
                  </a:cubicBezTo>
                  <a:cubicBezTo>
                    <a:pt x="357" y="376"/>
                    <a:pt x="343" y="369"/>
                    <a:pt x="333" y="357"/>
                  </a:cubicBezTo>
                  <a:cubicBezTo>
                    <a:pt x="318" y="340"/>
                    <a:pt x="311" y="315"/>
                    <a:pt x="311" y="288"/>
                  </a:cubicBezTo>
                  <a:cubicBezTo>
                    <a:pt x="311" y="261"/>
                    <a:pt x="318" y="237"/>
                    <a:pt x="333" y="219"/>
                  </a:cubicBezTo>
                  <a:cubicBezTo>
                    <a:pt x="343" y="207"/>
                    <a:pt x="357" y="201"/>
                    <a:pt x="372" y="201"/>
                  </a:cubicBezTo>
                  <a:cubicBezTo>
                    <a:pt x="387" y="201"/>
                    <a:pt x="401" y="208"/>
                    <a:pt x="411" y="220"/>
                  </a:cubicBezTo>
                  <a:cubicBezTo>
                    <a:pt x="411" y="113"/>
                    <a:pt x="411" y="113"/>
                    <a:pt x="411" y="113"/>
                  </a:cubicBezTo>
                  <a:cubicBezTo>
                    <a:pt x="411" y="107"/>
                    <a:pt x="406" y="102"/>
                    <a:pt x="400" y="102"/>
                  </a:cubicBezTo>
                  <a:cubicBezTo>
                    <a:pt x="261" y="102"/>
                    <a:pt x="261" y="102"/>
                    <a:pt x="261" y="102"/>
                  </a:cubicBezTo>
                  <a:cubicBezTo>
                    <a:pt x="257" y="100"/>
                    <a:pt x="252" y="97"/>
                    <a:pt x="252" y="92"/>
                  </a:cubicBezTo>
                  <a:cubicBezTo>
                    <a:pt x="252" y="82"/>
                    <a:pt x="252" y="73"/>
                    <a:pt x="261" y="67"/>
                  </a:cubicBezTo>
                  <a:cubicBezTo>
                    <a:pt x="266" y="63"/>
                    <a:pt x="271" y="61"/>
                    <a:pt x="276" y="58"/>
                  </a:cubicBezTo>
                  <a:cubicBezTo>
                    <a:pt x="293" y="48"/>
                    <a:pt x="294" y="28"/>
                    <a:pt x="279" y="16"/>
                  </a:cubicBezTo>
                  <a:cubicBezTo>
                    <a:pt x="265" y="5"/>
                    <a:pt x="245" y="0"/>
                    <a:pt x="227" y="1"/>
                  </a:cubicBezTo>
                  <a:cubicBezTo>
                    <a:pt x="209" y="0"/>
                    <a:pt x="189" y="5"/>
                    <a:pt x="175" y="16"/>
                  </a:cubicBezTo>
                  <a:cubicBezTo>
                    <a:pt x="160" y="28"/>
                    <a:pt x="161" y="48"/>
                    <a:pt x="177" y="58"/>
                  </a:cubicBezTo>
                  <a:cubicBezTo>
                    <a:pt x="182" y="61"/>
                    <a:pt x="188" y="63"/>
                    <a:pt x="193" y="67"/>
                  </a:cubicBezTo>
                  <a:cubicBezTo>
                    <a:pt x="202" y="73"/>
                    <a:pt x="202" y="82"/>
                    <a:pt x="202" y="92"/>
                  </a:cubicBezTo>
                  <a:cubicBezTo>
                    <a:pt x="201" y="97"/>
                    <a:pt x="197" y="100"/>
                    <a:pt x="193" y="102"/>
                  </a:cubicBezTo>
                  <a:cubicBezTo>
                    <a:pt x="11" y="102"/>
                    <a:pt x="11" y="102"/>
                    <a:pt x="11" y="102"/>
                  </a:cubicBezTo>
                  <a:cubicBezTo>
                    <a:pt x="5" y="102"/>
                    <a:pt x="0" y="107"/>
                    <a:pt x="0" y="113"/>
                  </a:cubicBezTo>
                  <a:cubicBezTo>
                    <a:pt x="0" y="504"/>
                    <a:pt x="0" y="504"/>
                    <a:pt x="0" y="504"/>
                  </a:cubicBezTo>
                  <a:cubicBezTo>
                    <a:pt x="0" y="510"/>
                    <a:pt x="5" y="515"/>
                    <a:pt x="11" y="515"/>
                  </a:cubicBezTo>
                  <a:cubicBezTo>
                    <a:pt x="400" y="515"/>
                    <a:pt x="400" y="515"/>
                    <a:pt x="400" y="515"/>
                  </a:cubicBezTo>
                  <a:cubicBezTo>
                    <a:pt x="406" y="515"/>
                    <a:pt x="411" y="510"/>
                    <a:pt x="411" y="504"/>
                  </a:cubicBezTo>
                  <a:lnTo>
                    <a:pt x="411" y="356"/>
                  </a:ln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09" name="Google Shape;1609;p49"/>
            <p:cNvSpPr/>
            <p:nvPr/>
          </p:nvSpPr>
          <p:spPr>
            <a:xfrm>
              <a:off x="842804" y="3588202"/>
              <a:ext cx="434543" cy="346873"/>
            </a:xfrm>
            <a:custGeom>
              <a:avLst/>
              <a:gdLst/>
              <a:ahLst/>
              <a:cxnLst/>
              <a:rect l="l" t="t" r="r" b="b"/>
              <a:pathLst>
                <a:path w="515" h="411" extrusionOk="0">
                  <a:moveTo>
                    <a:pt x="355" y="0"/>
                  </a:moveTo>
                  <a:cubicBezTo>
                    <a:pt x="367" y="10"/>
                    <a:pt x="375" y="24"/>
                    <a:pt x="375" y="39"/>
                  </a:cubicBezTo>
                  <a:cubicBezTo>
                    <a:pt x="375" y="54"/>
                    <a:pt x="368" y="68"/>
                    <a:pt x="356" y="78"/>
                  </a:cubicBezTo>
                  <a:cubicBezTo>
                    <a:pt x="339" y="93"/>
                    <a:pt x="314" y="100"/>
                    <a:pt x="287" y="100"/>
                  </a:cubicBezTo>
                  <a:cubicBezTo>
                    <a:pt x="260" y="100"/>
                    <a:pt x="236" y="93"/>
                    <a:pt x="219" y="78"/>
                  </a:cubicBezTo>
                  <a:cubicBezTo>
                    <a:pt x="207" y="68"/>
                    <a:pt x="200" y="54"/>
                    <a:pt x="200" y="39"/>
                  </a:cubicBezTo>
                  <a:cubicBezTo>
                    <a:pt x="200" y="24"/>
                    <a:pt x="207" y="10"/>
                    <a:pt x="219" y="0"/>
                  </a:cubicBezTo>
                  <a:cubicBezTo>
                    <a:pt x="113" y="0"/>
                    <a:pt x="113" y="0"/>
                    <a:pt x="113" y="0"/>
                  </a:cubicBezTo>
                  <a:cubicBezTo>
                    <a:pt x="106" y="0"/>
                    <a:pt x="101" y="5"/>
                    <a:pt x="101" y="11"/>
                  </a:cubicBezTo>
                  <a:cubicBezTo>
                    <a:pt x="101" y="150"/>
                    <a:pt x="101" y="150"/>
                    <a:pt x="101" y="150"/>
                  </a:cubicBezTo>
                  <a:cubicBezTo>
                    <a:pt x="100" y="154"/>
                    <a:pt x="96" y="159"/>
                    <a:pt x="91" y="159"/>
                  </a:cubicBezTo>
                  <a:cubicBezTo>
                    <a:pt x="81" y="159"/>
                    <a:pt x="72" y="159"/>
                    <a:pt x="66" y="150"/>
                  </a:cubicBezTo>
                  <a:cubicBezTo>
                    <a:pt x="63" y="145"/>
                    <a:pt x="60" y="140"/>
                    <a:pt x="57" y="135"/>
                  </a:cubicBezTo>
                  <a:cubicBezTo>
                    <a:pt x="47" y="118"/>
                    <a:pt x="27" y="117"/>
                    <a:pt x="15" y="132"/>
                  </a:cubicBezTo>
                  <a:cubicBezTo>
                    <a:pt x="4" y="146"/>
                    <a:pt x="0" y="166"/>
                    <a:pt x="0" y="184"/>
                  </a:cubicBezTo>
                  <a:cubicBezTo>
                    <a:pt x="0" y="202"/>
                    <a:pt x="4" y="222"/>
                    <a:pt x="15" y="236"/>
                  </a:cubicBezTo>
                  <a:cubicBezTo>
                    <a:pt x="27" y="251"/>
                    <a:pt x="47" y="250"/>
                    <a:pt x="57" y="234"/>
                  </a:cubicBezTo>
                  <a:cubicBezTo>
                    <a:pt x="60" y="229"/>
                    <a:pt x="63" y="223"/>
                    <a:pt x="66" y="218"/>
                  </a:cubicBezTo>
                  <a:cubicBezTo>
                    <a:pt x="72" y="209"/>
                    <a:pt x="81" y="209"/>
                    <a:pt x="91" y="209"/>
                  </a:cubicBezTo>
                  <a:cubicBezTo>
                    <a:pt x="96" y="210"/>
                    <a:pt x="100" y="214"/>
                    <a:pt x="101" y="218"/>
                  </a:cubicBezTo>
                  <a:cubicBezTo>
                    <a:pt x="101" y="400"/>
                    <a:pt x="101" y="400"/>
                    <a:pt x="101" y="400"/>
                  </a:cubicBezTo>
                  <a:cubicBezTo>
                    <a:pt x="101" y="406"/>
                    <a:pt x="106" y="411"/>
                    <a:pt x="113" y="411"/>
                  </a:cubicBezTo>
                  <a:cubicBezTo>
                    <a:pt x="503" y="411"/>
                    <a:pt x="503" y="411"/>
                    <a:pt x="503" y="411"/>
                  </a:cubicBezTo>
                  <a:cubicBezTo>
                    <a:pt x="510" y="411"/>
                    <a:pt x="515" y="406"/>
                    <a:pt x="515" y="400"/>
                  </a:cubicBezTo>
                  <a:cubicBezTo>
                    <a:pt x="515" y="11"/>
                    <a:pt x="515" y="11"/>
                    <a:pt x="515" y="11"/>
                  </a:cubicBezTo>
                  <a:cubicBezTo>
                    <a:pt x="515" y="5"/>
                    <a:pt x="510" y="0"/>
                    <a:pt x="503" y="0"/>
                  </a:cubicBezTo>
                  <a:lnTo>
                    <a:pt x="355" y="0"/>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610" name="Google Shape;1610;p49"/>
          <p:cNvGrpSpPr/>
          <p:nvPr/>
        </p:nvGrpSpPr>
        <p:grpSpPr>
          <a:xfrm>
            <a:off x="1081977" y="3693756"/>
            <a:ext cx="445905" cy="400522"/>
            <a:chOff x="1147762" y="1131887"/>
            <a:chExt cx="5137150" cy="4619626"/>
          </a:xfrm>
        </p:grpSpPr>
        <p:sp>
          <p:nvSpPr>
            <p:cNvPr id="1611" name="Google Shape;1611;p49"/>
            <p:cNvSpPr/>
            <p:nvPr/>
          </p:nvSpPr>
          <p:spPr>
            <a:xfrm>
              <a:off x="1147762" y="2425700"/>
              <a:ext cx="2505075" cy="3325813"/>
            </a:xfrm>
            <a:custGeom>
              <a:avLst/>
              <a:gdLst/>
              <a:ahLst/>
              <a:cxnLst/>
              <a:rect l="l" t="t" r="r" b="b"/>
              <a:pathLst>
                <a:path w="566" h="751" extrusionOk="0">
                  <a:moveTo>
                    <a:pt x="62" y="403"/>
                  </a:moveTo>
                  <a:cubicBezTo>
                    <a:pt x="9" y="496"/>
                    <a:pt x="0" y="584"/>
                    <a:pt x="37" y="649"/>
                  </a:cubicBezTo>
                  <a:cubicBezTo>
                    <a:pt x="75" y="715"/>
                    <a:pt x="155" y="751"/>
                    <a:pt x="263" y="751"/>
                  </a:cubicBezTo>
                  <a:cubicBezTo>
                    <a:pt x="449" y="751"/>
                    <a:pt x="449" y="751"/>
                    <a:pt x="449" y="751"/>
                  </a:cubicBezTo>
                  <a:cubicBezTo>
                    <a:pt x="413" y="733"/>
                    <a:pt x="375" y="705"/>
                    <a:pt x="351" y="658"/>
                  </a:cubicBezTo>
                  <a:cubicBezTo>
                    <a:pt x="303" y="564"/>
                    <a:pt x="352" y="480"/>
                    <a:pt x="355" y="476"/>
                  </a:cubicBezTo>
                  <a:cubicBezTo>
                    <a:pt x="370" y="450"/>
                    <a:pt x="370" y="450"/>
                    <a:pt x="370" y="450"/>
                  </a:cubicBezTo>
                  <a:cubicBezTo>
                    <a:pt x="566" y="111"/>
                    <a:pt x="566" y="111"/>
                    <a:pt x="566" y="111"/>
                  </a:cubicBezTo>
                  <a:cubicBezTo>
                    <a:pt x="555" y="92"/>
                    <a:pt x="555" y="92"/>
                    <a:pt x="555" y="92"/>
                  </a:cubicBezTo>
                  <a:cubicBezTo>
                    <a:pt x="550" y="85"/>
                    <a:pt x="487" y="0"/>
                    <a:pt x="398" y="0"/>
                  </a:cubicBezTo>
                  <a:cubicBezTo>
                    <a:pt x="310" y="0"/>
                    <a:pt x="265" y="55"/>
                    <a:pt x="249" y="79"/>
                  </a:cubicBezTo>
                  <a:lnTo>
                    <a:pt x="62" y="403"/>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12" name="Google Shape;1612;p49"/>
            <p:cNvSpPr/>
            <p:nvPr/>
          </p:nvSpPr>
          <p:spPr>
            <a:xfrm>
              <a:off x="2617787" y="3519487"/>
              <a:ext cx="3667125" cy="2232024"/>
            </a:xfrm>
            <a:custGeom>
              <a:avLst/>
              <a:gdLst/>
              <a:ahLst/>
              <a:cxnLst/>
              <a:rect l="l" t="t" r="r" b="b"/>
              <a:pathLst>
                <a:path w="829" h="504" extrusionOk="0">
                  <a:moveTo>
                    <a:pt x="766" y="156"/>
                  </a:moveTo>
                  <a:cubicBezTo>
                    <a:pt x="676" y="0"/>
                    <a:pt x="676" y="0"/>
                    <a:pt x="676" y="0"/>
                  </a:cubicBezTo>
                  <a:cubicBezTo>
                    <a:pt x="680" y="40"/>
                    <a:pt x="676" y="87"/>
                    <a:pt x="651" y="131"/>
                  </a:cubicBezTo>
                  <a:cubicBezTo>
                    <a:pt x="600" y="220"/>
                    <a:pt x="492" y="222"/>
                    <a:pt x="479" y="222"/>
                  </a:cubicBezTo>
                  <a:cubicBezTo>
                    <a:pt x="479" y="222"/>
                    <a:pt x="479" y="222"/>
                    <a:pt x="479" y="222"/>
                  </a:cubicBezTo>
                  <a:cubicBezTo>
                    <a:pt x="448" y="222"/>
                    <a:pt x="448" y="222"/>
                    <a:pt x="448" y="222"/>
                  </a:cubicBezTo>
                  <a:cubicBezTo>
                    <a:pt x="57" y="222"/>
                    <a:pt x="57" y="222"/>
                    <a:pt x="57" y="222"/>
                  </a:cubicBezTo>
                  <a:cubicBezTo>
                    <a:pt x="45" y="242"/>
                    <a:pt x="45" y="242"/>
                    <a:pt x="45" y="242"/>
                  </a:cubicBezTo>
                  <a:cubicBezTo>
                    <a:pt x="43" y="246"/>
                    <a:pt x="0" y="318"/>
                    <a:pt x="42" y="399"/>
                  </a:cubicBezTo>
                  <a:cubicBezTo>
                    <a:pt x="91" y="495"/>
                    <a:pt x="209" y="503"/>
                    <a:pt x="216" y="504"/>
                  </a:cubicBezTo>
                  <a:cubicBezTo>
                    <a:pt x="566" y="504"/>
                    <a:pt x="566" y="504"/>
                    <a:pt x="566" y="504"/>
                  </a:cubicBezTo>
                  <a:cubicBezTo>
                    <a:pt x="674" y="504"/>
                    <a:pt x="754" y="468"/>
                    <a:pt x="792" y="402"/>
                  </a:cubicBezTo>
                  <a:cubicBezTo>
                    <a:pt x="829" y="337"/>
                    <a:pt x="820" y="249"/>
                    <a:pt x="766" y="156"/>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13" name="Google Shape;1613;p49"/>
            <p:cNvSpPr/>
            <p:nvPr/>
          </p:nvSpPr>
          <p:spPr>
            <a:xfrm>
              <a:off x="2449512" y="1131887"/>
              <a:ext cx="3167061" cy="3259137"/>
            </a:xfrm>
            <a:custGeom>
              <a:avLst/>
              <a:gdLst/>
              <a:ahLst/>
              <a:cxnLst/>
              <a:rect l="l" t="t" r="r" b="b"/>
              <a:pathLst>
                <a:path w="716" h="736" extrusionOk="0">
                  <a:moveTo>
                    <a:pt x="487" y="145"/>
                  </a:moveTo>
                  <a:cubicBezTo>
                    <a:pt x="433" y="52"/>
                    <a:pt x="362" y="0"/>
                    <a:pt x="286" y="0"/>
                  </a:cubicBezTo>
                  <a:cubicBezTo>
                    <a:pt x="211" y="0"/>
                    <a:pt x="140" y="52"/>
                    <a:pt x="86" y="145"/>
                  </a:cubicBezTo>
                  <a:cubicBezTo>
                    <a:pt x="0" y="294"/>
                    <a:pt x="0" y="294"/>
                    <a:pt x="0" y="294"/>
                  </a:cubicBezTo>
                  <a:cubicBezTo>
                    <a:pt x="27" y="278"/>
                    <a:pt x="61" y="266"/>
                    <a:pt x="104" y="266"/>
                  </a:cubicBezTo>
                  <a:cubicBezTo>
                    <a:pt x="210" y="266"/>
                    <a:pt x="279" y="365"/>
                    <a:pt x="282" y="370"/>
                  </a:cubicBezTo>
                  <a:cubicBezTo>
                    <a:pt x="283" y="371"/>
                    <a:pt x="283" y="371"/>
                    <a:pt x="283" y="371"/>
                  </a:cubicBezTo>
                  <a:cubicBezTo>
                    <a:pt x="293" y="390"/>
                    <a:pt x="293" y="390"/>
                    <a:pt x="293" y="390"/>
                  </a:cubicBezTo>
                  <a:cubicBezTo>
                    <a:pt x="298" y="397"/>
                    <a:pt x="298" y="397"/>
                    <a:pt x="298" y="397"/>
                  </a:cubicBezTo>
                  <a:cubicBezTo>
                    <a:pt x="493" y="736"/>
                    <a:pt x="493" y="736"/>
                    <a:pt x="493" y="736"/>
                  </a:cubicBezTo>
                  <a:cubicBezTo>
                    <a:pt x="517" y="736"/>
                    <a:pt x="517" y="736"/>
                    <a:pt x="517" y="736"/>
                  </a:cubicBezTo>
                  <a:cubicBezTo>
                    <a:pt x="517" y="736"/>
                    <a:pt x="517" y="736"/>
                    <a:pt x="517" y="736"/>
                  </a:cubicBezTo>
                  <a:cubicBezTo>
                    <a:pt x="522" y="736"/>
                    <a:pt x="622" y="735"/>
                    <a:pt x="667" y="657"/>
                  </a:cubicBezTo>
                  <a:cubicBezTo>
                    <a:pt x="716" y="573"/>
                    <a:pt x="672" y="467"/>
                    <a:pt x="668" y="459"/>
                  </a:cubicBezTo>
                  <a:lnTo>
                    <a:pt x="487" y="145"/>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614" name="Google Shape;1614;p49"/>
          <p:cNvGrpSpPr/>
          <p:nvPr/>
        </p:nvGrpSpPr>
        <p:grpSpPr>
          <a:xfrm>
            <a:off x="1879306" y="3687410"/>
            <a:ext cx="445901" cy="413282"/>
            <a:chOff x="1570037" y="1341437"/>
            <a:chExt cx="4943475" cy="4576762"/>
          </a:xfrm>
        </p:grpSpPr>
        <p:sp>
          <p:nvSpPr>
            <p:cNvPr id="1615" name="Google Shape;1615;p49"/>
            <p:cNvSpPr/>
            <p:nvPr/>
          </p:nvSpPr>
          <p:spPr>
            <a:xfrm>
              <a:off x="4814887" y="3284537"/>
              <a:ext cx="1673225" cy="1187450"/>
            </a:xfrm>
            <a:custGeom>
              <a:avLst/>
              <a:gdLst/>
              <a:ahLst/>
              <a:cxnLst/>
              <a:rect l="l" t="t" r="r" b="b"/>
              <a:pathLst>
                <a:path w="381" h="270" extrusionOk="0">
                  <a:moveTo>
                    <a:pt x="295" y="270"/>
                  </a:moveTo>
                  <a:cubicBezTo>
                    <a:pt x="336" y="270"/>
                    <a:pt x="381" y="237"/>
                    <a:pt x="360" y="184"/>
                  </a:cubicBezTo>
                  <a:cubicBezTo>
                    <a:pt x="360" y="184"/>
                    <a:pt x="360" y="184"/>
                    <a:pt x="360" y="184"/>
                  </a:cubicBezTo>
                  <a:cubicBezTo>
                    <a:pt x="254" y="0"/>
                    <a:pt x="254" y="0"/>
                    <a:pt x="254" y="0"/>
                  </a:cubicBezTo>
                  <a:cubicBezTo>
                    <a:pt x="6" y="142"/>
                    <a:pt x="6" y="142"/>
                    <a:pt x="6" y="142"/>
                  </a:cubicBezTo>
                  <a:cubicBezTo>
                    <a:pt x="80" y="270"/>
                    <a:pt x="80" y="270"/>
                    <a:pt x="80" y="270"/>
                  </a:cubicBezTo>
                  <a:cubicBezTo>
                    <a:pt x="0" y="270"/>
                    <a:pt x="0" y="270"/>
                    <a:pt x="0" y="270"/>
                  </a:cubicBezTo>
                  <a:cubicBezTo>
                    <a:pt x="0" y="270"/>
                    <a:pt x="0" y="270"/>
                    <a:pt x="0" y="270"/>
                  </a:cubicBezTo>
                  <a:lnTo>
                    <a:pt x="295" y="270"/>
                  </a:ln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616" name="Google Shape;1616;p49"/>
            <p:cNvSpPr/>
            <p:nvPr/>
          </p:nvSpPr>
          <p:spPr>
            <a:xfrm>
              <a:off x="2355850" y="4164012"/>
              <a:ext cx="1208087" cy="1560512"/>
            </a:xfrm>
            <a:custGeom>
              <a:avLst/>
              <a:gdLst/>
              <a:ahLst/>
              <a:cxnLst/>
              <a:rect l="l" t="t" r="r" b="b"/>
              <a:pathLst>
                <a:path w="275" h="355" extrusionOk="0">
                  <a:moveTo>
                    <a:pt x="275" y="70"/>
                  </a:moveTo>
                  <a:cubicBezTo>
                    <a:pt x="128" y="70"/>
                    <a:pt x="128" y="70"/>
                    <a:pt x="128" y="70"/>
                  </a:cubicBezTo>
                  <a:cubicBezTo>
                    <a:pt x="168" y="0"/>
                    <a:pt x="168" y="0"/>
                    <a:pt x="168" y="0"/>
                  </a:cubicBezTo>
                  <a:cubicBezTo>
                    <a:pt x="168" y="0"/>
                    <a:pt x="168" y="0"/>
                    <a:pt x="168" y="0"/>
                  </a:cubicBezTo>
                  <a:cubicBezTo>
                    <a:pt x="20" y="256"/>
                    <a:pt x="20" y="256"/>
                    <a:pt x="20" y="256"/>
                  </a:cubicBezTo>
                  <a:cubicBezTo>
                    <a:pt x="0" y="291"/>
                    <a:pt x="5" y="346"/>
                    <a:pt x="62" y="354"/>
                  </a:cubicBezTo>
                  <a:cubicBezTo>
                    <a:pt x="62" y="355"/>
                    <a:pt x="62" y="355"/>
                    <a:pt x="62" y="355"/>
                  </a:cubicBezTo>
                  <a:cubicBezTo>
                    <a:pt x="275" y="355"/>
                    <a:pt x="275" y="355"/>
                    <a:pt x="275" y="355"/>
                  </a:cubicBezTo>
                  <a:lnTo>
                    <a:pt x="275" y="70"/>
                  </a:lnTo>
                  <a:close/>
                </a:path>
              </a:pathLst>
            </a:custGeom>
            <a:solidFill>
              <a:srgbClr val="45818E"/>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617" name="Google Shape;1617;p49"/>
            <p:cNvSpPr/>
            <p:nvPr/>
          </p:nvSpPr>
          <p:spPr>
            <a:xfrm>
              <a:off x="2636837" y="1443037"/>
              <a:ext cx="1581150" cy="1635125"/>
            </a:xfrm>
            <a:custGeom>
              <a:avLst/>
              <a:gdLst/>
              <a:ahLst/>
              <a:cxnLst/>
              <a:rect l="l" t="t" r="r" b="b"/>
              <a:pathLst>
                <a:path w="360" h="372" extrusionOk="0">
                  <a:moveTo>
                    <a:pt x="213" y="58"/>
                  </a:moveTo>
                  <a:cubicBezTo>
                    <a:pt x="192" y="23"/>
                    <a:pt x="142" y="0"/>
                    <a:pt x="106" y="45"/>
                  </a:cubicBezTo>
                  <a:cubicBezTo>
                    <a:pt x="106" y="45"/>
                    <a:pt x="106" y="45"/>
                    <a:pt x="106" y="45"/>
                  </a:cubicBezTo>
                  <a:cubicBezTo>
                    <a:pt x="0" y="229"/>
                    <a:pt x="0" y="229"/>
                    <a:pt x="0" y="229"/>
                  </a:cubicBezTo>
                  <a:cubicBezTo>
                    <a:pt x="247" y="372"/>
                    <a:pt x="247" y="372"/>
                    <a:pt x="247" y="372"/>
                  </a:cubicBezTo>
                  <a:cubicBezTo>
                    <a:pt x="320" y="246"/>
                    <a:pt x="320" y="246"/>
                    <a:pt x="320" y="246"/>
                  </a:cubicBezTo>
                  <a:cubicBezTo>
                    <a:pt x="360" y="314"/>
                    <a:pt x="360" y="314"/>
                    <a:pt x="360" y="314"/>
                  </a:cubicBezTo>
                  <a:cubicBezTo>
                    <a:pt x="360" y="314"/>
                    <a:pt x="360" y="314"/>
                    <a:pt x="360" y="314"/>
                  </a:cubicBezTo>
                  <a:lnTo>
                    <a:pt x="213" y="58"/>
                  </a:ln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618" name="Google Shape;1618;p49"/>
            <p:cNvSpPr/>
            <p:nvPr/>
          </p:nvSpPr>
          <p:spPr>
            <a:xfrm>
              <a:off x="1570037" y="3162300"/>
              <a:ext cx="1800225" cy="2562225"/>
            </a:xfrm>
            <a:custGeom>
              <a:avLst/>
              <a:gdLst/>
              <a:ahLst/>
              <a:cxnLst/>
              <a:rect l="l" t="t" r="r" b="b"/>
              <a:pathLst>
                <a:path w="410" h="583" extrusionOk="0">
                  <a:moveTo>
                    <a:pt x="410" y="206"/>
                  </a:moveTo>
                  <a:cubicBezTo>
                    <a:pt x="314" y="0"/>
                    <a:pt x="314" y="0"/>
                    <a:pt x="314" y="0"/>
                  </a:cubicBezTo>
                  <a:cubicBezTo>
                    <a:pt x="86" y="20"/>
                    <a:pt x="86" y="20"/>
                    <a:pt x="86" y="20"/>
                  </a:cubicBezTo>
                  <a:cubicBezTo>
                    <a:pt x="125" y="42"/>
                    <a:pt x="125" y="42"/>
                    <a:pt x="125" y="42"/>
                  </a:cubicBezTo>
                  <a:cubicBezTo>
                    <a:pt x="20" y="223"/>
                    <a:pt x="20" y="223"/>
                    <a:pt x="20" y="223"/>
                  </a:cubicBezTo>
                  <a:cubicBezTo>
                    <a:pt x="0" y="258"/>
                    <a:pt x="0" y="302"/>
                    <a:pt x="20" y="337"/>
                  </a:cubicBezTo>
                  <a:cubicBezTo>
                    <a:pt x="129" y="526"/>
                    <a:pt x="129" y="526"/>
                    <a:pt x="129" y="526"/>
                  </a:cubicBezTo>
                  <a:cubicBezTo>
                    <a:pt x="150" y="561"/>
                    <a:pt x="188" y="583"/>
                    <a:pt x="228" y="583"/>
                  </a:cubicBezTo>
                  <a:cubicBezTo>
                    <a:pt x="241" y="583"/>
                    <a:pt x="241" y="583"/>
                    <a:pt x="241" y="583"/>
                  </a:cubicBezTo>
                  <a:cubicBezTo>
                    <a:pt x="241" y="582"/>
                    <a:pt x="241" y="582"/>
                    <a:pt x="241" y="582"/>
                  </a:cubicBezTo>
                  <a:cubicBezTo>
                    <a:pt x="184" y="574"/>
                    <a:pt x="179" y="519"/>
                    <a:pt x="199" y="484"/>
                  </a:cubicBezTo>
                  <a:cubicBezTo>
                    <a:pt x="347" y="228"/>
                    <a:pt x="347" y="228"/>
                    <a:pt x="347" y="228"/>
                  </a:cubicBezTo>
                  <a:cubicBezTo>
                    <a:pt x="347" y="228"/>
                    <a:pt x="347" y="228"/>
                    <a:pt x="347" y="228"/>
                  </a:cubicBezTo>
                  <a:cubicBezTo>
                    <a:pt x="372" y="185"/>
                    <a:pt x="372" y="185"/>
                    <a:pt x="372" y="185"/>
                  </a:cubicBezTo>
                  <a:lnTo>
                    <a:pt x="410" y="206"/>
                  </a:lnTo>
                  <a:close/>
                </a:path>
              </a:pathLst>
            </a:custGeom>
            <a:solidFill>
              <a:srgbClr val="76A5A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619" name="Google Shape;1619;p49"/>
            <p:cNvSpPr/>
            <p:nvPr/>
          </p:nvSpPr>
          <p:spPr>
            <a:xfrm>
              <a:off x="3101975" y="1341437"/>
              <a:ext cx="2481262" cy="1855787"/>
            </a:xfrm>
            <a:custGeom>
              <a:avLst/>
              <a:gdLst/>
              <a:ahLst/>
              <a:cxnLst/>
              <a:rect l="l" t="t" r="r" b="b"/>
              <a:pathLst>
                <a:path w="565" h="422" extrusionOk="0">
                  <a:moveTo>
                    <a:pt x="526" y="238"/>
                  </a:moveTo>
                  <a:cubicBezTo>
                    <a:pt x="421" y="57"/>
                    <a:pt x="421" y="57"/>
                    <a:pt x="421" y="57"/>
                  </a:cubicBezTo>
                  <a:cubicBezTo>
                    <a:pt x="401" y="21"/>
                    <a:pt x="363" y="0"/>
                    <a:pt x="322" y="0"/>
                  </a:cubicBezTo>
                  <a:cubicBezTo>
                    <a:pt x="105" y="0"/>
                    <a:pt x="105" y="0"/>
                    <a:pt x="105" y="0"/>
                  </a:cubicBezTo>
                  <a:cubicBezTo>
                    <a:pt x="65" y="0"/>
                    <a:pt x="27" y="21"/>
                    <a:pt x="7" y="57"/>
                  </a:cubicBezTo>
                  <a:cubicBezTo>
                    <a:pt x="0" y="68"/>
                    <a:pt x="0" y="68"/>
                    <a:pt x="0" y="68"/>
                  </a:cubicBezTo>
                  <a:cubicBezTo>
                    <a:pt x="0" y="68"/>
                    <a:pt x="0" y="68"/>
                    <a:pt x="0" y="68"/>
                  </a:cubicBezTo>
                  <a:cubicBezTo>
                    <a:pt x="36" y="23"/>
                    <a:pt x="86" y="46"/>
                    <a:pt x="107" y="81"/>
                  </a:cubicBezTo>
                  <a:cubicBezTo>
                    <a:pt x="254" y="337"/>
                    <a:pt x="254" y="337"/>
                    <a:pt x="254" y="337"/>
                  </a:cubicBezTo>
                  <a:cubicBezTo>
                    <a:pt x="254" y="337"/>
                    <a:pt x="254" y="337"/>
                    <a:pt x="254" y="337"/>
                  </a:cubicBezTo>
                  <a:cubicBezTo>
                    <a:pt x="279" y="381"/>
                    <a:pt x="279" y="381"/>
                    <a:pt x="279" y="381"/>
                  </a:cubicBezTo>
                  <a:cubicBezTo>
                    <a:pt x="241" y="402"/>
                    <a:pt x="241" y="402"/>
                    <a:pt x="241" y="402"/>
                  </a:cubicBezTo>
                  <a:cubicBezTo>
                    <a:pt x="468" y="422"/>
                    <a:pt x="468" y="422"/>
                    <a:pt x="468" y="422"/>
                  </a:cubicBezTo>
                  <a:cubicBezTo>
                    <a:pt x="565" y="216"/>
                    <a:pt x="565" y="216"/>
                    <a:pt x="565" y="216"/>
                  </a:cubicBezTo>
                  <a:lnTo>
                    <a:pt x="526" y="238"/>
                  </a:lnTo>
                  <a:close/>
                </a:path>
              </a:pathLst>
            </a:custGeom>
            <a:solidFill>
              <a:srgbClr val="6D9EE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620" name="Google Shape;1620;p49"/>
            <p:cNvSpPr/>
            <p:nvPr/>
          </p:nvSpPr>
          <p:spPr>
            <a:xfrm>
              <a:off x="4019550" y="4094162"/>
              <a:ext cx="2493962" cy="1824037"/>
            </a:xfrm>
            <a:custGeom>
              <a:avLst/>
              <a:gdLst/>
              <a:ahLst/>
              <a:cxnLst/>
              <a:rect l="l" t="t" r="r" b="b"/>
              <a:pathLst>
                <a:path w="568" h="415" extrusionOk="0">
                  <a:moveTo>
                    <a:pt x="547" y="11"/>
                  </a:moveTo>
                  <a:cubicBezTo>
                    <a:pt x="541" y="0"/>
                    <a:pt x="541" y="0"/>
                    <a:pt x="541" y="0"/>
                  </a:cubicBezTo>
                  <a:cubicBezTo>
                    <a:pt x="541" y="0"/>
                    <a:pt x="541" y="0"/>
                    <a:pt x="541" y="0"/>
                  </a:cubicBezTo>
                  <a:cubicBezTo>
                    <a:pt x="562" y="53"/>
                    <a:pt x="517" y="86"/>
                    <a:pt x="476" y="86"/>
                  </a:cubicBezTo>
                  <a:cubicBezTo>
                    <a:pt x="181" y="86"/>
                    <a:pt x="181" y="86"/>
                    <a:pt x="181" y="86"/>
                  </a:cubicBezTo>
                  <a:cubicBezTo>
                    <a:pt x="181" y="86"/>
                    <a:pt x="181" y="86"/>
                    <a:pt x="181" y="86"/>
                  </a:cubicBezTo>
                  <a:cubicBezTo>
                    <a:pt x="131" y="86"/>
                    <a:pt x="131" y="86"/>
                    <a:pt x="131" y="86"/>
                  </a:cubicBezTo>
                  <a:cubicBezTo>
                    <a:pt x="131" y="41"/>
                    <a:pt x="131" y="41"/>
                    <a:pt x="131" y="41"/>
                  </a:cubicBezTo>
                  <a:cubicBezTo>
                    <a:pt x="0" y="228"/>
                    <a:pt x="0" y="228"/>
                    <a:pt x="0" y="228"/>
                  </a:cubicBezTo>
                  <a:cubicBezTo>
                    <a:pt x="131" y="415"/>
                    <a:pt x="131" y="415"/>
                    <a:pt x="131" y="415"/>
                  </a:cubicBezTo>
                  <a:cubicBezTo>
                    <a:pt x="131" y="371"/>
                    <a:pt x="131" y="371"/>
                    <a:pt x="131" y="371"/>
                  </a:cubicBezTo>
                  <a:cubicBezTo>
                    <a:pt x="340" y="371"/>
                    <a:pt x="340" y="371"/>
                    <a:pt x="340" y="371"/>
                  </a:cubicBezTo>
                  <a:cubicBezTo>
                    <a:pt x="380" y="371"/>
                    <a:pt x="418" y="349"/>
                    <a:pt x="438" y="314"/>
                  </a:cubicBezTo>
                  <a:cubicBezTo>
                    <a:pt x="547" y="125"/>
                    <a:pt x="547" y="125"/>
                    <a:pt x="547" y="125"/>
                  </a:cubicBezTo>
                  <a:cubicBezTo>
                    <a:pt x="568" y="90"/>
                    <a:pt x="568" y="46"/>
                    <a:pt x="547" y="11"/>
                  </a:cubicBezTo>
                  <a:close/>
                </a:path>
              </a:pathLst>
            </a:custGeom>
            <a:solidFill>
              <a:srgbClr val="93C47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1621" name="Google Shape;1621;p49"/>
          <p:cNvGrpSpPr/>
          <p:nvPr/>
        </p:nvGrpSpPr>
        <p:grpSpPr>
          <a:xfrm>
            <a:off x="4364629" y="3671511"/>
            <a:ext cx="441332" cy="445721"/>
            <a:chOff x="5770007" y="5489899"/>
            <a:chExt cx="712976" cy="720067"/>
          </a:xfrm>
        </p:grpSpPr>
        <p:sp>
          <p:nvSpPr>
            <p:cNvPr id="1622" name="Google Shape;1622;p49"/>
            <p:cNvSpPr/>
            <p:nvPr/>
          </p:nvSpPr>
          <p:spPr>
            <a:xfrm>
              <a:off x="6229483" y="5489899"/>
              <a:ext cx="253500" cy="255300"/>
            </a:xfrm>
            <a:prstGeom prst="ellipse">
              <a:avLst/>
            </a:pr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23" name="Google Shape;1623;p49"/>
            <p:cNvSpPr/>
            <p:nvPr/>
          </p:nvSpPr>
          <p:spPr>
            <a:xfrm>
              <a:off x="5770007" y="5489899"/>
              <a:ext cx="252900" cy="255300"/>
            </a:xfrm>
            <a:prstGeom prst="ellipse">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24" name="Google Shape;1624;p49"/>
            <p:cNvSpPr/>
            <p:nvPr/>
          </p:nvSpPr>
          <p:spPr>
            <a:xfrm>
              <a:off x="6229483" y="5954666"/>
              <a:ext cx="253500" cy="255300"/>
            </a:xfrm>
            <a:prstGeom prst="ellipse">
              <a:avLst/>
            </a:pr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25" name="Google Shape;1625;p49"/>
            <p:cNvSpPr/>
            <p:nvPr/>
          </p:nvSpPr>
          <p:spPr>
            <a:xfrm>
              <a:off x="5770007" y="5954666"/>
              <a:ext cx="252900" cy="255300"/>
            </a:xfrm>
            <a:prstGeom prst="ellipse">
              <a:avLst/>
            </a:pr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26" name="Google Shape;1626;p49"/>
            <p:cNvSpPr/>
            <p:nvPr/>
          </p:nvSpPr>
          <p:spPr>
            <a:xfrm>
              <a:off x="6011100" y="5535496"/>
              <a:ext cx="228017" cy="163872"/>
            </a:xfrm>
            <a:custGeom>
              <a:avLst/>
              <a:gdLst/>
              <a:ahLst/>
              <a:cxnLst/>
              <a:rect l="l" t="t" r="r" b="b"/>
              <a:pathLst>
                <a:path w="362" h="258" extrusionOk="0">
                  <a:moveTo>
                    <a:pt x="362" y="0"/>
                  </a:moveTo>
                  <a:cubicBezTo>
                    <a:pt x="220" y="71"/>
                    <a:pt x="142" y="71"/>
                    <a:pt x="0" y="0"/>
                  </a:cubicBezTo>
                  <a:cubicBezTo>
                    <a:pt x="26" y="37"/>
                    <a:pt x="41" y="81"/>
                    <a:pt x="41" y="129"/>
                  </a:cubicBezTo>
                  <a:cubicBezTo>
                    <a:pt x="41" y="177"/>
                    <a:pt x="26" y="222"/>
                    <a:pt x="0" y="258"/>
                  </a:cubicBezTo>
                  <a:cubicBezTo>
                    <a:pt x="142" y="188"/>
                    <a:pt x="220" y="188"/>
                    <a:pt x="362" y="258"/>
                  </a:cubicBezTo>
                  <a:cubicBezTo>
                    <a:pt x="336" y="222"/>
                    <a:pt x="321" y="177"/>
                    <a:pt x="321" y="129"/>
                  </a:cubicBezTo>
                  <a:cubicBezTo>
                    <a:pt x="321" y="81"/>
                    <a:pt x="336" y="37"/>
                    <a:pt x="362"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27" name="Google Shape;1627;p49"/>
            <p:cNvSpPr/>
            <p:nvPr/>
          </p:nvSpPr>
          <p:spPr>
            <a:xfrm>
              <a:off x="6011100" y="6000263"/>
              <a:ext cx="228017" cy="164103"/>
            </a:xfrm>
            <a:custGeom>
              <a:avLst/>
              <a:gdLst/>
              <a:ahLst/>
              <a:cxnLst/>
              <a:rect l="l" t="t" r="r" b="b"/>
              <a:pathLst>
                <a:path w="362" h="258" extrusionOk="0">
                  <a:moveTo>
                    <a:pt x="321" y="129"/>
                  </a:moveTo>
                  <a:cubicBezTo>
                    <a:pt x="321" y="81"/>
                    <a:pt x="336" y="36"/>
                    <a:pt x="362" y="0"/>
                  </a:cubicBezTo>
                  <a:cubicBezTo>
                    <a:pt x="220" y="70"/>
                    <a:pt x="142" y="70"/>
                    <a:pt x="0" y="0"/>
                  </a:cubicBezTo>
                  <a:cubicBezTo>
                    <a:pt x="26" y="36"/>
                    <a:pt x="41" y="81"/>
                    <a:pt x="41" y="129"/>
                  </a:cubicBezTo>
                  <a:cubicBezTo>
                    <a:pt x="41" y="177"/>
                    <a:pt x="26" y="221"/>
                    <a:pt x="0" y="258"/>
                  </a:cubicBezTo>
                  <a:cubicBezTo>
                    <a:pt x="142" y="188"/>
                    <a:pt x="220" y="188"/>
                    <a:pt x="362" y="258"/>
                  </a:cubicBezTo>
                  <a:cubicBezTo>
                    <a:pt x="336" y="221"/>
                    <a:pt x="321" y="177"/>
                    <a:pt x="321" y="12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28" name="Google Shape;1628;p49"/>
            <p:cNvSpPr/>
            <p:nvPr/>
          </p:nvSpPr>
          <p:spPr>
            <a:xfrm>
              <a:off x="5814051" y="5734318"/>
              <a:ext cx="162411" cy="230995"/>
            </a:xfrm>
            <a:custGeom>
              <a:avLst/>
              <a:gdLst/>
              <a:ahLst/>
              <a:cxnLst/>
              <a:rect l="l" t="t" r="r" b="b"/>
              <a:pathLst>
                <a:path w="258" h="363" extrusionOk="0">
                  <a:moveTo>
                    <a:pt x="0" y="363"/>
                  </a:moveTo>
                  <a:cubicBezTo>
                    <a:pt x="36" y="337"/>
                    <a:pt x="81" y="322"/>
                    <a:pt x="129" y="322"/>
                  </a:cubicBezTo>
                  <a:cubicBezTo>
                    <a:pt x="177" y="322"/>
                    <a:pt x="221" y="337"/>
                    <a:pt x="258" y="363"/>
                  </a:cubicBezTo>
                  <a:cubicBezTo>
                    <a:pt x="188" y="221"/>
                    <a:pt x="188" y="142"/>
                    <a:pt x="258" y="0"/>
                  </a:cubicBezTo>
                  <a:cubicBezTo>
                    <a:pt x="221" y="26"/>
                    <a:pt x="177" y="41"/>
                    <a:pt x="129" y="41"/>
                  </a:cubicBezTo>
                  <a:cubicBezTo>
                    <a:pt x="81" y="41"/>
                    <a:pt x="36" y="26"/>
                    <a:pt x="0" y="0"/>
                  </a:cubicBezTo>
                  <a:cubicBezTo>
                    <a:pt x="70" y="142"/>
                    <a:pt x="70" y="221"/>
                    <a:pt x="0" y="363"/>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29" name="Google Shape;1629;p49"/>
            <p:cNvSpPr/>
            <p:nvPr/>
          </p:nvSpPr>
          <p:spPr>
            <a:xfrm>
              <a:off x="6273756" y="5735013"/>
              <a:ext cx="162411" cy="230300"/>
            </a:xfrm>
            <a:custGeom>
              <a:avLst/>
              <a:gdLst/>
              <a:ahLst/>
              <a:cxnLst/>
              <a:rect l="l" t="t" r="r" b="b"/>
              <a:pathLst>
                <a:path w="258" h="362" extrusionOk="0">
                  <a:moveTo>
                    <a:pt x="258" y="0"/>
                  </a:moveTo>
                  <a:cubicBezTo>
                    <a:pt x="222" y="25"/>
                    <a:pt x="177" y="40"/>
                    <a:pt x="129" y="40"/>
                  </a:cubicBezTo>
                  <a:cubicBezTo>
                    <a:pt x="81" y="40"/>
                    <a:pt x="37" y="25"/>
                    <a:pt x="0" y="0"/>
                  </a:cubicBezTo>
                  <a:cubicBezTo>
                    <a:pt x="70" y="142"/>
                    <a:pt x="70" y="220"/>
                    <a:pt x="0" y="362"/>
                  </a:cubicBezTo>
                  <a:cubicBezTo>
                    <a:pt x="37" y="336"/>
                    <a:pt x="81" y="321"/>
                    <a:pt x="129" y="321"/>
                  </a:cubicBezTo>
                  <a:cubicBezTo>
                    <a:pt x="177" y="321"/>
                    <a:pt x="222" y="336"/>
                    <a:pt x="258" y="362"/>
                  </a:cubicBezTo>
                  <a:cubicBezTo>
                    <a:pt x="188" y="220"/>
                    <a:pt x="188" y="142"/>
                    <a:pt x="258"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630" name="Google Shape;1630;p49"/>
          <p:cNvGrpSpPr/>
          <p:nvPr/>
        </p:nvGrpSpPr>
        <p:grpSpPr>
          <a:xfrm>
            <a:off x="5157420" y="3693981"/>
            <a:ext cx="445651" cy="400824"/>
            <a:chOff x="7050768" y="5526199"/>
            <a:chExt cx="719953" cy="647534"/>
          </a:xfrm>
        </p:grpSpPr>
        <p:sp>
          <p:nvSpPr>
            <p:cNvPr id="1631" name="Google Shape;1631;p49"/>
            <p:cNvSpPr/>
            <p:nvPr/>
          </p:nvSpPr>
          <p:spPr>
            <a:xfrm>
              <a:off x="7465241" y="5526199"/>
              <a:ext cx="168000" cy="168900"/>
            </a:xfrm>
            <a:prstGeom prst="ellipse">
              <a:avLst/>
            </a:pr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32" name="Google Shape;1632;p49"/>
            <p:cNvSpPr/>
            <p:nvPr/>
          </p:nvSpPr>
          <p:spPr>
            <a:xfrm>
              <a:off x="7189726" y="5526199"/>
              <a:ext cx="168000" cy="168900"/>
            </a:xfrm>
            <a:prstGeom prst="ellipse">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33" name="Google Shape;1633;p49"/>
            <p:cNvSpPr/>
            <p:nvPr/>
          </p:nvSpPr>
          <p:spPr>
            <a:xfrm>
              <a:off x="7465241" y="6004833"/>
              <a:ext cx="168000" cy="168900"/>
            </a:xfrm>
            <a:prstGeom prst="ellipse">
              <a:avLst/>
            </a:pr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34" name="Google Shape;1634;p49"/>
            <p:cNvSpPr/>
            <p:nvPr/>
          </p:nvSpPr>
          <p:spPr>
            <a:xfrm>
              <a:off x="7602721" y="5765701"/>
              <a:ext cx="168000" cy="168300"/>
            </a:xfrm>
            <a:prstGeom prst="ellipse">
              <a:avLst/>
            </a:pr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35" name="Google Shape;1635;p49"/>
            <p:cNvSpPr/>
            <p:nvPr/>
          </p:nvSpPr>
          <p:spPr>
            <a:xfrm>
              <a:off x="7050768" y="5765701"/>
              <a:ext cx="168600" cy="168300"/>
            </a:xfrm>
            <a:prstGeom prst="ellipse">
              <a:avLst/>
            </a:pr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36" name="Google Shape;1636;p49"/>
            <p:cNvSpPr/>
            <p:nvPr/>
          </p:nvSpPr>
          <p:spPr>
            <a:xfrm>
              <a:off x="7189726" y="6004833"/>
              <a:ext cx="168000" cy="168900"/>
            </a:xfrm>
            <a:prstGeom prst="ellipse">
              <a:avLst/>
            </a:pr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37" name="Google Shape;1637;p49"/>
            <p:cNvSpPr/>
            <p:nvPr/>
          </p:nvSpPr>
          <p:spPr>
            <a:xfrm>
              <a:off x="7134476" y="5655289"/>
              <a:ext cx="139512" cy="149620"/>
            </a:xfrm>
            <a:custGeom>
              <a:avLst/>
              <a:gdLst/>
              <a:ahLst/>
              <a:cxnLst/>
              <a:rect l="l" t="t" r="r" b="b"/>
              <a:pathLst>
                <a:path w="306" h="328" extrusionOk="0">
                  <a:moveTo>
                    <a:pt x="305" y="101"/>
                  </a:moveTo>
                  <a:cubicBezTo>
                    <a:pt x="231" y="101"/>
                    <a:pt x="166" y="61"/>
                    <a:pt x="132" y="0"/>
                  </a:cubicBezTo>
                  <a:cubicBezTo>
                    <a:pt x="140" y="114"/>
                    <a:pt x="103" y="178"/>
                    <a:pt x="0" y="227"/>
                  </a:cubicBezTo>
                  <a:cubicBezTo>
                    <a:pt x="1" y="227"/>
                    <a:pt x="1" y="227"/>
                    <a:pt x="1" y="227"/>
                  </a:cubicBezTo>
                  <a:cubicBezTo>
                    <a:pt x="75" y="227"/>
                    <a:pt x="140" y="268"/>
                    <a:pt x="174" y="328"/>
                  </a:cubicBezTo>
                  <a:cubicBezTo>
                    <a:pt x="166" y="214"/>
                    <a:pt x="203" y="151"/>
                    <a:pt x="306" y="101"/>
                  </a:cubicBezTo>
                  <a:cubicBezTo>
                    <a:pt x="306" y="101"/>
                    <a:pt x="305" y="101"/>
                    <a:pt x="305" y="101"/>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38" name="Google Shape;1638;p49"/>
            <p:cNvSpPr/>
            <p:nvPr/>
          </p:nvSpPr>
          <p:spPr>
            <a:xfrm>
              <a:off x="7351783" y="5564482"/>
              <a:ext cx="119371" cy="92287"/>
            </a:xfrm>
            <a:custGeom>
              <a:avLst/>
              <a:gdLst/>
              <a:ahLst/>
              <a:cxnLst/>
              <a:rect l="l" t="t" r="r" b="b"/>
              <a:pathLst>
                <a:path w="262" h="202" extrusionOk="0">
                  <a:moveTo>
                    <a:pt x="234" y="101"/>
                  </a:moveTo>
                  <a:cubicBezTo>
                    <a:pt x="234" y="64"/>
                    <a:pt x="245" y="30"/>
                    <a:pt x="262" y="0"/>
                  </a:cubicBezTo>
                  <a:cubicBezTo>
                    <a:pt x="167" y="65"/>
                    <a:pt x="95" y="65"/>
                    <a:pt x="0" y="0"/>
                  </a:cubicBezTo>
                  <a:cubicBezTo>
                    <a:pt x="17" y="30"/>
                    <a:pt x="28" y="64"/>
                    <a:pt x="28" y="101"/>
                  </a:cubicBezTo>
                  <a:cubicBezTo>
                    <a:pt x="28" y="138"/>
                    <a:pt x="17" y="172"/>
                    <a:pt x="0" y="202"/>
                  </a:cubicBezTo>
                  <a:cubicBezTo>
                    <a:pt x="95" y="138"/>
                    <a:pt x="167" y="138"/>
                    <a:pt x="262" y="202"/>
                  </a:cubicBezTo>
                  <a:cubicBezTo>
                    <a:pt x="245" y="172"/>
                    <a:pt x="234" y="138"/>
                    <a:pt x="234" y="101"/>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39" name="Google Shape;1639;p49"/>
            <p:cNvSpPr/>
            <p:nvPr/>
          </p:nvSpPr>
          <p:spPr>
            <a:xfrm>
              <a:off x="7548579" y="5894792"/>
              <a:ext cx="138958" cy="149249"/>
            </a:xfrm>
            <a:custGeom>
              <a:avLst/>
              <a:gdLst/>
              <a:ahLst/>
              <a:cxnLst/>
              <a:rect l="l" t="t" r="r" b="b"/>
              <a:pathLst>
                <a:path w="305" h="327" extrusionOk="0">
                  <a:moveTo>
                    <a:pt x="304" y="101"/>
                  </a:moveTo>
                  <a:cubicBezTo>
                    <a:pt x="230" y="101"/>
                    <a:pt x="165" y="60"/>
                    <a:pt x="131" y="0"/>
                  </a:cubicBezTo>
                  <a:cubicBezTo>
                    <a:pt x="139" y="114"/>
                    <a:pt x="103" y="177"/>
                    <a:pt x="0" y="227"/>
                  </a:cubicBezTo>
                  <a:cubicBezTo>
                    <a:pt x="1" y="227"/>
                    <a:pt x="1" y="227"/>
                    <a:pt x="2" y="227"/>
                  </a:cubicBezTo>
                  <a:cubicBezTo>
                    <a:pt x="76" y="227"/>
                    <a:pt x="140" y="267"/>
                    <a:pt x="175" y="327"/>
                  </a:cubicBezTo>
                  <a:cubicBezTo>
                    <a:pt x="166" y="214"/>
                    <a:pt x="203" y="151"/>
                    <a:pt x="305" y="101"/>
                  </a:cubicBezTo>
                  <a:cubicBezTo>
                    <a:pt x="305" y="101"/>
                    <a:pt x="304" y="101"/>
                    <a:pt x="304" y="101"/>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40" name="Google Shape;1640;p49"/>
            <p:cNvSpPr/>
            <p:nvPr/>
          </p:nvSpPr>
          <p:spPr>
            <a:xfrm>
              <a:off x="7548579" y="5655844"/>
              <a:ext cx="138958" cy="149065"/>
            </a:xfrm>
            <a:custGeom>
              <a:avLst/>
              <a:gdLst/>
              <a:ahLst/>
              <a:cxnLst/>
              <a:rect l="l" t="t" r="r" b="b"/>
              <a:pathLst>
                <a:path w="305" h="327" extrusionOk="0">
                  <a:moveTo>
                    <a:pt x="131" y="327"/>
                  </a:moveTo>
                  <a:cubicBezTo>
                    <a:pt x="165" y="267"/>
                    <a:pt x="230" y="226"/>
                    <a:pt x="304" y="226"/>
                  </a:cubicBezTo>
                  <a:cubicBezTo>
                    <a:pt x="304" y="226"/>
                    <a:pt x="305" y="226"/>
                    <a:pt x="305" y="226"/>
                  </a:cubicBezTo>
                  <a:cubicBezTo>
                    <a:pt x="203" y="176"/>
                    <a:pt x="166" y="113"/>
                    <a:pt x="175" y="0"/>
                  </a:cubicBezTo>
                  <a:cubicBezTo>
                    <a:pt x="140" y="60"/>
                    <a:pt x="76" y="100"/>
                    <a:pt x="2" y="100"/>
                  </a:cubicBezTo>
                  <a:cubicBezTo>
                    <a:pt x="1" y="100"/>
                    <a:pt x="1" y="100"/>
                    <a:pt x="0" y="100"/>
                  </a:cubicBezTo>
                  <a:cubicBezTo>
                    <a:pt x="103" y="150"/>
                    <a:pt x="139" y="213"/>
                    <a:pt x="131" y="327"/>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41" name="Google Shape;1641;p49"/>
            <p:cNvSpPr/>
            <p:nvPr/>
          </p:nvSpPr>
          <p:spPr>
            <a:xfrm>
              <a:off x="7134476" y="5894792"/>
              <a:ext cx="139512" cy="149620"/>
            </a:xfrm>
            <a:custGeom>
              <a:avLst/>
              <a:gdLst/>
              <a:ahLst/>
              <a:cxnLst/>
              <a:rect l="l" t="t" r="r" b="b"/>
              <a:pathLst>
                <a:path w="306" h="328" extrusionOk="0">
                  <a:moveTo>
                    <a:pt x="132" y="328"/>
                  </a:moveTo>
                  <a:cubicBezTo>
                    <a:pt x="166" y="267"/>
                    <a:pt x="231" y="227"/>
                    <a:pt x="305" y="227"/>
                  </a:cubicBezTo>
                  <a:cubicBezTo>
                    <a:pt x="305" y="227"/>
                    <a:pt x="306" y="227"/>
                    <a:pt x="306" y="227"/>
                  </a:cubicBezTo>
                  <a:cubicBezTo>
                    <a:pt x="203" y="177"/>
                    <a:pt x="166" y="114"/>
                    <a:pt x="174" y="0"/>
                  </a:cubicBezTo>
                  <a:cubicBezTo>
                    <a:pt x="140" y="60"/>
                    <a:pt x="75" y="101"/>
                    <a:pt x="1" y="101"/>
                  </a:cubicBezTo>
                  <a:cubicBezTo>
                    <a:pt x="1" y="101"/>
                    <a:pt x="1" y="101"/>
                    <a:pt x="0" y="101"/>
                  </a:cubicBezTo>
                  <a:cubicBezTo>
                    <a:pt x="103" y="150"/>
                    <a:pt x="140" y="214"/>
                    <a:pt x="132" y="328"/>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42" name="Google Shape;1642;p49"/>
            <p:cNvSpPr/>
            <p:nvPr/>
          </p:nvSpPr>
          <p:spPr>
            <a:xfrm>
              <a:off x="7351783" y="6043117"/>
              <a:ext cx="119371" cy="92102"/>
            </a:xfrm>
            <a:custGeom>
              <a:avLst/>
              <a:gdLst/>
              <a:ahLst/>
              <a:cxnLst/>
              <a:rect l="l" t="t" r="r" b="b"/>
              <a:pathLst>
                <a:path w="262" h="202" extrusionOk="0">
                  <a:moveTo>
                    <a:pt x="234" y="101"/>
                  </a:moveTo>
                  <a:cubicBezTo>
                    <a:pt x="234" y="64"/>
                    <a:pt x="245" y="30"/>
                    <a:pt x="262" y="0"/>
                  </a:cubicBezTo>
                  <a:cubicBezTo>
                    <a:pt x="167" y="64"/>
                    <a:pt x="95" y="64"/>
                    <a:pt x="0" y="0"/>
                  </a:cubicBezTo>
                  <a:cubicBezTo>
                    <a:pt x="17" y="30"/>
                    <a:pt x="28" y="64"/>
                    <a:pt x="28" y="101"/>
                  </a:cubicBezTo>
                  <a:cubicBezTo>
                    <a:pt x="28" y="138"/>
                    <a:pt x="17" y="172"/>
                    <a:pt x="0" y="202"/>
                  </a:cubicBezTo>
                  <a:cubicBezTo>
                    <a:pt x="95" y="137"/>
                    <a:pt x="167" y="137"/>
                    <a:pt x="262" y="202"/>
                  </a:cubicBezTo>
                  <a:cubicBezTo>
                    <a:pt x="245" y="172"/>
                    <a:pt x="234" y="138"/>
                    <a:pt x="234" y="101"/>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643" name="Google Shape;1643;p49"/>
          <p:cNvGrpSpPr/>
          <p:nvPr/>
        </p:nvGrpSpPr>
        <p:grpSpPr>
          <a:xfrm>
            <a:off x="6751936" y="3694051"/>
            <a:ext cx="445681" cy="400651"/>
            <a:chOff x="9626723" y="5526313"/>
            <a:chExt cx="720002" cy="647256"/>
          </a:xfrm>
        </p:grpSpPr>
        <p:sp>
          <p:nvSpPr>
            <p:cNvPr id="1644" name="Google Shape;1644;p49"/>
            <p:cNvSpPr/>
            <p:nvPr/>
          </p:nvSpPr>
          <p:spPr>
            <a:xfrm>
              <a:off x="10040990" y="5526313"/>
              <a:ext cx="168000" cy="168300"/>
            </a:xfrm>
            <a:prstGeom prst="ellipse">
              <a:avLst/>
            </a:pr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45" name="Google Shape;1645;p49"/>
            <p:cNvSpPr/>
            <p:nvPr/>
          </p:nvSpPr>
          <p:spPr>
            <a:xfrm>
              <a:off x="9765139" y="5526313"/>
              <a:ext cx="168300" cy="168300"/>
            </a:xfrm>
            <a:prstGeom prst="ellipse">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46" name="Google Shape;1646;p49"/>
            <p:cNvSpPr/>
            <p:nvPr/>
          </p:nvSpPr>
          <p:spPr>
            <a:xfrm>
              <a:off x="10040990" y="6005269"/>
              <a:ext cx="168000" cy="168300"/>
            </a:xfrm>
            <a:prstGeom prst="ellipse">
              <a:avLst/>
            </a:pr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47" name="Google Shape;1647;p49"/>
            <p:cNvSpPr/>
            <p:nvPr/>
          </p:nvSpPr>
          <p:spPr>
            <a:xfrm>
              <a:off x="10178425" y="5765496"/>
              <a:ext cx="168300" cy="168900"/>
            </a:xfrm>
            <a:prstGeom prst="ellipse">
              <a:avLst/>
            </a:pr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48" name="Google Shape;1648;p49"/>
            <p:cNvSpPr/>
            <p:nvPr/>
          </p:nvSpPr>
          <p:spPr>
            <a:xfrm>
              <a:off x="9626723" y="5765496"/>
              <a:ext cx="168000" cy="168900"/>
            </a:xfrm>
            <a:prstGeom prst="ellipse">
              <a:avLst/>
            </a:pr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49" name="Google Shape;1649;p49"/>
            <p:cNvSpPr/>
            <p:nvPr/>
          </p:nvSpPr>
          <p:spPr>
            <a:xfrm>
              <a:off x="9765139" y="6005269"/>
              <a:ext cx="168300" cy="168300"/>
            </a:xfrm>
            <a:prstGeom prst="ellipse">
              <a:avLst/>
            </a:pr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50" name="Google Shape;1650;p49"/>
            <p:cNvSpPr/>
            <p:nvPr/>
          </p:nvSpPr>
          <p:spPr>
            <a:xfrm>
              <a:off x="10198227" y="5672808"/>
              <a:ext cx="47838" cy="83066"/>
            </a:xfrm>
            <a:custGeom>
              <a:avLst/>
              <a:gdLst/>
              <a:ahLst/>
              <a:cxnLst/>
              <a:rect l="l" t="t" r="r" b="b"/>
              <a:pathLst>
                <a:path w="94" h="163" extrusionOk="0">
                  <a:moveTo>
                    <a:pt x="0" y="0"/>
                  </a:moveTo>
                  <a:cubicBezTo>
                    <a:pt x="20" y="23"/>
                    <a:pt x="38" y="49"/>
                    <a:pt x="54" y="77"/>
                  </a:cubicBezTo>
                  <a:cubicBezTo>
                    <a:pt x="70" y="105"/>
                    <a:pt x="83" y="134"/>
                    <a:pt x="94" y="163"/>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51" name="Google Shape;1651;p49"/>
            <p:cNvSpPr/>
            <p:nvPr/>
          </p:nvSpPr>
          <p:spPr>
            <a:xfrm>
              <a:off x="10197835" y="5944589"/>
              <a:ext cx="48230" cy="83066"/>
            </a:xfrm>
            <a:custGeom>
              <a:avLst/>
              <a:gdLst/>
              <a:ahLst/>
              <a:cxnLst/>
              <a:rect l="l" t="t" r="r" b="b"/>
              <a:pathLst>
                <a:path w="95" h="163" extrusionOk="0">
                  <a:moveTo>
                    <a:pt x="95" y="0"/>
                  </a:moveTo>
                  <a:cubicBezTo>
                    <a:pt x="84" y="29"/>
                    <a:pt x="71" y="58"/>
                    <a:pt x="55" y="85"/>
                  </a:cubicBezTo>
                  <a:cubicBezTo>
                    <a:pt x="39" y="113"/>
                    <a:pt x="20" y="139"/>
                    <a:pt x="0" y="163"/>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52" name="Google Shape;1652;p49"/>
            <p:cNvSpPr/>
            <p:nvPr/>
          </p:nvSpPr>
          <p:spPr>
            <a:xfrm>
              <a:off x="9938649" y="6122111"/>
              <a:ext cx="96263" cy="4124"/>
            </a:xfrm>
            <a:custGeom>
              <a:avLst/>
              <a:gdLst/>
              <a:ahLst/>
              <a:cxnLst/>
              <a:rect l="l" t="t" r="r" b="b"/>
              <a:pathLst>
                <a:path w="189" h="8" extrusionOk="0">
                  <a:moveTo>
                    <a:pt x="189" y="0"/>
                  </a:moveTo>
                  <a:cubicBezTo>
                    <a:pt x="158" y="5"/>
                    <a:pt x="127" y="8"/>
                    <a:pt x="95" y="8"/>
                  </a:cubicBezTo>
                  <a:cubicBezTo>
                    <a:pt x="63" y="8"/>
                    <a:pt x="31" y="5"/>
                    <a:pt x="0" y="0"/>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53" name="Google Shape;1653;p49"/>
            <p:cNvSpPr/>
            <p:nvPr/>
          </p:nvSpPr>
          <p:spPr>
            <a:xfrm>
              <a:off x="9728084" y="5944196"/>
              <a:ext cx="47838" cy="83066"/>
            </a:xfrm>
            <a:custGeom>
              <a:avLst/>
              <a:gdLst/>
              <a:ahLst/>
              <a:cxnLst/>
              <a:rect l="l" t="t" r="r" b="b"/>
              <a:pathLst>
                <a:path w="94" h="163" extrusionOk="0">
                  <a:moveTo>
                    <a:pt x="94" y="163"/>
                  </a:moveTo>
                  <a:cubicBezTo>
                    <a:pt x="74" y="140"/>
                    <a:pt x="56" y="114"/>
                    <a:pt x="40" y="86"/>
                  </a:cubicBezTo>
                  <a:cubicBezTo>
                    <a:pt x="24" y="58"/>
                    <a:pt x="11" y="30"/>
                    <a:pt x="0" y="0"/>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54" name="Google Shape;1654;p49"/>
            <p:cNvSpPr/>
            <p:nvPr/>
          </p:nvSpPr>
          <p:spPr>
            <a:xfrm>
              <a:off x="9728084" y="5672219"/>
              <a:ext cx="48230" cy="83066"/>
            </a:xfrm>
            <a:custGeom>
              <a:avLst/>
              <a:gdLst/>
              <a:ahLst/>
              <a:cxnLst/>
              <a:rect l="l" t="t" r="r" b="b"/>
              <a:pathLst>
                <a:path w="95" h="163" extrusionOk="0">
                  <a:moveTo>
                    <a:pt x="0" y="163"/>
                  </a:moveTo>
                  <a:cubicBezTo>
                    <a:pt x="11" y="134"/>
                    <a:pt x="24" y="106"/>
                    <a:pt x="40" y="78"/>
                  </a:cubicBezTo>
                  <a:cubicBezTo>
                    <a:pt x="56" y="50"/>
                    <a:pt x="75" y="24"/>
                    <a:pt x="95" y="0"/>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55" name="Google Shape;1655;p49"/>
            <p:cNvSpPr/>
            <p:nvPr/>
          </p:nvSpPr>
          <p:spPr>
            <a:xfrm>
              <a:off x="9939237" y="5573835"/>
              <a:ext cx="96263" cy="4124"/>
            </a:xfrm>
            <a:custGeom>
              <a:avLst/>
              <a:gdLst/>
              <a:ahLst/>
              <a:cxnLst/>
              <a:rect l="l" t="t" r="r" b="b"/>
              <a:pathLst>
                <a:path w="189" h="8" extrusionOk="0">
                  <a:moveTo>
                    <a:pt x="0" y="8"/>
                  </a:moveTo>
                  <a:cubicBezTo>
                    <a:pt x="31" y="3"/>
                    <a:pt x="62" y="0"/>
                    <a:pt x="94" y="0"/>
                  </a:cubicBezTo>
                  <a:cubicBezTo>
                    <a:pt x="126" y="0"/>
                    <a:pt x="158" y="3"/>
                    <a:pt x="189" y="8"/>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656" name="Google Shape;1656;p49"/>
          <p:cNvGrpSpPr/>
          <p:nvPr/>
        </p:nvGrpSpPr>
        <p:grpSpPr>
          <a:xfrm>
            <a:off x="7549176" y="3671488"/>
            <a:ext cx="445582" cy="445743"/>
            <a:chOff x="10914672" y="5489861"/>
            <a:chExt cx="719842" cy="720102"/>
          </a:xfrm>
        </p:grpSpPr>
        <p:sp>
          <p:nvSpPr>
            <p:cNvPr id="1657" name="Google Shape;1657;p49"/>
            <p:cNvSpPr/>
            <p:nvPr/>
          </p:nvSpPr>
          <p:spPr>
            <a:xfrm>
              <a:off x="11420014" y="5489861"/>
              <a:ext cx="214500" cy="215100"/>
            </a:xfrm>
            <a:prstGeom prst="ellipse">
              <a:avLst/>
            </a:pr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58" name="Google Shape;1658;p49"/>
            <p:cNvSpPr/>
            <p:nvPr/>
          </p:nvSpPr>
          <p:spPr>
            <a:xfrm>
              <a:off x="11420014" y="5994863"/>
              <a:ext cx="214500" cy="215100"/>
            </a:xfrm>
            <a:prstGeom prst="ellipse">
              <a:avLst/>
            </a:pr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59" name="Google Shape;1659;p49"/>
            <p:cNvSpPr/>
            <p:nvPr/>
          </p:nvSpPr>
          <p:spPr>
            <a:xfrm>
              <a:off x="10914672" y="5489861"/>
              <a:ext cx="214500" cy="215100"/>
            </a:xfrm>
            <a:prstGeom prst="ellipse">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60" name="Google Shape;1660;p49"/>
            <p:cNvSpPr/>
            <p:nvPr/>
          </p:nvSpPr>
          <p:spPr>
            <a:xfrm>
              <a:off x="10914672" y="5994863"/>
              <a:ext cx="214500" cy="215100"/>
            </a:xfrm>
            <a:prstGeom prst="ellipse">
              <a:avLst/>
            </a:pr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61" name="Google Shape;1661;p49"/>
            <p:cNvSpPr/>
            <p:nvPr/>
          </p:nvSpPr>
          <p:spPr>
            <a:xfrm>
              <a:off x="11595623" y="5710038"/>
              <a:ext cx="28649" cy="276082"/>
            </a:xfrm>
            <a:custGeom>
              <a:avLst/>
              <a:gdLst/>
              <a:ahLst/>
              <a:cxnLst/>
              <a:rect l="l" t="t" r="r" b="b"/>
              <a:pathLst>
                <a:path w="39" h="376" extrusionOk="0">
                  <a:moveTo>
                    <a:pt x="0" y="0"/>
                  </a:moveTo>
                  <a:cubicBezTo>
                    <a:pt x="25" y="59"/>
                    <a:pt x="39" y="123"/>
                    <a:pt x="39" y="190"/>
                  </a:cubicBezTo>
                  <a:cubicBezTo>
                    <a:pt x="39" y="256"/>
                    <a:pt x="26" y="319"/>
                    <a:pt x="2" y="376"/>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62" name="Google Shape;1662;p49"/>
            <p:cNvSpPr/>
            <p:nvPr/>
          </p:nvSpPr>
          <p:spPr>
            <a:xfrm>
              <a:off x="11138826" y="6170527"/>
              <a:ext cx="275351" cy="29145"/>
            </a:xfrm>
            <a:custGeom>
              <a:avLst/>
              <a:gdLst/>
              <a:ahLst/>
              <a:cxnLst/>
              <a:rect l="l" t="t" r="r" b="b"/>
              <a:pathLst>
                <a:path w="375" h="40" extrusionOk="0">
                  <a:moveTo>
                    <a:pt x="375" y="0"/>
                  </a:moveTo>
                  <a:cubicBezTo>
                    <a:pt x="317" y="26"/>
                    <a:pt x="253" y="40"/>
                    <a:pt x="185" y="40"/>
                  </a:cubicBezTo>
                  <a:cubicBezTo>
                    <a:pt x="119" y="40"/>
                    <a:pt x="57" y="26"/>
                    <a:pt x="0" y="2"/>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63" name="Google Shape;1663;p49"/>
            <p:cNvSpPr/>
            <p:nvPr/>
          </p:nvSpPr>
          <p:spPr>
            <a:xfrm>
              <a:off x="10925018" y="5713747"/>
              <a:ext cx="28649" cy="275287"/>
            </a:xfrm>
            <a:custGeom>
              <a:avLst/>
              <a:gdLst/>
              <a:ahLst/>
              <a:cxnLst/>
              <a:rect l="l" t="t" r="r" b="b"/>
              <a:pathLst>
                <a:path w="39" h="375" extrusionOk="0">
                  <a:moveTo>
                    <a:pt x="39" y="375"/>
                  </a:moveTo>
                  <a:cubicBezTo>
                    <a:pt x="14" y="317"/>
                    <a:pt x="0" y="253"/>
                    <a:pt x="0" y="185"/>
                  </a:cubicBezTo>
                  <a:cubicBezTo>
                    <a:pt x="0" y="120"/>
                    <a:pt x="13" y="57"/>
                    <a:pt x="37" y="0"/>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64" name="Google Shape;1664;p49"/>
            <p:cNvSpPr/>
            <p:nvPr/>
          </p:nvSpPr>
          <p:spPr>
            <a:xfrm>
              <a:off x="11135112" y="5499930"/>
              <a:ext cx="275351" cy="28880"/>
            </a:xfrm>
            <a:custGeom>
              <a:avLst/>
              <a:gdLst/>
              <a:ahLst/>
              <a:cxnLst/>
              <a:rect l="l" t="t" r="r" b="b"/>
              <a:pathLst>
                <a:path w="375" h="39" extrusionOk="0">
                  <a:moveTo>
                    <a:pt x="375" y="37"/>
                  </a:moveTo>
                  <a:cubicBezTo>
                    <a:pt x="318" y="13"/>
                    <a:pt x="256" y="0"/>
                    <a:pt x="190" y="0"/>
                  </a:cubicBezTo>
                  <a:cubicBezTo>
                    <a:pt x="122" y="0"/>
                    <a:pt x="58" y="14"/>
                    <a:pt x="0" y="39"/>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65" name="Google Shape;1665;p49"/>
            <p:cNvSpPr/>
            <p:nvPr/>
          </p:nvSpPr>
          <p:spPr>
            <a:xfrm>
              <a:off x="11578115" y="5950881"/>
              <a:ext cx="52789" cy="38948"/>
            </a:xfrm>
            <a:custGeom>
              <a:avLst/>
              <a:gdLst/>
              <a:ahLst/>
              <a:cxnLst/>
              <a:rect l="l" t="t" r="r" b="b"/>
              <a:pathLst>
                <a:path w="199" h="147" extrusionOk="0">
                  <a:moveTo>
                    <a:pt x="0" y="0"/>
                  </a:moveTo>
                  <a:lnTo>
                    <a:pt x="64" y="147"/>
                  </a:lnTo>
                  <a:lnTo>
                    <a:pt x="199" y="83"/>
                  </a:lnTo>
                </a:path>
              </a:pathLst>
            </a:custGeom>
            <a:noFill/>
            <a:ln w="285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66" name="Google Shape;1666;p49"/>
            <p:cNvSpPr/>
            <p:nvPr/>
          </p:nvSpPr>
          <p:spPr>
            <a:xfrm>
              <a:off x="11135112" y="6152776"/>
              <a:ext cx="38199" cy="52991"/>
            </a:xfrm>
            <a:custGeom>
              <a:avLst/>
              <a:gdLst/>
              <a:ahLst/>
              <a:cxnLst/>
              <a:rect l="l" t="t" r="r" b="b"/>
              <a:pathLst>
                <a:path w="144" h="200" extrusionOk="0">
                  <a:moveTo>
                    <a:pt x="144" y="0"/>
                  </a:moveTo>
                  <a:lnTo>
                    <a:pt x="0" y="67"/>
                  </a:lnTo>
                  <a:lnTo>
                    <a:pt x="64" y="200"/>
                  </a:lnTo>
                </a:path>
              </a:pathLst>
            </a:custGeom>
            <a:noFill/>
            <a:ln w="285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67" name="Google Shape;1667;p49"/>
            <p:cNvSpPr/>
            <p:nvPr/>
          </p:nvSpPr>
          <p:spPr>
            <a:xfrm>
              <a:off x="10918386" y="5710038"/>
              <a:ext cx="53054" cy="38154"/>
            </a:xfrm>
            <a:custGeom>
              <a:avLst/>
              <a:gdLst/>
              <a:ahLst/>
              <a:cxnLst/>
              <a:rect l="l" t="t" r="r" b="b"/>
              <a:pathLst>
                <a:path w="200" h="144" extrusionOk="0">
                  <a:moveTo>
                    <a:pt x="200" y="144"/>
                  </a:moveTo>
                  <a:lnTo>
                    <a:pt x="136" y="0"/>
                  </a:lnTo>
                  <a:lnTo>
                    <a:pt x="0" y="64"/>
                  </a:lnTo>
                </a:path>
              </a:pathLst>
            </a:custGeom>
            <a:noFill/>
            <a:ln w="285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68" name="Google Shape;1668;p49"/>
            <p:cNvSpPr/>
            <p:nvPr/>
          </p:nvSpPr>
          <p:spPr>
            <a:xfrm>
              <a:off x="11375979" y="5493571"/>
              <a:ext cx="38199" cy="52726"/>
            </a:xfrm>
            <a:custGeom>
              <a:avLst/>
              <a:gdLst/>
              <a:ahLst/>
              <a:cxnLst/>
              <a:rect l="l" t="t" r="r" b="b"/>
              <a:pathLst>
                <a:path w="144" h="199" extrusionOk="0">
                  <a:moveTo>
                    <a:pt x="0" y="199"/>
                  </a:moveTo>
                  <a:lnTo>
                    <a:pt x="144" y="135"/>
                  </a:lnTo>
                  <a:lnTo>
                    <a:pt x="81" y="0"/>
                  </a:lnTo>
                </a:path>
              </a:pathLst>
            </a:custGeom>
            <a:noFill/>
            <a:ln w="285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669" name="Google Shape;1669;p49"/>
          <p:cNvGrpSpPr/>
          <p:nvPr/>
        </p:nvGrpSpPr>
        <p:grpSpPr>
          <a:xfrm>
            <a:off x="5954636" y="3681752"/>
            <a:ext cx="445821" cy="425246"/>
            <a:chOff x="8338678" y="5506443"/>
            <a:chExt cx="720227" cy="686988"/>
          </a:xfrm>
        </p:grpSpPr>
        <p:sp>
          <p:nvSpPr>
            <p:cNvPr id="1670" name="Google Shape;1670;p49"/>
            <p:cNvSpPr/>
            <p:nvPr/>
          </p:nvSpPr>
          <p:spPr>
            <a:xfrm>
              <a:off x="8706181" y="5506443"/>
              <a:ext cx="230803" cy="263259"/>
            </a:xfrm>
            <a:custGeom>
              <a:avLst/>
              <a:gdLst/>
              <a:ahLst/>
              <a:cxnLst/>
              <a:rect l="l" t="t" r="r" b="b"/>
              <a:pathLst>
                <a:path w="378" h="432" extrusionOk="0">
                  <a:moveTo>
                    <a:pt x="378" y="119"/>
                  </a:moveTo>
                  <a:cubicBezTo>
                    <a:pt x="378" y="111"/>
                    <a:pt x="374" y="105"/>
                    <a:pt x="367" y="101"/>
                  </a:cubicBezTo>
                  <a:cubicBezTo>
                    <a:pt x="199" y="4"/>
                    <a:pt x="199" y="4"/>
                    <a:pt x="199" y="4"/>
                  </a:cubicBezTo>
                  <a:cubicBezTo>
                    <a:pt x="193" y="0"/>
                    <a:pt x="185" y="0"/>
                    <a:pt x="178" y="4"/>
                  </a:cubicBezTo>
                  <a:cubicBezTo>
                    <a:pt x="11" y="101"/>
                    <a:pt x="11" y="101"/>
                    <a:pt x="11" y="101"/>
                  </a:cubicBezTo>
                  <a:cubicBezTo>
                    <a:pt x="4" y="104"/>
                    <a:pt x="0" y="111"/>
                    <a:pt x="0" y="119"/>
                  </a:cubicBezTo>
                  <a:cubicBezTo>
                    <a:pt x="0" y="313"/>
                    <a:pt x="0" y="313"/>
                    <a:pt x="0" y="313"/>
                  </a:cubicBezTo>
                  <a:cubicBezTo>
                    <a:pt x="0" y="313"/>
                    <a:pt x="0" y="313"/>
                    <a:pt x="0" y="314"/>
                  </a:cubicBezTo>
                  <a:cubicBezTo>
                    <a:pt x="0" y="321"/>
                    <a:pt x="4" y="327"/>
                    <a:pt x="10" y="331"/>
                  </a:cubicBezTo>
                  <a:cubicBezTo>
                    <a:pt x="178" y="428"/>
                    <a:pt x="178" y="428"/>
                    <a:pt x="178" y="428"/>
                  </a:cubicBezTo>
                  <a:cubicBezTo>
                    <a:pt x="185" y="432"/>
                    <a:pt x="193" y="432"/>
                    <a:pt x="199" y="428"/>
                  </a:cubicBezTo>
                  <a:cubicBezTo>
                    <a:pt x="367" y="331"/>
                    <a:pt x="367" y="331"/>
                    <a:pt x="367" y="331"/>
                  </a:cubicBezTo>
                  <a:cubicBezTo>
                    <a:pt x="373" y="327"/>
                    <a:pt x="377" y="321"/>
                    <a:pt x="378" y="314"/>
                  </a:cubicBezTo>
                  <a:cubicBezTo>
                    <a:pt x="378" y="313"/>
                    <a:pt x="378" y="313"/>
                    <a:pt x="378" y="313"/>
                  </a:cubicBezTo>
                  <a:cubicBezTo>
                    <a:pt x="378" y="119"/>
                    <a:pt x="378" y="119"/>
                    <a:pt x="378" y="119"/>
                  </a:cubicBezTo>
                  <a:cubicBezTo>
                    <a:pt x="378" y="119"/>
                    <a:pt x="378" y="119"/>
                    <a:pt x="378" y="119"/>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71" name="Google Shape;1671;p49"/>
            <p:cNvSpPr/>
            <p:nvPr/>
          </p:nvSpPr>
          <p:spPr>
            <a:xfrm>
              <a:off x="8460817" y="5506443"/>
              <a:ext cx="230586" cy="263259"/>
            </a:xfrm>
            <a:custGeom>
              <a:avLst/>
              <a:gdLst/>
              <a:ahLst/>
              <a:cxnLst/>
              <a:rect l="l" t="t" r="r" b="b"/>
              <a:pathLst>
                <a:path w="378" h="432" extrusionOk="0">
                  <a:moveTo>
                    <a:pt x="378" y="119"/>
                  </a:moveTo>
                  <a:cubicBezTo>
                    <a:pt x="378" y="111"/>
                    <a:pt x="374" y="105"/>
                    <a:pt x="368" y="101"/>
                  </a:cubicBezTo>
                  <a:cubicBezTo>
                    <a:pt x="200" y="4"/>
                    <a:pt x="200" y="4"/>
                    <a:pt x="200" y="4"/>
                  </a:cubicBezTo>
                  <a:cubicBezTo>
                    <a:pt x="193" y="0"/>
                    <a:pt x="185" y="0"/>
                    <a:pt x="179" y="4"/>
                  </a:cubicBezTo>
                  <a:cubicBezTo>
                    <a:pt x="11" y="101"/>
                    <a:pt x="11" y="101"/>
                    <a:pt x="11" y="101"/>
                  </a:cubicBezTo>
                  <a:cubicBezTo>
                    <a:pt x="4" y="104"/>
                    <a:pt x="0" y="111"/>
                    <a:pt x="0" y="119"/>
                  </a:cubicBezTo>
                  <a:cubicBezTo>
                    <a:pt x="0" y="313"/>
                    <a:pt x="0" y="313"/>
                    <a:pt x="0" y="313"/>
                  </a:cubicBezTo>
                  <a:cubicBezTo>
                    <a:pt x="0" y="313"/>
                    <a:pt x="0" y="313"/>
                    <a:pt x="0" y="314"/>
                  </a:cubicBezTo>
                  <a:cubicBezTo>
                    <a:pt x="1" y="321"/>
                    <a:pt x="5" y="327"/>
                    <a:pt x="11" y="331"/>
                  </a:cubicBezTo>
                  <a:cubicBezTo>
                    <a:pt x="179" y="428"/>
                    <a:pt x="179" y="428"/>
                    <a:pt x="179" y="428"/>
                  </a:cubicBezTo>
                  <a:cubicBezTo>
                    <a:pt x="185" y="432"/>
                    <a:pt x="193" y="432"/>
                    <a:pt x="200" y="428"/>
                  </a:cubicBezTo>
                  <a:cubicBezTo>
                    <a:pt x="367" y="331"/>
                    <a:pt x="367" y="331"/>
                    <a:pt x="367" y="331"/>
                  </a:cubicBezTo>
                  <a:cubicBezTo>
                    <a:pt x="374" y="327"/>
                    <a:pt x="378" y="321"/>
                    <a:pt x="378" y="314"/>
                  </a:cubicBezTo>
                  <a:cubicBezTo>
                    <a:pt x="378" y="313"/>
                    <a:pt x="378" y="313"/>
                    <a:pt x="378" y="313"/>
                  </a:cubicBezTo>
                  <a:cubicBezTo>
                    <a:pt x="378" y="119"/>
                    <a:pt x="378" y="119"/>
                    <a:pt x="378" y="119"/>
                  </a:cubicBezTo>
                  <a:cubicBezTo>
                    <a:pt x="378" y="119"/>
                    <a:pt x="378" y="119"/>
                    <a:pt x="378" y="119"/>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72" name="Google Shape;1672;p49"/>
            <p:cNvSpPr/>
            <p:nvPr/>
          </p:nvSpPr>
          <p:spPr>
            <a:xfrm>
              <a:off x="8338678" y="5718525"/>
              <a:ext cx="230151" cy="262608"/>
            </a:xfrm>
            <a:custGeom>
              <a:avLst/>
              <a:gdLst/>
              <a:ahLst/>
              <a:cxnLst/>
              <a:rect l="l" t="t" r="r" b="b"/>
              <a:pathLst>
                <a:path w="377" h="431" extrusionOk="0">
                  <a:moveTo>
                    <a:pt x="377" y="119"/>
                  </a:moveTo>
                  <a:cubicBezTo>
                    <a:pt x="377" y="111"/>
                    <a:pt x="373" y="105"/>
                    <a:pt x="367" y="101"/>
                  </a:cubicBezTo>
                  <a:cubicBezTo>
                    <a:pt x="199" y="4"/>
                    <a:pt x="199" y="4"/>
                    <a:pt x="199" y="4"/>
                  </a:cubicBezTo>
                  <a:cubicBezTo>
                    <a:pt x="193" y="0"/>
                    <a:pt x="185" y="0"/>
                    <a:pt x="178" y="4"/>
                  </a:cubicBezTo>
                  <a:cubicBezTo>
                    <a:pt x="10" y="101"/>
                    <a:pt x="10" y="101"/>
                    <a:pt x="10" y="101"/>
                  </a:cubicBezTo>
                  <a:cubicBezTo>
                    <a:pt x="4" y="104"/>
                    <a:pt x="0" y="111"/>
                    <a:pt x="0" y="119"/>
                  </a:cubicBezTo>
                  <a:cubicBezTo>
                    <a:pt x="0" y="119"/>
                    <a:pt x="0" y="119"/>
                    <a:pt x="0" y="119"/>
                  </a:cubicBezTo>
                  <a:cubicBezTo>
                    <a:pt x="0" y="313"/>
                    <a:pt x="0" y="313"/>
                    <a:pt x="0" y="313"/>
                  </a:cubicBezTo>
                  <a:cubicBezTo>
                    <a:pt x="0" y="313"/>
                    <a:pt x="0" y="313"/>
                    <a:pt x="0" y="313"/>
                  </a:cubicBezTo>
                  <a:cubicBezTo>
                    <a:pt x="0" y="321"/>
                    <a:pt x="4" y="327"/>
                    <a:pt x="10" y="331"/>
                  </a:cubicBezTo>
                  <a:cubicBezTo>
                    <a:pt x="178" y="428"/>
                    <a:pt x="178" y="428"/>
                    <a:pt x="178" y="428"/>
                  </a:cubicBezTo>
                  <a:cubicBezTo>
                    <a:pt x="184" y="431"/>
                    <a:pt x="192" y="431"/>
                    <a:pt x="199" y="428"/>
                  </a:cubicBezTo>
                  <a:cubicBezTo>
                    <a:pt x="367" y="331"/>
                    <a:pt x="367" y="331"/>
                    <a:pt x="367" y="331"/>
                  </a:cubicBezTo>
                  <a:cubicBezTo>
                    <a:pt x="373" y="327"/>
                    <a:pt x="377" y="321"/>
                    <a:pt x="377" y="313"/>
                  </a:cubicBezTo>
                  <a:cubicBezTo>
                    <a:pt x="377" y="313"/>
                    <a:pt x="377" y="313"/>
                    <a:pt x="377" y="313"/>
                  </a:cubicBezTo>
                  <a:cubicBezTo>
                    <a:pt x="377" y="119"/>
                    <a:pt x="377" y="119"/>
                    <a:pt x="377" y="119"/>
                  </a:cubicBezTo>
                  <a:cubicBezTo>
                    <a:pt x="377" y="119"/>
                    <a:pt x="377" y="119"/>
                    <a:pt x="377" y="119"/>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73" name="Google Shape;1673;p49"/>
            <p:cNvSpPr/>
            <p:nvPr/>
          </p:nvSpPr>
          <p:spPr>
            <a:xfrm>
              <a:off x="8828754" y="5718525"/>
              <a:ext cx="230151" cy="262608"/>
            </a:xfrm>
            <a:custGeom>
              <a:avLst/>
              <a:gdLst/>
              <a:ahLst/>
              <a:cxnLst/>
              <a:rect l="l" t="t" r="r" b="b"/>
              <a:pathLst>
                <a:path w="377" h="431" extrusionOk="0">
                  <a:moveTo>
                    <a:pt x="377" y="119"/>
                  </a:moveTo>
                  <a:cubicBezTo>
                    <a:pt x="377" y="111"/>
                    <a:pt x="373" y="105"/>
                    <a:pt x="367" y="101"/>
                  </a:cubicBezTo>
                  <a:cubicBezTo>
                    <a:pt x="199" y="4"/>
                    <a:pt x="199" y="4"/>
                    <a:pt x="199" y="4"/>
                  </a:cubicBezTo>
                  <a:cubicBezTo>
                    <a:pt x="193" y="0"/>
                    <a:pt x="185" y="0"/>
                    <a:pt x="178" y="4"/>
                  </a:cubicBezTo>
                  <a:cubicBezTo>
                    <a:pt x="10" y="101"/>
                    <a:pt x="10" y="101"/>
                    <a:pt x="10" y="101"/>
                  </a:cubicBezTo>
                  <a:cubicBezTo>
                    <a:pt x="4" y="104"/>
                    <a:pt x="0" y="111"/>
                    <a:pt x="0" y="119"/>
                  </a:cubicBezTo>
                  <a:cubicBezTo>
                    <a:pt x="0" y="119"/>
                    <a:pt x="0" y="119"/>
                    <a:pt x="0" y="119"/>
                  </a:cubicBezTo>
                  <a:cubicBezTo>
                    <a:pt x="0" y="313"/>
                    <a:pt x="0" y="313"/>
                    <a:pt x="0" y="313"/>
                  </a:cubicBezTo>
                  <a:cubicBezTo>
                    <a:pt x="0" y="313"/>
                    <a:pt x="0" y="313"/>
                    <a:pt x="0" y="313"/>
                  </a:cubicBezTo>
                  <a:cubicBezTo>
                    <a:pt x="0" y="321"/>
                    <a:pt x="4" y="327"/>
                    <a:pt x="10" y="331"/>
                  </a:cubicBezTo>
                  <a:cubicBezTo>
                    <a:pt x="178" y="428"/>
                    <a:pt x="178" y="428"/>
                    <a:pt x="178" y="428"/>
                  </a:cubicBezTo>
                  <a:cubicBezTo>
                    <a:pt x="184" y="431"/>
                    <a:pt x="192" y="431"/>
                    <a:pt x="199" y="428"/>
                  </a:cubicBezTo>
                  <a:cubicBezTo>
                    <a:pt x="367" y="331"/>
                    <a:pt x="367" y="331"/>
                    <a:pt x="367" y="331"/>
                  </a:cubicBezTo>
                  <a:cubicBezTo>
                    <a:pt x="373" y="327"/>
                    <a:pt x="377" y="321"/>
                    <a:pt x="377" y="313"/>
                  </a:cubicBezTo>
                  <a:cubicBezTo>
                    <a:pt x="377" y="313"/>
                    <a:pt x="377" y="313"/>
                    <a:pt x="377" y="313"/>
                  </a:cubicBezTo>
                  <a:cubicBezTo>
                    <a:pt x="377" y="119"/>
                    <a:pt x="377" y="119"/>
                    <a:pt x="377" y="119"/>
                  </a:cubicBezTo>
                  <a:cubicBezTo>
                    <a:pt x="377" y="119"/>
                    <a:pt x="377" y="119"/>
                    <a:pt x="377" y="119"/>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74" name="Google Shape;1674;p49"/>
            <p:cNvSpPr/>
            <p:nvPr/>
          </p:nvSpPr>
          <p:spPr>
            <a:xfrm>
              <a:off x="8706181" y="5930607"/>
              <a:ext cx="230803" cy="262825"/>
            </a:xfrm>
            <a:custGeom>
              <a:avLst/>
              <a:gdLst/>
              <a:ahLst/>
              <a:cxnLst/>
              <a:rect l="l" t="t" r="r" b="b"/>
              <a:pathLst>
                <a:path w="378" h="431" extrusionOk="0">
                  <a:moveTo>
                    <a:pt x="378" y="118"/>
                  </a:moveTo>
                  <a:cubicBezTo>
                    <a:pt x="377" y="111"/>
                    <a:pt x="374" y="104"/>
                    <a:pt x="367" y="100"/>
                  </a:cubicBezTo>
                  <a:cubicBezTo>
                    <a:pt x="200" y="3"/>
                    <a:pt x="200" y="3"/>
                    <a:pt x="200" y="3"/>
                  </a:cubicBezTo>
                  <a:cubicBezTo>
                    <a:pt x="193" y="0"/>
                    <a:pt x="185" y="0"/>
                    <a:pt x="179" y="3"/>
                  </a:cubicBezTo>
                  <a:cubicBezTo>
                    <a:pt x="11" y="100"/>
                    <a:pt x="11" y="100"/>
                    <a:pt x="11" y="100"/>
                  </a:cubicBezTo>
                  <a:cubicBezTo>
                    <a:pt x="4" y="104"/>
                    <a:pt x="0" y="111"/>
                    <a:pt x="0" y="118"/>
                  </a:cubicBezTo>
                  <a:cubicBezTo>
                    <a:pt x="0" y="118"/>
                    <a:pt x="0" y="118"/>
                    <a:pt x="0" y="118"/>
                  </a:cubicBezTo>
                  <a:cubicBezTo>
                    <a:pt x="0" y="312"/>
                    <a:pt x="0" y="312"/>
                    <a:pt x="0" y="312"/>
                  </a:cubicBezTo>
                  <a:cubicBezTo>
                    <a:pt x="0" y="312"/>
                    <a:pt x="0" y="312"/>
                    <a:pt x="0" y="313"/>
                  </a:cubicBezTo>
                  <a:cubicBezTo>
                    <a:pt x="0" y="320"/>
                    <a:pt x="4" y="327"/>
                    <a:pt x="11" y="330"/>
                  </a:cubicBezTo>
                  <a:cubicBezTo>
                    <a:pt x="178" y="427"/>
                    <a:pt x="178" y="427"/>
                    <a:pt x="178" y="427"/>
                  </a:cubicBezTo>
                  <a:cubicBezTo>
                    <a:pt x="185" y="431"/>
                    <a:pt x="193" y="431"/>
                    <a:pt x="199" y="427"/>
                  </a:cubicBezTo>
                  <a:cubicBezTo>
                    <a:pt x="367" y="330"/>
                    <a:pt x="367" y="330"/>
                    <a:pt x="367" y="330"/>
                  </a:cubicBezTo>
                  <a:cubicBezTo>
                    <a:pt x="374" y="327"/>
                    <a:pt x="377" y="320"/>
                    <a:pt x="378" y="313"/>
                  </a:cubicBezTo>
                  <a:cubicBezTo>
                    <a:pt x="378" y="313"/>
                    <a:pt x="378" y="312"/>
                    <a:pt x="378" y="312"/>
                  </a:cubicBezTo>
                  <a:cubicBezTo>
                    <a:pt x="378" y="119"/>
                    <a:pt x="378" y="119"/>
                    <a:pt x="378" y="119"/>
                  </a:cubicBezTo>
                  <a:cubicBezTo>
                    <a:pt x="378" y="118"/>
                    <a:pt x="378" y="118"/>
                    <a:pt x="378" y="118"/>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75" name="Google Shape;1675;p49"/>
            <p:cNvSpPr/>
            <p:nvPr/>
          </p:nvSpPr>
          <p:spPr>
            <a:xfrm>
              <a:off x="8460817" y="5930607"/>
              <a:ext cx="230586" cy="262825"/>
            </a:xfrm>
            <a:custGeom>
              <a:avLst/>
              <a:gdLst/>
              <a:ahLst/>
              <a:cxnLst/>
              <a:rect l="l" t="t" r="r" b="b"/>
              <a:pathLst>
                <a:path w="378" h="431" extrusionOk="0">
                  <a:moveTo>
                    <a:pt x="378" y="118"/>
                  </a:moveTo>
                  <a:cubicBezTo>
                    <a:pt x="378" y="111"/>
                    <a:pt x="374" y="104"/>
                    <a:pt x="367" y="100"/>
                  </a:cubicBezTo>
                  <a:cubicBezTo>
                    <a:pt x="200" y="3"/>
                    <a:pt x="200" y="3"/>
                    <a:pt x="200" y="3"/>
                  </a:cubicBezTo>
                  <a:cubicBezTo>
                    <a:pt x="193" y="0"/>
                    <a:pt x="185" y="0"/>
                    <a:pt x="179" y="3"/>
                  </a:cubicBezTo>
                  <a:cubicBezTo>
                    <a:pt x="11" y="100"/>
                    <a:pt x="11" y="100"/>
                    <a:pt x="11" y="100"/>
                  </a:cubicBezTo>
                  <a:cubicBezTo>
                    <a:pt x="4" y="104"/>
                    <a:pt x="1" y="111"/>
                    <a:pt x="0" y="118"/>
                  </a:cubicBezTo>
                  <a:cubicBezTo>
                    <a:pt x="0" y="118"/>
                    <a:pt x="0" y="118"/>
                    <a:pt x="0" y="118"/>
                  </a:cubicBezTo>
                  <a:cubicBezTo>
                    <a:pt x="0" y="312"/>
                    <a:pt x="0" y="312"/>
                    <a:pt x="0" y="312"/>
                  </a:cubicBezTo>
                  <a:cubicBezTo>
                    <a:pt x="0" y="312"/>
                    <a:pt x="0" y="312"/>
                    <a:pt x="0" y="313"/>
                  </a:cubicBezTo>
                  <a:cubicBezTo>
                    <a:pt x="1" y="320"/>
                    <a:pt x="4" y="327"/>
                    <a:pt x="11" y="330"/>
                  </a:cubicBezTo>
                  <a:cubicBezTo>
                    <a:pt x="179" y="427"/>
                    <a:pt x="179" y="427"/>
                    <a:pt x="179" y="427"/>
                  </a:cubicBezTo>
                  <a:cubicBezTo>
                    <a:pt x="185" y="431"/>
                    <a:pt x="193" y="431"/>
                    <a:pt x="199" y="427"/>
                  </a:cubicBezTo>
                  <a:cubicBezTo>
                    <a:pt x="367" y="330"/>
                    <a:pt x="367" y="330"/>
                    <a:pt x="367" y="330"/>
                  </a:cubicBezTo>
                  <a:cubicBezTo>
                    <a:pt x="374" y="327"/>
                    <a:pt x="378" y="320"/>
                    <a:pt x="378" y="313"/>
                  </a:cubicBezTo>
                  <a:cubicBezTo>
                    <a:pt x="378" y="313"/>
                    <a:pt x="378" y="312"/>
                    <a:pt x="378" y="312"/>
                  </a:cubicBezTo>
                  <a:cubicBezTo>
                    <a:pt x="378" y="119"/>
                    <a:pt x="378" y="119"/>
                    <a:pt x="378" y="119"/>
                  </a:cubicBezTo>
                  <a:cubicBezTo>
                    <a:pt x="378" y="118"/>
                    <a:pt x="378" y="118"/>
                    <a:pt x="378" y="11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676" name="Google Shape;1676;p49"/>
          <p:cNvGrpSpPr/>
          <p:nvPr/>
        </p:nvGrpSpPr>
        <p:grpSpPr>
          <a:xfrm>
            <a:off x="2676293" y="3736342"/>
            <a:ext cx="1336824" cy="316035"/>
            <a:chOff x="3042485" y="5594633"/>
            <a:chExt cx="2159652" cy="510557"/>
          </a:xfrm>
        </p:grpSpPr>
        <p:sp>
          <p:nvSpPr>
            <p:cNvPr id="1677" name="Google Shape;1677;p49"/>
            <p:cNvSpPr/>
            <p:nvPr/>
          </p:nvSpPr>
          <p:spPr>
            <a:xfrm>
              <a:off x="3042485" y="5869690"/>
              <a:ext cx="235200" cy="235500"/>
            </a:xfrm>
            <a:prstGeom prst="ellipse">
              <a:avLst/>
            </a:prstGeom>
            <a:solidFill>
              <a:srgbClr val="F1C23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78" name="Google Shape;1678;p49"/>
            <p:cNvSpPr/>
            <p:nvPr/>
          </p:nvSpPr>
          <p:spPr>
            <a:xfrm>
              <a:off x="3317231" y="5594633"/>
              <a:ext cx="235200" cy="235500"/>
            </a:xfrm>
            <a:prstGeom prst="ellipse">
              <a:avLst/>
            </a:prstGeom>
            <a:solidFill>
              <a:srgbClr val="E691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79" name="Google Shape;1679;p49"/>
            <p:cNvSpPr/>
            <p:nvPr/>
          </p:nvSpPr>
          <p:spPr>
            <a:xfrm>
              <a:off x="3591976" y="5869690"/>
              <a:ext cx="236100" cy="235500"/>
            </a:xfrm>
            <a:prstGeom prst="ellipse">
              <a:avLst/>
            </a:prstGeom>
            <a:solidFill>
              <a:srgbClr val="CC00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80" name="Google Shape;1680;p49"/>
            <p:cNvSpPr/>
            <p:nvPr/>
          </p:nvSpPr>
          <p:spPr>
            <a:xfrm>
              <a:off x="3866722" y="5594633"/>
              <a:ext cx="236100" cy="235500"/>
            </a:xfrm>
            <a:prstGeom prst="ellipse">
              <a:avLst/>
            </a:prstGeom>
            <a:solidFill>
              <a:srgbClr val="A64D7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81" name="Google Shape;1681;p49"/>
            <p:cNvSpPr/>
            <p:nvPr/>
          </p:nvSpPr>
          <p:spPr>
            <a:xfrm>
              <a:off x="4141467" y="5869690"/>
              <a:ext cx="236100" cy="235500"/>
            </a:xfrm>
            <a:prstGeom prst="ellipse">
              <a:avLst/>
            </a:prstGeom>
            <a:solidFill>
              <a:srgbClr val="674EA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82" name="Google Shape;1682;p49"/>
            <p:cNvSpPr/>
            <p:nvPr/>
          </p:nvSpPr>
          <p:spPr>
            <a:xfrm>
              <a:off x="4417146" y="5594633"/>
              <a:ext cx="235200" cy="235500"/>
            </a:xfrm>
            <a:prstGeom prst="ellipse">
              <a:avLst/>
            </a:pr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83" name="Google Shape;1683;p49"/>
            <p:cNvSpPr/>
            <p:nvPr/>
          </p:nvSpPr>
          <p:spPr>
            <a:xfrm>
              <a:off x="4691892" y="5869690"/>
              <a:ext cx="235500" cy="235500"/>
            </a:xfrm>
            <a:prstGeom prst="ellipse">
              <a:avLst/>
            </a:prstGeom>
            <a:solidFill>
              <a:srgbClr val="45818E"/>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84" name="Google Shape;1684;p49"/>
            <p:cNvSpPr/>
            <p:nvPr/>
          </p:nvSpPr>
          <p:spPr>
            <a:xfrm>
              <a:off x="4966637" y="5594633"/>
              <a:ext cx="235500" cy="235500"/>
            </a:xfrm>
            <a:prstGeom prst="ellipse">
              <a:avLst/>
            </a:pr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85" name="Google Shape;1685;p49"/>
            <p:cNvSpPr/>
            <p:nvPr/>
          </p:nvSpPr>
          <p:spPr>
            <a:xfrm>
              <a:off x="3210195" y="5762654"/>
              <a:ext cx="174555" cy="174555"/>
            </a:xfrm>
            <a:custGeom>
              <a:avLst/>
              <a:gdLst/>
              <a:ahLst/>
              <a:cxnLst/>
              <a:rect l="l" t="t" r="r" b="b"/>
              <a:pathLst>
                <a:path w="217" h="217" extrusionOk="0">
                  <a:moveTo>
                    <a:pt x="128" y="0"/>
                  </a:moveTo>
                  <a:cubicBezTo>
                    <a:pt x="115" y="74"/>
                    <a:pt x="74" y="114"/>
                    <a:pt x="0" y="128"/>
                  </a:cubicBezTo>
                  <a:cubicBezTo>
                    <a:pt x="41" y="144"/>
                    <a:pt x="73" y="176"/>
                    <a:pt x="89" y="217"/>
                  </a:cubicBezTo>
                  <a:cubicBezTo>
                    <a:pt x="103" y="143"/>
                    <a:pt x="143" y="102"/>
                    <a:pt x="217" y="89"/>
                  </a:cubicBezTo>
                  <a:cubicBezTo>
                    <a:pt x="177" y="73"/>
                    <a:pt x="144" y="40"/>
                    <a:pt x="128"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86" name="Google Shape;1686;p49"/>
            <p:cNvSpPr/>
            <p:nvPr/>
          </p:nvSpPr>
          <p:spPr>
            <a:xfrm>
              <a:off x="3485252" y="5762654"/>
              <a:ext cx="174244" cy="174555"/>
            </a:xfrm>
            <a:custGeom>
              <a:avLst/>
              <a:gdLst/>
              <a:ahLst/>
              <a:cxnLst/>
              <a:rect l="l" t="t" r="r" b="b"/>
              <a:pathLst>
                <a:path w="217" h="217" extrusionOk="0">
                  <a:moveTo>
                    <a:pt x="0" y="89"/>
                  </a:moveTo>
                  <a:cubicBezTo>
                    <a:pt x="74" y="102"/>
                    <a:pt x="115" y="143"/>
                    <a:pt x="128" y="217"/>
                  </a:cubicBezTo>
                  <a:cubicBezTo>
                    <a:pt x="145" y="176"/>
                    <a:pt x="177" y="144"/>
                    <a:pt x="217" y="128"/>
                  </a:cubicBezTo>
                  <a:cubicBezTo>
                    <a:pt x="143" y="114"/>
                    <a:pt x="103" y="74"/>
                    <a:pt x="90" y="0"/>
                  </a:cubicBezTo>
                  <a:cubicBezTo>
                    <a:pt x="73" y="40"/>
                    <a:pt x="41" y="73"/>
                    <a:pt x="0" y="8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87" name="Google Shape;1687;p49"/>
            <p:cNvSpPr/>
            <p:nvPr/>
          </p:nvSpPr>
          <p:spPr>
            <a:xfrm>
              <a:off x="3760620" y="5762654"/>
              <a:ext cx="173622" cy="174555"/>
            </a:xfrm>
            <a:custGeom>
              <a:avLst/>
              <a:gdLst/>
              <a:ahLst/>
              <a:cxnLst/>
              <a:rect l="l" t="t" r="r" b="b"/>
              <a:pathLst>
                <a:path w="216" h="217" extrusionOk="0">
                  <a:moveTo>
                    <a:pt x="127" y="0"/>
                  </a:moveTo>
                  <a:cubicBezTo>
                    <a:pt x="114" y="74"/>
                    <a:pt x="74" y="114"/>
                    <a:pt x="0" y="128"/>
                  </a:cubicBezTo>
                  <a:cubicBezTo>
                    <a:pt x="40" y="144"/>
                    <a:pt x="72" y="176"/>
                    <a:pt x="89" y="217"/>
                  </a:cubicBezTo>
                  <a:cubicBezTo>
                    <a:pt x="102" y="143"/>
                    <a:pt x="142" y="102"/>
                    <a:pt x="216" y="89"/>
                  </a:cubicBezTo>
                  <a:cubicBezTo>
                    <a:pt x="176" y="73"/>
                    <a:pt x="144" y="40"/>
                    <a:pt x="127"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88" name="Google Shape;1688;p49"/>
            <p:cNvSpPr/>
            <p:nvPr/>
          </p:nvSpPr>
          <p:spPr>
            <a:xfrm>
              <a:off x="4035365" y="5762654"/>
              <a:ext cx="173622" cy="174555"/>
            </a:xfrm>
            <a:custGeom>
              <a:avLst/>
              <a:gdLst/>
              <a:ahLst/>
              <a:cxnLst/>
              <a:rect l="l" t="t" r="r" b="b"/>
              <a:pathLst>
                <a:path w="216" h="217" extrusionOk="0">
                  <a:moveTo>
                    <a:pt x="0" y="89"/>
                  </a:moveTo>
                  <a:cubicBezTo>
                    <a:pt x="74" y="102"/>
                    <a:pt x="114" y="143"/>
                    <a:pt x="127" y="217"/>
                  </a:cubicBezTo>
                  <a:cubicBezTo>
                    <a:pt x="144" y="176"/>
                    <a:pt x="176" y="144"/>
                    <a:pt x="216" y="128"/>
                  </a:cubicBezTo>
                  <a:cubicBezTo>
                    <a:pt x="142" y="114"/>
                    <a:pt x="102" y="74"/>
                    <a:pt x="89" y="0"/>
                  </a:cubicBezTo>
                  <a:cubicBezTo>
                    <a:pt x="72" y="40"/>
                    <a:pt x="40" y="73"/>
                    <a:pt x="0" y="8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89" name="Google Shape;1689;p49"/>
            <p:cNvSpPr/>
            <p:nvPr/>
          </p:nvSpPr>
          <p:spPr>
            <a:xfrm>
              <a:off x="4310111" y="5762654"/>
              <a:ext cx="173622" cy="174555"/>
            </a:xfrm>
            <a:custGeom>
              <a:avLst/>
              <a:gdLst/>
              <a:ahLst/>
              <a:cxnLst/>
              <a:rect l="l" t="t" r="r" b="b"/>
              <a:pathLst>
                <a:path w="216" h="217" extrusionOk="0">
                  <a:moveTo>
                    <a:pt x="127" y="0"/>
                  </a:moveTo>
                  <a:cubicBezTo>
                    <a:pt x="114" y="74"/>
                    <a:pt x="74" y="114"/>
                    <a:pt x="0" y="128"/>
                  </a:cubicBezTo>
                  <a:cubicBezTo>
                    <a:pt x="40" y="144"/>
                    <a:pt x="72" y="176"/>
                    <a:pt x="89" y="217"/>
                  </a:cubicBezTo>
                  <a:cubicBezTo>
                    <a:pt x="102" y="143"/>
                    <a:pt x="142" y="102"/>
                    <a:pt x="216" y="89"/>
                  </a:cubicBezTo>
                  <a:cubicBezTo>
                    <a:pt x="176" y="73"/>
                    <a:pt x="144" y="40"/>
                    <a:pt x="127"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90" name="Google Shape;1690;p49"/>
            <p:cNvSpPr/>
            <p:nvPr/>
          </p:nvSpPr>
          <p:spPr>
            <a:xfrm>
              <a:off x="4585167" y="5762654"/>
              <a:ext cx="174244" cy="174555"/>
            </a:xfrm>
            <a:custGeom>
              <a:avLst/>
              <a:gdLst/>
              <a:ahLst/>
              <a:cxnLst/>
              <a:rect l="l" t="t" r="r" b="b"/>
              <a:pathLst>
                <a:path w="217" h="217" extrusionOk="0">
                  <a:moveTo>
                    <a:pt x="0" y="89"/>
                  </a:moveTo>
                  <a:cubicBezTo>
                    <a:pt x="74" y="102"/>
                    <a:pt x="114" y="143"/>
                    <a:pt x="128" y="217"/>
                  </a:cubicBezTo>
                  <a:cubicBezTo>
                    <a:pt x="144" y="176"/>
                    <a:pt x="176" y="144"/>
                    <a:pt x="217" y="128"/>
                  </a:cubicBezTo>
                  <a:cubicBezTo>
                    <a:pt x="143" y="114"/>
                    <a:pt x="102" y="74"/>
                    <a:pt x="89" y="0"/>
                  </a:cubicBezTo>
                  <a:cubicBezTo>
                    <a:pt x="73" y="40"/>
                    <a:pt x="40" y="73"/>
                    <a:pt x="0" y="8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91" name="Google Shape;1691;p49"/>
            <p:cNvSpPr/>
            <p:nvPr/>
          </p:nvSpPr>
          <p:spPr>
            <a:xfrm>
              <a:off x="4859913" y="5762654"/>
              <a:ext cx="174244" cy="174555"/>
            </a:xfrm>
            <a:custGeom>
              <a:avLst/>
              <a:gdLst/>
              <a:ahLst/>
              <a:cxnLst/>
              <a:rect l="l" t="t" r="r" b="b"/>
              <a:pathLst>
                <a:path w="217" h="217" extrusionOk="0">
                  <a:moveTo>
                    <a:pt x="128" y="0"/>
                  </a:moveTo>
                  <a:cubicBezTo>
                    <a:pt x="114" y="74"/>
                    <a:pt x="74" y="114"/>
                    <a:pt x="0" y="128"/>
                  </a:cubicBezTo>
                  <a:cubicBezTo>
                    <a:pt x="41" y="144"/>
                    <a:pt x="73" y="176"/>
                    <a:pt x="89" y="217"/>
                  </a:cubicBezTo>
                  <a:cubicBezTo>
                    <a:pt x="103" y="143"/>
                    <a:pt x="143" y="102"/>
                    <a:pt x="217" y="89"/>
                  </a:cubicBezTo>
                  <a:cubicBezTo>
                    <a:pt x="177" y="73"/>
                    <a:pt x="144" y="40"/>
                    <a:pt x="128"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692" name="Google Shape;1692;p49"/>
          <p:cNvGrpSpPr/>
          <p:nvPr/>
        </p:nvGrpSpPr>
        <p:grpSpPr>
          <a:xfrm>
            <a:off x="1879183" y="4379878"/>
            <a:ext cx="445738" cy="442950"/>
            <a:chOff x="1442627" y="5710929"/>
            <a:chExt cx="594318" cy="590600"/>
          </a:xfrm>
        </p:grpSpPr>
        <p:sp>
          <p:nvSpPr>
            <p:cNvPr id="1693" name="Google Shape;1693;p49"/>
            <p:cNvSpPr/>
            <p:nvPr/>
          </p:nvSpPr>
          <p:spPr>
            <a:xfrm>
              <a:off x="1442627" y="5710929"/>
              <a:ext cx="594318" cy="405222"/>
            </a:xfrm>
            <a:custGeom>
              <a:avLst/>
              <a:gdLst/>
              <a:ahLst/>
              <a:cxnLst/>
              <a:rect l="l" t="t" r="r" b="b"/>
              <a:pathLst>
                <a:path w="734" h="500" extrusionOk="0">
                  <a:moveTo>
                    <a:pt x="699" y="500"/>
                  </a:moveTo>
                  <a:cubicBezTo>
                    <a:pt x="0" y="500"/>
                    <a:pt x="0" y="500"/>
                    <a:pt x="0" y="500"/>
                  </a:cubicBezTo>
                  <a:cubicBezTo>
                    <a:pt x="0" y="35"/>
                    <a:pt x="0" y="35"/>
                    <a:pt x="0" y="35"/>
                  </a:cubicBezTo>
                  <a:cubicBezTo>
                    <a:pt x="0" y="15"/>
                    <a:pt x="15" y="0"/>
                    <a:pt x="35" y="0"/>
                  </a:cubicBezTo>
                  <a:cubicBezTo>
                    <a:pt x="699" y="0"/>
                    <a:pt x="699" y="0"/>
                    <a:pt x="699" y="0"/>
                  </a:cubicBezTo>
                  <a:cubicBezTo>
                    <a:pt x="718" y="0"/>
                    <a:pt x="734" y="15"/>
                    <a:pt x="734" y="35"/>
                  </a:cubicBezTo>
                  <a:cubicBezTo>
                    <a:pt x="734" y="465"/>
                    <a:pt x="734" y="465"/>
                    <a:pt x="734" y="465"/>
                  </a:cubicBezTo>
                  <a:cubicBezTo>
                    <a:pt x="734" y="484"/>
                    <a:pt x="718" y="500"/>
                    <a:pt x="699" y="500"/>
                  </a:cubicBezTo>
                  <a:close/>
                </a:path>
              </a:pathLst>
            </a:custGeom>
            <a:solidFill>
              <a:srgbClr val="CCCCCC"/>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94" name="Google Shape;1694;p49"/>
            <p:cNvSpPr/>
            <p:nvPr/>
          </p:nvSpPr>
          <p:spPr>
            <a:xfrm>
              <a:off x="1442627" y="6116151"/>
              <a:ext cx="349820" cy="97191"/>
            </a:xfrm>
            <a:custGeom>
              <a:avLst/>
              <a:gdLst/>
              <a:ahLst/>
              <a:cxnLst/>
              <a:rect l="l" t="t" r="r" b="b"/>
              <a:pathLst>
                <a:path w="1126" h="313" extrusionOk="0">
                  <a:moveTo>
                    <a:pt x="1126" y="313"/>
                  </a:moveTo>
                  <a:lnTo>
                    <a:pt x="0" y="0"/>
                  </a:lnTo>
                  <a:lnTo>
                    <a:pt x="1126" y="0"/>
                  </a:lnTo>
                  <a:lnTo>
                    <a:pt x="1126" y="313"/>
                  </a:lnTo>
                  <a:close/>
                </a:path>
              </a:pathLst>
            </a:custGeom>
            <a:solidFill>
              <a:srgbClr val="99999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95" name="Google Shape;1695;p49"/>
            <p:cNvSpPr/>
            <p:nvPr/>
          </p:nvSpPr>
          <p:spPr>
            <a:xfrm>
              <a:off x="1573731" y="6152482"/>
              <a:ext cx="218715" cy="60861"/>
            </a:xfrm>
            <a:custGeom>
              <a:avLst/>
              <a:gdLst/>
              <a:ahLst/>
              <a:cxnLst/>
              <a:rect l="l" t="t" r="r" b="b"/>
              <a:pathLst>
                <a:path w="704" h="196" extrusionOk="0">
                  <a:moveTo>
                    <a:pt x="0" y="196"/>
                  </a:moveTo>
                  <a:lnTo>
                    <a:pt x="704" y="196"/>
                  </a:lnTo>
                  <a:lnTo>
                    <a:pt x="0" y="0"/>
                  </a:lnTo>
                  <a:lnTo>
                    <a:pt x="0" y="196"/>
                  </a:lnTo>
                  <a:close/>
                </a:path>
              </a:pathLst>
            </a:custGeom>
            <a:solidFill>
              <a:srgbClr val="CCCCCC"/>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96" name="Google Shape;1696;p49"/>
            <p:cNvSpPr/>
            <p:nvPr/>
          </p:nvSpPr>
          <p:spPr>
            <a:xfrm>
              <a:off x="1573731" y="6213343"/>
              <a:ext cx="109358" cy="88186"/>
            </a:xfrm>
            <a:custGeom>
              <a:avLst/>
              <a:gdLst/>
              <a:ahLst/>
              <a:cxnLst/>
              <a:rect l="l" t="t" r="r" b="b"/>
              <a:pathLst>
                <a:path w="352" h="284" extrusionOk="0">
                  <a:moveTo>
                    <a:pt x="352" y="284"/>
                  </a:moveTo>
                  <a:lnTo>
                    <a:pt x="0" y="0"/>
                  </a:lnTo>
                  <a:lnTo>
                    <a:pt x="352" y="0"/>
                  </a:lnTo>
                  <a:lnTo>
                    <a:pt x="352" y="284"/>
                  </a:lnTo>
                </a:path>
              </a:pathLst>
            </a:custGeom>
            <a:solidFill>
              <a:srgbClr val="99999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697" name="Google Shape;1697;p49"/>
          <p:cNvGrpSpPr/>
          <p:nvPr/>
        </p:nvGrpSpPr>
        <p:grpSpPr>
          <a:xfrm>
            <a:off x="6788033" y="4378458"/>
            <a:ext cx="373053" cy="445791"/>
            <a:chOff x="8095060" y="5664590"/>
            <a:chExt cx="497404" cy="594389"/>
          </a:xfrm>
        </p:grpSpPr>
        <p:grpSp>
          <p:nvGrpSpPr>
            <p:cNvPr id="1698" name="Google Shape;1698;p49"/>
            <p:cNvGrpSpPr/>
            <p:nvPr/>
          </p:nvGrpSpPr>
          <p:grpSpPr>
            <a:xfrm>
              <a:off x="8095060" y="5969027"/>
              <a:ext cx="497404" cy="289951"/>
              <a:chOff x="8095060" y="5969027"/>
              <a:chExt cx="497404" cy="289951"/>
            </a:xfrm>
          </p:grpSpPr>
          <p:sp>
            <p:nvSpPr>
              <p:cNvPr id="1699" name="Google Shape;1699;p49"/>
              <p:cNvSpPr/>
              <p:nvPr/>
            </p:nvSpPr>
            <p:spPr>
              <a:xfrm>
                <a:off x="8095060" y="5969027"/>
                <a:ext cx="497402" cy="248408"/>
              </a:xfrm>
              <a:custGeom>
                <a:avLst/>
                <a:gdLst/>
                <a:ahLst/>
                <a:cxnLst/>
                <a:rect l="l" t="t" r="r" b="b"/>
                <a:pathLst>
                  <a:path w="2340" h="1166" extrusionOk="0">
                    <a:moveTo>
                      <a:pt x="1754" y="292"/>
                    </a:moveTo>
                    <a:lnTo>
                      <a:pt x="1170" y="0"/>
                    </a:lnTo>
                    <a:lnTo>
                      <a:pt x="587" y="292"/>
                    </a:lnTo>
                    <a:lnTo>
                      <a:pt x="0" y="584"/>
                    </a:lnTo>
                    <a:lnTo>
                      <a:pt x="587" y="876"/>
                    </a:lnTo>
                    <a:lnTo>
                      <a:pt x="1170" y="1166"/>
                    </a:lnTo>
                    <a:lnTo>
                      <a:pt x="1754" y="876"/>
                    </a:lnTo>
                    <a:lnTo>
                      <a:pt x="2340" y="584"/>
                    </a:lnTo>
                    <a:lnTo>
                      <a:pt x="1754" y="292"/>
                    </a:lnTo>
                    <a:close/>
                  </a:path>
                </a:pathLst>
              </a:custGeom>
              <a:solidFill>
                <a:srgbClr val="B4A7D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00" name="Google Shape;1700;p49"/>
              <p:cNvSpPr/>
              <p:nvPr/>
            </p:nvSpPr>
            <p:spPr>
              <a:xfrm>
                <a:off x="8095060" y="6092592"/>
                <a:ext cx="248701" cy="166386"/>
              </a:xfrm>
              <a:custGeom>
                <a:avLst/>
                <a:gdLst/>
                <a:ahLst/>
                <a:cxnLst/>
                <a:rect l="l" t="t" r="r" b="b"/>
                <a:pathLst>
                  <a:path w="1170" h="781" extrusionOk="0">
                    <a:moveTo>
                      <a:pt x="0" y="0"/>
                    </a:moveTo>
                    <a:lnTo>
                      <a:pt x="0" y="197"/>
                    </a:lnTo>
                    <a:lnTo>
                      <a:pt x="1170" y="781"/>
                    </a:lnTo>
                    <a:lnTo>
                      <a:pt x="1170" y="582"/>
                    </a:lnTo>
                    <a:lnTo>
                      <a:pt x="0" y="0"/>
                    </a:lnTo>
                    <a:close/>
                  </a:path>
                </a:pathLst>
              </a:custGeom>
              <a:solidFill>
                <a:srgbClr val="8E7CC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01" name="Google Shape;1701;p49"/>
              <p:cNvSpPr/>
              <p:nvPr/>
            </p:nvSpPr>
            <p:spPr>
              <a:xfrm>
                <a:off x="8343763" y="6092592"/>
                <a:ext cx="248701" cy="166386"/>
              </a:xfrm>
              <a:custGeom>
                <a:avLst/>
                <a:gdLst/>
                <a:ahLst/>
                <a:cxnLst/>
                <a:rect l="l" t="t" r="r" b="b"/>
                <a:pathLst>
                  <a:path w="1170" h="781" extrusionOk="0">
                    <a:moveTo>
                      <a:pt x="1170" y="0"/>
                    </a:moveTo>
                    <a:lnTo>
                      <a:pt x="0" y="582"/>
                    </a:lnTo>
                    <a:lnTo>
                      <a:pt x="0" y="781"/>
                    </a:lnTo>
                    <a:lnTo>
                      <a:pt x="1170" y="197"/>
                    </a:lnTo>
                    <a:lnTo>
                      <a:pt x="1170" y="0"/>
                    </a:lnTo>
                    <a:close/>
                  </a:path>
                </a:pathLst>
              </a:custGeom>
              <a:solidFill>
                <a:srgbClr val="674EA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702" name="Google Shape;1702;p49"/>
            <p:cNvGrpSpPr/>
            <p:nvPr/>
          </p:nvGrpSpPr>
          <p:grpSpPr>
            <a:xfrm>
              <a:off x="8095060" y="5867832"/>
              <a:ext cx="497404" cy="289312"/>
              <a:chOff x="8095060" y="5867832"/>
              <a:chExt cx="497404" cy="289312"/>
            </a:xfrm>
          </p:grpSpPr>
          <p:sp>
            <p:nvSpPr>
              <p:cNvPr id="1703" name="Google Shape;1703;p49"/>
              <p:cNvSpPr/>
              <p:nvPr/>
            </p:nvSpPr>
            <p:spPr>
              <a:xfrm>
                <a:off x="8095060" y="5867832"/>
                <a:ext cx="497402" cy="248195"/>
              </a:xfrm>
              <a:custGeom>
                <a:avLst/>
                <a:gdLst/>
                <a:ahLst/>
                <a:cxnLst/>
                <a:rect l="l" t="t" r="r" b="b"/>
                <a:pathLst>
                  <a:path w="2340" h="1165" extrusionOk="0">
                    <a:moveTo>
                      <a:pt x="1754" y="292"/>
                    </a:moveTo>
                    <a:lnTo>
                      <a:pt x="1170" y="0"/>
                    </a:lnTo>
                    <a:lnTo>
                      <a:pt x="587" y="292"/>
                    </a:lnTo>
                    <a:lnTo>
                      <a:pt x="0" y="581"/>
                    </a:lnTo>
                    <a:lnTo>
                      <a:pt x="587" y="873"/>
                    </a:lnTo>
                    <a:lnTo>
                      <a:pt x="1170" y="1165"/>
                    </a:lnTo>
                    <a:lnTo>
                      <a:pt x="1754" y="873"/>
                    </a:lnTo>
                    <a:lnTo>
                      <a:pt x="2340" y="581"/>
                    </a:lnTo>
                    <a:lnTo>
                      <a:pt x="1754" y="292"/>
                    </a:lnTo>
                    <a:close/>
                  </a:path>
                </a:pathLst>
              </a:custGeom>
              <a:solidFill>
                <a:srgbClr val="A4C2F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04" name="Google Shape;1704;p49"/>
              <p:cNvSpPr/>
              <p:nvPr/>
            </p:nvSpPr>
            <p:spPr>
              <a:xfrm>
                <a:off x="8095060" y="5990758"/>
                <a:ext cx="248701" cy="166386"/>
              </a:xfrm>
              <a:custGeom>
                <a:avLst/>
                <a:gdLst/>
                <a:ahLst/>
                <a:cxnLst/>
                <a:rect l="l" t="t" r="r" b="b"/>
                <a:pathLst>
                  <a:path w="1170" h="781" extrusionOk="0">
                    <a:moveTo>
                      <a:pt x="0" y="0"/>
                    </a:moveTo>
                    <a:lnTo>
                      <a:pt x="0" y="199"/>
                    </a:lnTo>
                    <a:lnTo>
                      <a:pt x="1170" y="781"/>
                    </a:lnTo>
                    <a:lnTo>
                      <a:pt x="1170" y="584"/>
                    </a:lnTo>
                    <a:lnTo>
                      <a:pt x="0" y="0"/>
                    </a:lnTo>
                    <a:close/>
                  </a:path>
                </a:pathLst>
              </a:custGeom>
              <a:solidFill>
                <a:srgbClr val="6D9EE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05" name="Google Shape;1705;p49"/>
              <p:cNvSpPr/>
              <p:nvPr/>
            </p:nvSpPr>
            <p:spPr>
              <a:xfrm>
                <a:off x="8343763" y="5990758"/>
                <a:ext cx="248701" cy="166386"/>
              </a:xfrm>
              <a:custGeom>
                <a:avLst/>
                <a:gdLst/>
                <a:ahLst/>
                <a:cxnLst/>
                <a:rect l="l" t="t" r="r" b="b"/>
                <a:pathLst>
                  <a:path w="1170" h="781" extrusionOk="0">
                    <a:moveTo>
                      <a:pt x="1170" y="0"/>
                    </a:moveTo>
                    <a:lnTo>
                      <a:pt x="0" y="584"/>
                    </a:lnTo>
                    <a:lnTo>
                      <a:pt x="0" y="781"/>
                    </a:lnTo>
                    <a:lnTo>
                      <a:pt x="1170" y="199"/>
                    </a:lnTo>
                    <a:lnTo>
                      <a:pt x="1170" y="0"/>
                    </a:ln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706" name="Google Shape;1706;p49"/>
            <p:cNvGrpSpPr/>
            <p:nvPr/>
          </p:nvGrpSpPr>
          <p:grpSpPr>
            <a:xfrm>
              <a:off x="8095060" y="5765998"/>
              <a:ext cx="497404" cy="289312"/>
              <a:chOff x="8095060" y="5765998"/>
              <a:chExt cx="497404" cy="289312"/>
            </a:xfrm>
          </p:grpSpPr>
          <p:sp>
            <p:nvSpPr>
              <p:cNvPr id="1707" name="Google Shape;1707;p49"/>
              <p:cNvSpPr/>
              <p:nvPr/>
            </p:nvSpPr>
            <p:spPr>
              <a:xfrm>
                <a:off x="8095060" y="5765998"/>
                <a:ext cx="497402" cy="248195"/>
              </a:xfrm>
              <a:custGeom>
                <a:avLst/>
                <a:gdLst/>
                <a:ahLst/>
                <a:cxnLst/>
                <a:rect l="l" t="t" r="r" b="b"/>
                <a:pathLst>
                  <a:path w="2340" h="1165" extrusionOk="0">
                    <a:moveTo>
                      <a:pt x="1754" y="292"/>
                    </a:moveTo>
                    <a:lnTo>
                      <a:pt x="1170" y="0"/>
                    </a:lnTo>
                    <a:lnTo>
                      <a:pt x="587" y="292"/>
                    </a:lnTo>
                    <a:lnTo>
                      <a:pt x="0" y="584"/>
                    </a:lnTo>
                    <a:lnTo>
                      <a:pt x="587" y="873"/>
                    </a:lnTo>
                    <a:lnTo>
                      <a:pt x="1170" y="1165"/>
                    </a:lnTo>
                    <a:lnTo>
                      <a:pt x="1754" y="873"/>
                    </a:lnTo>
                    <a:lnTo>
                      <a:pt x="2340" y="584"/>
                    </a:lnTo>
                    <a:lnTo>
                      <a:pt x="1754" y="292"/>
                    </a:lnTo>
                    <a:close/>
                  </a:path>
                </a:pathLst>
              </a:custGeom>
              <a:solidFill>
                <a:srgbClr val="B6D7A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08" name="Google Shape;1708;p49"/>
              <p:cNvSpPr/>
              <p:nvPr/>
            </p:nvSpPr>
            <p:spPr>
              <a:xfrm>
                <a:off x="8095060" y="5889563"/>
                <a:ext cx="248701" cy="165747"/>
              </a:xfrm>
              <a:custGeom>
                <a:avLst/>
                <a:gdLst/>
                <a:ahLst/>
                <a:cxnLst/>
                <a:rect l="l" t="t" r="r" b="b"/>
                <a:pathLst>
                  <a:path w="1170" h="778" extrusionOk="0">
                    <a:moveTo>
                      <a:pt x="0" y="0"/>
                    </a:moveTo>
                    <a:lnTo>
                      <a:pt x="0" y="196"/>
                    </a:lnTo>
                    <a:lnTo>
                      <a:pt x="1170" y="778"/>
                    </a:lnTo>
                    <a:lnTo>
                      <a:pt x="1170" y="581"/>
                    </a:lnTo>
                    <a:lnTo>
                      <a:pt x="0" y="0"/>
                    </a:lnTo>
                    <a:close/>
                  </a:path>
                </a:pathLst>
              </a:custGeom>
              <a:solidFill>
                <a:srgbClr val="93C47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09" name="Google Shape;1709;p49"/>
              <p:cNvSpPr/>
              <p:nvPr/>
            </p:nvSpPr>
            <p:spPr>
              <a:xfrm>
                <a:off x="8343763" y="5889563"/>
                <a:ext cx="248701" cy="165747"/>
              </a:xfrm>
              <a:custGeom>
                <a:avLst/>
                <a:gdLst/>
                <a:ahLst/>
                <a:cxnLst/>
                <a:rect l="l" t="t" r="r" b="b"/>
                <a:pathLst>
                  <a:path w="1170" h="778" extrusionOk="0">
                    <a:moveTo>
                      <a:pt x="1170" y="0"/>
                    </a:moveTo>
                    <a:lnTo>
                      <a:pt x="0" y="581"/>
                    </a:lnTo>
                    <a:lnTo>
                      <a:pt x="0" y="778"/>
                    </a:lnTo>
                    <a:lnTo>
                      <a:pt x="1170" y="196"/>
                    </a:lnTo>
                    <a:lnTo>
                      <a:pt x="1170" y="0"/>
                    </a:ln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710" name="Google Shape;1710;p49"/>
            <p:cNvGrpSpPr/>
            <p:nvPr/>
          </p:nvGrpSpPr>
          <p:grpSpPr>
            <a:xfrm>
              <a:off x="8095060" y="5664590"/>
              <a:ext cx="497404" cy="290164"/>
              <a:chOff x="8095060" y="5664590"/>
              <a:chExt cx="497404" cy="290164"/>
            </a:xfrm>
          </p:grpSpPr>
          <p:sp>
            <p:nvSpPr>
              <p:cNvPr id="1711" name="Google Shape;1711;p49"/>
              <p:cNvSpPr/>
              <p:nvPr/>
            </p:nvSpPr>
            <p:spPr>
              <a:xfrm>
                <a:off x="8095060" y="5664590"/>
                <a:ext cx="497402" cy="248408"/>
              </a:xfrm>
              <a:custGeom>
                <a:avLst/>
                <a:gdLst/>
                <a:ahLst/>
                <a:cxnLst/>
                <a:rect l="l" t="t" r="r" b="b"/>
                <a:pathLst>
                  <a:path w="2340" h="1166" extrusionOk="0">
                    <a:moveTo>
                      <a:pt x="1754" y="290"/>
                    </a:moveTo>
                    <a:lnTo>
                      <a:pt x="1170" y="0"/>
                    </a:lnTo>
                    <a:lnTo>
                      <a:pt x="587" y="290"/>
                    </a:lnTo>
                    <a:lnTo>
                      <a:pt x="0" y="582"/>
                    </a:lnTo>
                    <a:lnTo>
                      <a:pt x="587" y="874"/>
                    </a:lnTo>
                    <a:lnTo>
                      <a:pt x="1170" y="1166"/>
                    </a:lnTo>
                    <a:lnTo>
                      <a:pt x="1754" y="874"/>
                    </a:lnTo>
                    <a:lnTo>
                      <a:pt x="2340" y="582"/>
                    </a:lnTo>
                    <a:lnTo>
                      <a:pt x="1754" y="290"/>
                    </a:lnTo>
                    <a:close/>
                  </a:path>
                </a:pathLst>
              </a:custGeom>
              <a:solidFill>
                <a:srgbClr val="FFE59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12" name="Google Shape;1712;p49"/>
              <p:cNvSpPr/>
              <p:nvPr/>
            </p:nvSpPr>
            <p:spPr>
              <a:xfrm>
                <a:off x="8095060" y="5788580"/>
                <a:ext cx="248701" cy="166173"/>
              </a:xfrm>
              <a:custGeom>
                <a:avLst/>
                <a:gdLst/>
                <a:ahLst/>
                <a:cxnLst/>
                <a:rect l="l" t="t" r="r" b="b"/>
                <a:pathLst>
                  <a:path w="1170" h="780" extrusionOk="0">
                    <a:moveTo>
                      <a:pt x="0" y="0"/>
                    </a:moveTo>
                    <a:lnTo>
                      <a:pt x="0" y="196"/>
                    </a:lnTo>
                    <a:lnTo>
                      <a:pt x="1170" y="780"/>
                    </a:lnTo>
                    <a:lnTo>
                      <a:pt x="1170" y="584"/>
                    </a:lnTo>
                    <a:lnTo>
                      <a:pt x="0" y="0"/>
                    </a:lnTo>
                    <a:close/>
                  </a:path>
                </a:pathLst>
              </a:custGeom>
              <a:solidFill>
                <a:srgbClr val="FFD96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13" name="Google Shape;1713;p49"/>
              <p:cNvSpPr/>
              <p:nvPr/>
            </p:nvSpPr>
            <p:spPr>
              <a:xfrm>
                <a:off x="8343763" y="5788580"/>
                <a:ext cx="248701" cy="166173"/>
              </a:xfrm>
              <a:custGeom>
                <a:avLst/>
                <a:gdLst/>
                <a:ahLst/>
                <a:cxnLst/>
                <a:rect l="l" t="t" r="r" b="b"/>
                <a:pathLst>
                  <a:path w="1170" h="780" extrusionOk="0">
                    <a:moveTo>
                      <a:pt x="1170" y="0"/>
                    </a:moveTo>
                    <a:lnTo>
                      <a:pt x="0" y="584"/>
                    </a:lnTo>
                    <a:lnTo>
                      <a:pt x="0" y="780"/>
                    </a:lnTo>
                    <a:lnTo>
                      <a:pt x="1170" y="196"/>
                    </a:lnTo>
                    <a:lnTo>
                      <a:pt x="1170" y="0"/>
                    </a:lnTo>
                    <a:close/>
                  </a:path>
                </a:pathLst>
              </a:custGeom>
              <a:solidFill>
                <a:srgbClr val="F1C23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grpSp>
        <p:nvGrpSpPr>
          <p:cNvPr id="1714" name="Google Shape;1714;p49"/>
          <p:cNvGrpSpPr/>
          <p:nvPr/>
        </p:nvGrpSpPr>
        <p:grpSpPr>
          <a:xfrm>
            <a:off x="2870825" y="4378486"/>
            <a:ext cx="557162" cy="445734"/>
            <a:chOff x="4607809" y="5664627"/>
            <a:chExt cx="742883" cy="594312"/>
          </a:xfrm>
        </p:grpSpPr>
        <p:sp>
          <p:nvSpPr>
            <p:cNvPr id="1715" name="Google Shape;1715;p49"/>
            <p:cNvSpPr/>
            <p:nvPr/>
          </p:nvSpPr>
          <p:spPr>
            <a:xfrm>
              <a:off x="4607809" y="5824234"/>
              <a:ext cx="185166" cy="401151"/>
            </a:xfrm>
            <a:custGeom>
              <a:avLst/>
              <a:gdLst/>
              <a:ahLst/>
              <a:cxnLst/>
              <a:rect l="l" t="t" r="r" b="b"/>
              <a:pathLst>
                <a:path w="1083" h="2355" extrusionOk="0">
                  <a:moveTo>
                    <a:pt x="542" y="0"/>
                  </a:moveTo>
                  <a:lnTo>
                    <a:pt x="269" y="133"/>
                  </a:lnTo>
                  <a:lnTo>
                    <a:pt x="0" y="270"/>
                  </a:lnTo>
                  <a:lnTo>
                    <a:pt x="0" y="2355"/>
                  </a:lnTo>
                  <a:lnTo>
                    <a:pt x="1083" y="2355"/>
                  </a:lnTo>
                  <a:lnTo>
                    <a:pt x="1083" y="270"/>
                  </a:lnTo>
                  <a:lnTo>
                    <a:pt x="814" y="133"/>
                  </a:lnTo>
                  <a:lnTo>
                    <a:pt x="542" y="0"/>
                  </a:lnTo>
                  <a:close/>
                </a:path>
              </a:pathLst>
            </a:custGeom>
            <a:solidFill>
              <a:srgbClr val="F1C23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16" name="Google Shape;1716;p49"/>
            <p:cNvSpPr/>
            <p:nvPr/>
          </p:nvSpPr>
          <p:spPr>
            <a:xfrm>
              <a:off x="4792974" y="5771259"/>
              <a:ext cx="185850" cy="454126"/>
            </a:xfrm>
            <a:custGeom>
              <a:avLst/>
              <a:gdLst/>
              <a:ahLst/>
              <a:cxnLst/>
              <a:rect l="l" t="t" r="r" b="b"/>
              <a:pathLst>
                <a:path w="1087" h="2666" extrusionOk="0">
                  <a:moveTo>
                    <a:pt x="545" y="0"/>
                  </a:moveTo>
                  <a:lnTo>
                    <a:pt x="273" y="133"/>
                  </a:lnTo>
                  <a:lnTo>
                    <a:pt x="0" y="266"/>
                  </a:lnTo>
                  <a:lnTo>
                    <a:pt x="0" y="2666"/>
                  </a:lnTo>
                  <a:lnTo>
                    <a:pt x="1087" y="2666"/>
                  </a:lnTo>
                  <a:lnTo>
                    <a:pt x="1087" y="266"/>
                  </a:lnTo>
                  <a:lnTo>
                    <a:pt x="814" y="133"/>
                  </a:lnTo>
                  <a:lnTo>
                    <a:pt x="545" y="0"/>
                  </a:ln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17" name="Google Shape;1717;p49"/>
            <p:cNvSpPr/>
            <p:nvPr/>
          </p:nvSpPr>
          <p:spPr>
            <a:xfrm>
              <a:off x="4978822" y="5717602"/>
              <a:ext cx="185679" cy="507784"/>
            </a:xfrm>
            <a:custGeom>
              <a:avLst/>
              <a:gdLst/>
              <a:ahLst/>
              <a:cxnLst/>
              <a:rect l="l" t="t" r="r" b="b"/>
              <a:pathLst>
                <a:path w="1086" h="2981" extrusionOk="0">
                  <a:moveTo>
                    <a:pt x="541" y="0"/>
                  </a:moveTo>
                  <a:lnTo>
                    <a:pt x="272" y="137"/>
                  </a:lnTo>
                  <a:lnTo>
                    <a:pt x="0" y="270"/>
                  </a:lnTo>
                  <a:lnTo>
                    <a:pt x="0" y="2981"/>
                  </a:lnTo>
                  <a:lnTo>
                    <a:pt x="1086" y="2981"/>
                  </a:lnTo>
                  <a:lnTo>
                    <a:pt x="1086" y="270"/>
                  </a:lnTo>
                  <a:lnTo>
                    <a:pt x="814" y="137"/>
                  </a:lnTo>
                  <a:lnTo>
                    <a:pt x="541" y="0"/>
                  </a:ln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18" name="Google Shape;1718;p49"/>
            <p:cNvSpPr/>
            <p:nvPr/>
          </p:nvSpPr>
          <p:spPr>
            <a:xfrm>
              <a:off x="5164499" y="5664627"/>
              <a:ext cx="185166" cy="560759"/>
            </a:xfrm>
            <a:custGeom>
              <a:avLst/>
              <a:gdLst/>
              <a:ahLst/>
              <a:cxnLst/>
              <a:rect l="l" t="t" r="r" b="b"/>
              <a:pathLst>
                <a:path w="1083" h="3292" extrusionOk="0">
                  <a:moveTo>
                    <a:pt x="269" y="133"/>
                  </a:moveTo>
                  <a:lnTo>
                    <a:pt x="0" y="267"/>
                  </a:lnTo>
                  <a:lnTo>
                    <a:pt x="0" y="3292"/>
                  </a:lnTo>
                  <a:lnTo>
                    <a:pt x="1083" y="3292"/>
                  </a:lnTo>
                  <a:lnTo>
                    <a:pt x="1083" y="267"/>
                  </a:lnTo>
                  <a:lnTo>
                    <a:pt x="814" y="133"/>
                  </a:lnTo>
                  <a:lnTo>
                    <a:pt x="542" y="0"/>
                  </a:lnTo>
                  <a:lnTo>
                    <a:pt x="269" y="133"/>
                  </a:lnTo>
                  <a:close/>
                </a:path>
              </a:pathLst>
            </a:custGeom>
            <a:solidFill>
              <a:srgbClr val="674EA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19" name="Google Shape;1719;p49"/>
            <p:cNvSpPr/>
            <p:nvPr/>
          </p:nvSpPr>
          <p:spPr>
            <a:xfrm>
              <a:off x="4607809" y="6225382"/>
              <a:ext cx="237484" cy="33556"/>
            </a:xfrm>
            <a:custGeom>
              <a:avLst/>
              <a:gdLst/>
              <a:ahLst/>
              <a:cxnLst/>
              <a:rect l="l" t="t" r="r" b="b"/>
              <a:pathLst>
                <a:path w="1389" h="197" extrusionOk="0">
                  <a:moveTo>
                    <a:pt x="0" y="0"/>
                  </a:moveTo>
                  <a:lnTo>
                    <a:pt x="608" y="197"/>
                  </a:lnTo>
                  <a:lnTo>
                    <a:pt x="1389" y="197"/>
                  </a:lnTo>
                  <a:lnTo>
                    <a:pt x="1083" y="0"/>
                  </a:lnTo>
                  <a:lnTo>
                    <a:pt x="0" y="0"/>
                  </a:lnTo>
                  <a:close/>
                </a:path>
              </a:pathLst>
            </a:custGeom>
            <a:solidFill>
              <a:srgbClr val="BF90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20" name="Google Shape;1720;p49"/>
            <p:cNvSpPr/>
            <p:nvPr/>
          </p:nvSpPr>
          <p:spPr>
            <a:xfrm>
              <a:off x="4792974" y="6225382"/>
              <a:ext cx="185850" cy="33556"/>
            </a:xfrm>
            <a:custGeom>
              <a:avLst/>
              <a:gdLst/>
              <a:ahLst/>
              <a:cxnLst/>
              <a:rect l="l" t="t" r="r" b="b"/>
              <a:pathLst>
                <a:path w="1087" h="197" extrusionOk="0">
                  <a:moveTo>
                    <a:pt x="1087" y="0"/>
                  </a:moveTo>
                  <a:lnTo>
                    <a:pt x="1087" y="197"/>
                  </a:lnTo>
                  <a:lnTo>
                    <a:pt x="306" y="197"/>
                  </a:lnTo>
                  <a:lnTo>
                    <a:pt x="0" y="0"/>
                  </a:lnTo>
                  <a:lnTo>
                    <a:pt x="1087" y="0"/>
                  </a:lnTo>
                  <a:close/>
                </a:path>
              </a:pathLst>
            </a:custGeom>
            <a:solidFill>
              <a:srgbClr val="38761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21" name="Google Shape;1721;p49"/>
            <p:cNvSpPr/>
            <p:nvPr/>
          </p:nvSpPr>
          <p:spPr>
            <a:xfrm>
              <a:off x="5112694" y="6225382"/>
              <a:ext cx="237997" cy="33556"/>
            </a:xfrm>
            <a:custGeom>
              <a:avLst/>
              <a:gdLst/>
              <a:ahLst/>
              <a:cxnLst/>
              <a:rect l="l" t="t" r="r" b="b"/>
              <a:pathLst>
                <a:path w="1392" h="197" extrusionOk="0">
                  <a:moveTo>
                    <a:pt x="1392" y="0"/>
                  </a:moveTo>
                  <a:lnTo>
                    <a:pt x="781" y="197"/>
                  </a:lnTo>
                  <a:lnTo>
                    <a:pt x="0" y="197"/>
                  </a:lnTo>
                  <a:lnTo>
                    <a:pt x="306" y="0"/>
                  </a:lnTo>
                  <a:lnTo>
                    <a:pt x="1392" y="0"/>
                  </a:lnTo>
                  <a:close/>
                </a:path>
              </a:pathLst>
            </a:custGeom>
            <a:solidFill>
              <a:srgbClr val="351C7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22" name="Google Shape;1722;p49"/>
            <p:cNvSpPr/>
            <p:nvPr/>
          </p:nvSpPr>
          <p:spPr>
            <a:xfrm>
              <a:off x="4978822" y="6225382"/>
              <a:ext cx="186192" cy="33556"/>
            </a:xfrm>
            <a:custGeom>
              <a:avLst/>
              <a:gdLst/>
              <a:ahLst/>
              <a:cxnLst/>
              <a:rect l="l" t="t" r="r" b="b"/>
              <a:pathLst>
                <a:path w="1089" h="197" extrusionOk="0">
                  <a:moveTo>
                    <a:pt x="0" y="0"/>
                  </a:moveTo>
                  <a:lnTo>
                    <a:pt x="0" y="197"/>
                  </a:lnTo>
                  <a:lnTo>
                    <a:pt x="783" y="197"/>
                  </a:lnTo>
                  <a:lnTo>
                    <a:pt x="1089" y="0"/>
                  </a:lnTo>
                  <a:lnTo>
                    <a:pt x="0" y="0"/>
                  </a:lnTo>
                  <a:close/>
                </a:path>
              </a:pathLst>
            </a:custGeom>
            <a:solidFill>
              <a:srgbClr val="1155CC"/>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723" name="Google Shape;1723;p49"/>
          <p:cNvGrpSpPr/>
          <p:nvPr/>
        </p:nvGrpSpPr>
        <p:grpSpPr>
          <a:xfrm>
            <a:off x="3973890" y="4378543"/>
            <a:ext cx="1079865" cy="445620"/>
            <a:chOff x="2571250" y="5664711"/>
            <a:chExt cx="1439820" cy="594160"/>
          </a:xfrm>
        </p:grpSpPr>
        <p:sp>
          <p:nvSpPr>
            <p:cNvPr id="1724" name="Google Shape;1724;p49"/>
            <p:cNvSpPr/>
            <p:nvPr/>
          </p:nvSpPr>
          <p:spPr>
            <a:xfrm>
              <a:off x="2751485" y="5699308"/>
              <a:ext cx="179409" cy="510050"/>
            </a:xfrm>
            <a:custGeom>
              <a:avLst/>
              <a:gdLst/>
              <a:ahLst/>
              <a:cxnLst/>
              <a:rect l="l" t="t" r="r" b="b"/>
              <a:pathLst>
                <a:path w="287" h="813" extrusionOk="0">
                  <a:moveTo>
                    <a:pt x="144" y="0"/>
                  </a:moveTo>
                  <a:cubicBezTo>
                    <a:pt x="64" y="0"/>
                    <a:pt x="0" y="65"/>
                    <a:pt x="0" y="144"/>
                  </a:cubicBezTo>
                  <a:cubicBezTo>
                    <a:pt x="0" y="813"/>
                    <a:pt x="0" y="813"/>
                    <a:pt x="0" y="813"/>
                  </a:cubicBezTo>
                  <a:cubicBezTo>
                    <a:pt x="287" y="813"/>
                    <a:pt x="287" y="813"/>
                    <a:pt x="287" y="813"/>
                  </a:cubicBezTo>
                  <a:cubicBezTo>
                    <a:pt x="287" y="144"/>
                    <a:pt x="287" y="144"/>
                    <a:pt x="287" y="144"/>
                  </a:cubicBezTo>
                  <a:cubicBezTo>
                    <a:pt x="287" y="65"/>
                    <a:pt x="223" y="0"/>
                    <a:pt x="144" y="0"/>
                  </a:cubicBezTo>
                  <a:close/>
                </a:path>
              </a:pathLst>
            </a:custGeom>
            <a:solidFill>
              <a:srgbClr val="E69138"/>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25" name="Google Shape;1725;p49"/>
            <p:cNvSpPr/>
            <p:nvPr/>
          </p:nvSpPr>
          <p:spPr>
            <a:xfrm>
              <a:off x="2765747" y="5713810"/>
              <a:ext cx="150600" cy="151500"/>
            </a:xfrm>
            <a:prstGeom prst="ellipse">
              <a:avLst/>
            </a:prstGeom>
            <a:solidFill>
              <a:srgbClr val="B45F0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726" name="Google Shape;1726;p49"/>
            <p:cNvSpPr/>
            <p:nvPr/>
          </p:nvSpPr>
          <p:spPr>
            <a:xfrm>
              <a:off x="2930895" y="5732455"/>
              <a:ext cx="180236" cy="476902"/>
            </a:xfrm>
            <a:custGeom>
              <a:avLst/>
              <a:gdLst/>
              <a:ahLst/>
              <a:cxnLst/>
              <a:rect l="l" t="t" r="r" b="b"/>
              <a:pathLst>
                <a:path w="288" h="760" extrusionOk="0">
                  <a:moveTo>
                    <a:pt x="144" y="0"/>
                  </a:moveTo>
                  <a:cubicBezTo>
                    <a:pt x="65" y="0"/>
                    <a:pt x="0" y="65"/>
                    <a:pt x="0" y="144"/>
                  </a:cubicBezTo>
                  <a:cubicBezTo>
                    <a:pt x="0" y="760"/>
                    <a:pt x="0" y="760"/>
                    <a:pt x="0" y="760"/>
                  </a:cubicBezTo>
                  <a:cubicBezTo>
                    <a:pt x="288" y="760"/>
                    <a:pt x="288" y="760"/>
                    <a:pt x="288" y="760"/>
                  </a:cubicBezTo>
                  <a:cubicBezTo>
                    <a:pt x="288" y="144"/>
                    <a:pt x="288" y="144"/>
                    <a:pt x="288" y="144"/>
                  </a:cubicBezTo>
                  <a:cubicBezTo>
                    <a:pt x="288" y="65"/>
                    <a:pt x="224" y="0"/>
                    <a:pt x="144" y="0"/>
                  </a:cubicBezTo>
                  <a:close/>
                </a:path>
              </a:pathLst>
            </a:custGeom>
            <a:solidFill>
              <a:srgbClr val="F1C232"/>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27" name="Google Shape;1727;p49"/>
            <p:cNvSpPr/>
            <p:nvPr/>
          </p:nvSpPr>
          <p:spPr>
            <a:xfrm>
              <a:off x="2945363" y="5746957"/>
              <a:ext cx="151200" cy="151800"/>
            </a:xfrm>
            <a:prstGeom prst="ellipse">
              <a:avLst/>
            </a:prstGeom>
            <a:solidFill>
              <a:srgbClr val="BF9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728" name="Google Shape;1728;p49"/>
            <p:cNvSpPr/>
            <p:nvPr/>
          </p:nvSpPr>
          <p:spPr>
            <a:xfrm>
              <a:off x="3111130" y="5756280"/>
              <a:ext cx="180030" cy="453078"/>
            </a:xfrm>
            <a:custGeom>
              <a:avLst/>
              <a:gdLst/>
              <a:ahLst/>
              <a:cxnLst/>
              <a:rect l="l" t="t" r="r" b="b"/>
              <a:pathLst>
                <a:path w="288" h="722" extrusionOk="0">
                  <a:moveTo>
                    <a:pt x="144" y="0"/>
                  </a:moveTo>
                  <a:cubicBezTo>
                    <a:pt x="65" y="0"/>
                    <a:pt x="0" y="65"/>
                    <a:pt x="0" y="144"/>
                  </a:cubicBezTo>
                  <a:cubicBezTo>
                    <a:pt x="0" y="722"/>
                    <a:pt x="0" y="722"/>
                    <a:pt x="0" y="722"/>
                  </a:cubicBezTo>
                  <a:cubicBezTo>
                    <a:pt x="288" y="722"/>
                    <a:pt x="288" y="722"/>
                    <a:pt x="288" y="722"/>
                  </a:cubicBezTo>
                  <a:cubicBezTo>
                    <a:pt x="288" y="144"/>
                    <a:pt x="288" y="144"/>
                    <a:pt x="288" y="144"/>
                  </a:cubicBezTo>
                  <a:cubicBezTo>
                    <a:pt x="288" y="65"/>
                    <a:pt x="224" y="0"/>
                    <a:pt x="144" y="0"/>
                  </a:cubicBezTo>
                  <a:close/>
                </a:path>
              </a:pathLst>
            </a:custGeom>
            <a:solidFill>
              <a:srgbClr val="6AA84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29" name="Google Shape;1729;p49"/>
            <p:cNvSpPr/>
            <p:nvPr/>
          </p:nvSpPr>
          <p:spPr>
            <a:xfrm>
              <a:off x="3125392" y="5770782"/>
              <a:ext cx="151200" cy="151800"/>
            </a:xfrm>
            <a:prstGeom prst="ellipse">
              <a:avLst/>
            </a:prstGeom>
            <a:solidFill>
              <a:srgbClr val="38761D"/>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730" name="Google Shape;1730;p49"/>
            <p:cNvSpPr/>
            <p:nvPr/>
          </p:nvSpPr>
          <p:spPr>
            <a:xfrm>
              <a:off x="3291159" y="5756280"/>
              <a:ext cx="180030" cy="453078"/>
            </a:xfrm>
            <a:custGeom>
              <a:avLst/>
              <a:gdLst/>
              <a:ahLst/>
              <a:cxnLst/>
              <a:rect l="l" t="t" r="r" b="b"/>
              <a:pathLst>
                <a:path w="288" h="722" extrusionOk="0">
                  <a:moveTo>
                    <a:pt x="144" y="0"/>
                  </a:moveTo>
                  <a:cubicBezTo>
                    <a:pt x="64" y="0"/>
                    <a:pt x="0" y="65"/>
                    <a:pt x="0" y="144"/>
                  </a:cubicBezTo>
                  <a:cubicBezTo>
                    <a:pt x="0" y="722"/>
                    <a:pt x="0" y="722"/>
                    <a:pt x="0" y="722"/>
                  </a:cubicBezTo>
                  <a:cubicBezTo>
                    <a:pt x="288" y="722"/>
                    <a:pt x="288" y="722"/>
                    <a:pt x="288" y="722"/>
                  </a:cubicBezTo>
                  <a:cubicBezTo>
                    <a:pt x="288" y="144"/>
                    <a:pt x="288" y="144"/>
                    <a:pt x="288" y="144"/>
                  </a:cubicBezTo>
                  <a:cubicBezTo>
                    <a:pt x="288" y="65"/>
                    <a:pt x="223" y="0"/>
                    <a:pt x="144" y="0"/>
                  </a:cubicBezTo>
                  <a:close/>
                </a:path>
              </a:pathLst>
            </a:custGeom>
            <a:solidFill>
              <a:srgbClr val="45818E"/>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31" name="Google Shape;1731;p49"/>
            <p:cNvSpPr/>
            <p:nvPr/>
          </p:nvSpPr>
          <p:spPr>
            <a:xfrm>
              <a:off x="3305628" y="5770782"/>
              <a:ext cx="151200" cy="151800"/>
            </a:xfrm>
            <a:prstGeom prst="ellipse">
              <a:avLst/>
            </a:prstGeom>
            <a:solidFill>
              <a:srgbClr val="134F5C"/>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732" name="Google Shape;1732;p49"/>
            <p:cNvSpPr/>
            <p:nvPr/>
          </p:nvSpPr>
          <p:spPr>
            <a:xfrm>
              <a:off x="3471189" y="5732455"/>
              <a:ext cx="180236" cy="476902"/>
            </a:xfrm>
            <a:custGeom>
              <a:avLst/>
              <a:gdLst/>
              <a:ahLst/>
              <a:cxnLst/>
              <a:rect l="l" t="t" r="r" b="b"/>
              <a:pathLst>
                <a:path w="288" h="760" extrusionOk="0">
                  <a:moveTo>
                    <a:pt x="144" y="0"/>
                  </a:moveTo>
                  <a:cubicBezTo>
                    <a:pt x="64" y="0"/>
                    <a:pt x="0" y="65"/>
                    <a:pt x="0" y="144"/>
                  </a:cubicBezTo>
                  <a:cubicBezTo>
                    <a:pt x="0" y="760"/>
                    <a:pt x="0" y="760"/>
                    <a:pt x="0" y="760"/>
                  </a:cubicBezTo>
                  <a:cubicBezTo>
                    <a:pt x="288" y="760"/>
                    <a:pt x="288" y="760"/>
                    <a:pt x="288" y="760"/>
                  </a:cubicBezTo>
                  <a:cubicBezTo>
                    <a:pt x="288" y="144"/>
                    <a:pt x="288" y="144"/>
                    <a:pt x="288" y="144"/>
                  </a:cubicBezTo>
                  <a:cubicBezTo>
                    <a:pt x="288" y="65"/>
                    <a:pt x="223" y="0"/>
                    <a:pt x="144" y="0"/>
                  </a:cubicBezTo>
                  <a:close/>
                </a:path>
              </a:pathLst>
            </a:custGeom>
            <a:solidFill>
              <a:srgbClr val="3C78D8"/>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33" name="Google Shape;1733;p49"/>
            <p:cNvSpPr/>
            <p:nvPr/>
          </p:nvSpPr>
          <p:spPr>
            <a:xfrm>
              <a:off x="3485657" y="5746957"/>
              <a:ext cx="151200" cy="151800"/>
            </a:xfrm>
            <a:prstGeom prst="ellipse">
              <a:avLst/>
            </a:prstGeom>
            <a:solidFill>
              <a:srgbClr val="1155CC"/>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734" name="Google Shape;1734;p49"/>
            <p:cNvSpPr/>
            <p:nvPr/>
          </p:nvSpPr>
          <p:spPr>
            <a:xfrm>
              <a:off x="3651425" y="5699308"/>
              <a:ext cx="179409" cy="510050"/>
            </a:xfrm>
            <a:custGeom>
              <a:avLst/>
              <a:gdLst/>
              <a:ahLst/>
              <a:cxnLst/>
              <a:rect l="l" t="t" r="r" b="b"/>
              <a:pathLst>
                <a:path w="287" h="813" extrusionOk="0">
                  <a:moveTo>
                    <a:pt x="143" y="0"/>
                  </a:moveTo>
                  <a:cubicBezTo>
                    <a:pt x="64" y="0"/>
                    <a:pt x="0" y="65"/>
                    <a:pt x="0" y="144"/>
                  </a:cubicBezTo>
                  <a:cubicBezTo>
                    <a:pt x="0" y="813"/>
                    <a:pt x="0" y="813"/>
                    <a:pt x="0" y="813"/>
                  </a:cubicBezTo>
                  <a:cubicBezTo>
                    <a:pt x="287" y="813"/>
                    <a:pt x="287" y="813"/>
                    <a:pt x="287" y="813"/>
                  </a:cubicBezTo>
                  <a:cubicBezTo>
                    <a:pt x="287" y="144"/>
                    <a:pt x="287" y="144"/>
                    <a:pt x="287" y="144"/>
                  </a:cubicBezTo>
                  <a:cubicBezTo>
                    <a:pt x="287" y="65"/>
                    <a:pt x="223" y="0"/>
                    <a:pt x="143" y="0"/>
                  </a:cubicBezTo>
                  <a:close/>
                </a:path>
              </a:pathLst>
            </a:custGeom>
            <a:solidFill>
              <a:srgbClr val="674EA7"/>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35" name="Google Shape;1735;p49"/>
            <p:cNvSpPr/>
            <p:nvPr/>
          </p:nvSpPr>
          <p:spPr>
            <a:xfrm>
              <a:off x="3665893" y="5713810"/>
              <a:ext cx="150600" cy="151500"/>
            </a:xfrm>
            <a:prstGeom prst="ellipse">
              <a:avLst/>
            </a:prstGeom>
            <a:solidFill>
              <a:srgbClr val="351C75"/>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736" name="Google Shape;1736;p49"/>
            <p:cNvSpPr/>
            <p:nvPr/>
          </p:nvSpPr>
          <p:spPr>
            <a:xfrm>
              <a:off x="3830834" y="5664711"/>
              <a:ext cx="180236" cy="544646"/>
            </a:xfrm>
            <a:custGeom>
              <a:avLst/>
              <a:gdLst/>
              <a:ahLst/>
              <a:cxnLst/>
              <a:rect l="l" t="t" r="r" b="b"/>
              <a:pathLst>
                <a:path w="288" h="868" extrusionOk="0">
                  <a:moveTo>
                    <a:pt x="144" y="0"/>
                  </a:moveTo>
                  <a:cubicBezTo>
                    <a:pt x="65" y="0"/>
                    <a:pt x="0" y="64"/>
                    <a:pt x="0" y="144"/>
                  </a:cubicBezTo>
                  <a:cubicBezTo>
                    <a:pt x="0" y="868"/>
                    <a:pt x="0" y="868"/>
                    <a:pt x="0" y="868"/>
                  </a:cubicBezTo>
                  <a:cubicBezTo>
                    <a:pt x="288" y="868"/>
                    <a:pt x="288" y="868"/>
                    <a:pt x="288" y="868"/>
                  </a:cubicBezTo>
                  <a:cubicBezTo>
                    <a:pt x="288" y="144"/>
                    <a:pt x="288" y="144"/>
                    <a:pt x="288" y="144"/>
                  </a:cubicBezTo>
                  <a:cubicBezTo>
                    <a:pt x="288" y="64"/>
                    <a:pt x="224" y="0"/>
                    <a:pt x="144" y="0"/>
                  </a:cubicBezTo>
                  <a:close/>
                </a:path>
              </a:pathLst>
            </a:custGeom>
            <a:solidFill>
              <a:srgbClr val="A64D79"/>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37" name="Google Shape;1737;p49"/>
            <p:cNvSpPr/>
            <p:nvPr/>
          </p:nvSpPr>
          <p:spPr>
            <a:xfrm>
              <a:off x="3845302" y="5679213"/>
              <a:ext cx="151200" cy="151800"/>
            </a:xfrm>
            <a:prstGeom prst="ellipse">
              <a:avLst/>
            </a:prstGeom>
            <a:solidFill>
              <a:srgbClr val="741B47"/>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738" name="Google Shape;1738;p49"/>
            <p:cNvSpPr/>
            <p:nvPr/>
          </p:nvSpPr>
          <p:spPr>
            <a:xfrm>
              <a:off x="2571250" y="5664711"/>
              <a:ext cx="180236" cy="544646"/>
            </a:xfrm>
            <a:custGeom>
              <a:avLst/>
              <a:gdLst/>
              <a:ahLst/>
              <a:cxnLst/>
              <a:rect l="l" t="t" r="r" b="b"/>
              <a:pathLst>
                <a:path w="288" h="868" extrusionOk="0">
                  <a:moveTo>
                    <a:pt x="144" y="0"/>
                  </a:moveTo>
                  <a:cubicBezTo>
                    <a:pt x="64" y="0"/>
                    <a:pt x="0" y="64"/>
                    <a:pt x="0" y="144"/>
                  </a:cubicBezTo>
                  <a:cubicBezTo>
                    <a:pt x="0" y="868"/>
                    <a:pt x="0" y="868"/>
                    <a:pt x="0" y="868"/>
                  </a:cubicBezTo>
                  <a:cubicBezTo>
                    <a:pt x="288" y="868"/>
                    <a:pt x="288" y="868"/>
                    <a:pt x="288" y="868"/>
                  </a:cubicBezTo>
                  <a:cubicBezTo>
                    <a:pt x="288" y="144"/>
                    <a:pt x="288" y="144"/>
                    <a:pt x="288" y="144"/>
                  </a:cubicBezTo>
                  <a:cubicBezTo>
                    <a:pt x="288" y="64"/>
                    <a:pt x="223" y="0"/>
                    <a:pt x="144" y="0"/>
                  </a:cubicBezTo>
                  <a:close/>
                </a:path>
              </a:pathLst>
            </a:custGeom>
            <a:solidFill>
              <a:srgbClr val="CC0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39" name="Google Shape;1739;p49"/>
            <p:cNvSpPr/>
            <p:nvPr/>
          </p:nvSpPr>
          <p:spPr>
            <a:xfrm>
              <a:off x="2585718" y="5679213"/>
              <a:ext cx="151200" cy="151800"/>
            </a:xfrm>
            <a:prstGeom prst="ellipse">
              <a:avLst/>
            </a:prstGeom>
            <a:solidFill>
              <a:srgbClr val="990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740" name="Google Shape;1740;p49"/>
            <p:cNvSpPr/>
            <p:nvPr/>
          </p:nvSpPr>
          <p:spPr>
            <a:xfrm>
              <a:off x="2571250" y="6209358"/>
              <a:ext cx="365226" cy="49514"/>
            </a:xfrm>
            <a:custGeom>
              <a:avLst/>
              <a:gdLst/>
              <a:ahLst/>
              <a:cxnLst/>
              <a:rect l="l" t="t" r="r" b="b"/>
              <a:pathLst>
                <a:path w="1767" h="239" extrusionOk="0">
                  <a:moveTo>
                    <a:pt x="1767" y="239"/>
                  </a:moveTo>
                  <a:lnTo>
                    <a:pt x="1198" y="239"/>
                  </a:lnTo>
                  <a:lnTo>
                    <a:pt x="0" y="0"/>
                  </a:lnTo>
                  <a:lnTo>
                    <a:pt x="872" y="0"/>
                  </a:lnTo>
                  <a:lnTo>
                    <a:pt x="1767" y="239"/>
                  </a:lnTo>
                  <a:close/>
                </a:path>
              </a:pathLst>
            </a:custGeom>
            <a:solidFill>
              <a:srgbClr val="990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41" name="Google Shape;1741;p49"/>
            <p:cNvSpPr/>
            <p:nvPr/>
          </p:nvSpPr>
          <p:spPr>
            <a:xfrm>
              <a:off x="2751485" y="6209358"/>
              <a:ext cx="303218" cy="49514"/>
            </a:xfrm>
            <a:custGeom>
              <a:avLst/>
              <a:gdLst/>
              <a:ahLst/>
              <a:cxnLst/>
              <a:rect l="l" t="t" r="r" b="b"/>
              <a:pathLst>
                <a:path w="1467" h="239" extrusionOk="0">
                  <a:moveTo>
                    <a:pt x="1467" y="239"/>
                  </a:moveTo>
                  <a:lnTo>
                    <a:pt x="895" y="239"/>
                  </a:lnTo>
                  <a:lnTo>
                    <a:pt x="0" y="0"/>
                  </a:lnTo>
                  <a:lnTo>
                    <a:pt x="868" y="0"/>
                  </a:lnTo>
                  <a:lnTo>
                    <a:pt x="1467" y="239"/>
                  </a:lnTo>
                  <a:close/>
                </a:path>
              </a:pathLst>
            </a:custGeom>
            <a:solidFill>
              <a:srgbClr val="B45F0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42" name="Google Shape;1742;p49"/>
            <p:cNvSpPr/>
            <p:nvPr/>
          </p:nvSpPr>
          <p:spPr>
            <a:xfrm>
              <a:off x="2930895" y="6209358"/>
              <a:ext cx="242037" cy="49514"/>
            </a:xfrm>
            <a:custGeom>
              <a:avLst/>
              <a:gdLst/>
              <a:ahLst/>
              <a:cxnLst/>
              <a:rect l="l" t="t" r="r" b="b"/>
              <a:pathLst>
                <a:path w="1171" h="239" extrusionOk="0">
                  <a:moveTo>
                    <a:pt x="1171" y="239"/>
                  </a:moveTo>
                  <a:lnTo>
                    <a:pt x="599" y="239"/>
                  </a:lnTo>
                  <a:lnTo>
                    <a:pt x="0" y="0"/>
                  </a:lnTo>
                  <a:lnTo>
                    <a:pt x="872" y="0"/>
                  </a:lnTo>
                  <a:lnTo>
                    <a:pt x="1171" y="239"/>
                  </a:lnTo>
                  <a:close/>
                </a:path>
              </a:pathLst>
            </a:custGeom>
            <a:solidFill>
              <a:srgbClr val="BF9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43" name="Google Shape;1743;p49"/>
            <p:cNvSpPr/>
            <p:nvPr/>
          </p:nvSpPr>
          <p:spPr>
            <a:xfrm>
              <a:off x="3111130" y="6209358"/>
              <a:ext cx="180029" cy="49514"/>
            </a:xfrm>
            <a:custGeom>
              <a:avLst/>
              <a:gdLst/>
              <a:ahLst/>
              <a:cxnLst/>
              <a:rect l="l" t="t" r="r" b="b"/>
              <a:pathLst>
                <a:path w="871" h="239" extrusionOk="0">
                  <a:moveTo>
                    <a:pt x="871" y="239"/>
                  </a:moveTo>
                  <a:lnTo>
                    <a:pt x="299" y="239"/>
                  </a:lnTo>
                  <a:lnTo>
                    <a:pt x="0" y="0"/>
                  </a:lnTo>
                  <a:lnTo>
                    <a:pt x="871" y="0"/>
                  </a:lnTo>
                  <a:lnTo>
                    <a:pt x="871" y="239"/>
                  </a:lnTo>
                  <a:close/>
                </a:path>
              </a:pathLst>
            </a:custGeom>
            <a:solidFill>
              <a:srgbClr val="38761D"/>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44" name="Google Shape;1744;p49"/>
            <p:cNvSpPr/>
            <p:nvPr/>
          </p:nvSpPr>
          <p:spPr>
            <a:xfrm>
              <a:off x="3291159" y="6209358"/>
              <a:ext cx="180029" cy="49514"/>
            </a:xfrm>
            <a:custGeom>
              <a:avLst/>
              <a:gdLst/>
              <a:ahLst/>
              <a:cxnLst/>
              <a:rect l="l" t="t" r="r" b="b"/>
              <a:pathLst>
                <a:path w="871" h="239" extrusionOk="0">
                  <a:moveTo>
                    <a:pt x="572" y="239"/>
                  </a:moveTo>
                  <a:lnTo>
                    <a:pt x="0" y="239"/>
                  </a:lnTo>
                  <a:lnTo>
                    <a:pt x="0" y="0"/>
                  </a:lnTo>
                  <a:lnTo>
                    <a:pt x="871" y="0"/>
                  </a:lnTo>
                  <a:lnTo>
                    <a:pt x="572" y="239"/>
                  </a:lnTo>
                  <a:close/>
                </a:path>
              </a:pathLst>
            </a:custGeom>
            <a:solidFill>
              <a:srgbClr val="134F5C"/>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45" name="Google Shape;1745;p49"/>
            <p:cNvSpPr/>
            <p:nvPr/>
          </p:nvSpPr>
          <p:spPr>
            <a:xfrm>
              <a:off x="3409388" y="6209358"/>
              <a:ext cx="242037" cy="49514"/>
            </a:xfrm>
            <a:custGeom>
              <a:avLst/>
              <a:gdLst/>
              <a:ahLst/>
              <a:cxnLst/>
              <a:rect l="l" t="t" r="r" b="b"/>
              <a:pathLst>
                <a:path w="1171" h="239" extrusionOk="0">
                  <a:moveTo>
                    <a:pt x="572" y="239"/>
                  </a:moveTo>
                  <a:lnTo>
                    <a:pt x="0" y="239"/>
                  </a:lnTo>
                  <a:lnTo>
                    <a:pt x="299" y="0"/>
                  </a:lnTo>
                  <a:lnTo>
                    <a:pt x="1171" y="0"/>
                  </a:lnTo>
                  <a:lnTo>
                    <a:pt x="572" y="239"/>
                  </a:lnTo>
                  <a:close/>
                </a:path>
              </a:pathLst>
            </a:custGeom>
            <a:solidFill>
              <a:srgbClr val="1155CC"/>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46" name="Google Shape;1746;p49"/>
            <p:cNvSpPr/>
            <p:nvPr/>
          </p:nvSpPr>
          <p:spPr>
            <a:xfrm>
              <a:off x="3527616" y="6209358"/>
              <a:ext cx="303218" cy="49514"/>
            </a:xfrm>
            <a:custGeom>
              <a:avLst/>
              <a:gdLst/>
              <a:ahLst/>
              <a:cxnLst/>
              <a:rect l="l" t="t" r="r" b="b"/>
              <a:pathLst>
                <a:path w="1467" h="239" extrusionOk="0">
                  <a:moveTo>
                    <a:pt x="572" y="239"/>
                  </a:moveTo>
                  <a:lnTo>
                    <a:pt x="0" y="239"/>
                  </a:lnTo>
                  <a:lnTo>
                    <a:pt x="599" y="0"/>
                  </a:lnTo>
                  <a:lnTo>
                    <a:pt x="1467" y="0"/>
                  </a:lnTo>
                  <a:lnTo>
                    <a:pt x="572" y="239"/>
                  </a:lnTo>
                  <a:close/>
                </a:path>
              </a:pathLst>
            </a:custGeom>
            <a:solidFill>
              <a:srgbClr val="351C75"/>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47" name="Google Shape;1747;p49"/>
            <p:cNvSpPr/>
            <p:nvPr/>
          </p:nvSpPr>
          <p:spPr>
            <a:xfrm>
              <a:off x="3645844" y="6209358"/>
              <a:ext cx="365226" cy="49514"/>
            </a:xfrm>
            <a:custGeom>
              <a:avLst/>
              <a:gdLst/>
              <a:ahLst/>
              <a:cxnLst/>
              <a:rect l="l" t="t" r="r" b="b"/>
              <a:pathLst>
                <a:path w="1767" h="239" extrusionOk="0">
                  <a:moveTo>
                    <a:pt x="572" y="239"/>
                  </a:moveTo>
                  <a:lnTo>
                    <a:pt x="0" y="239"/>
                  </a:lnTo>
                  <a:lnTo>
                    <a:pt x="895" y="0"/>
                  </a:lnTo>
                  <a:lnTo>
                    <a:pt x="1767" y="0"/>
                  </a:lnTo>
                  <a:lnTo>
                    <a:pt x="572" y="239"/>
                  </a:lnTo>
                  <a:close/>
                </a:path>
              </a:pathLst>
            </a:custGeom>
            <a:solidFill>
              <a:srgbClr val="741B47"/>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nvGrpSpPr>
          <p:cNvPr id="1748" name="Google Shape;1748;p49"/>
          <p:cNvGrpSpPr/>
          <p:nvPr/>
        </p:nvGrpSpPr>
        <p:grpSpPr>
          <a:xfrm>
            <a:off x="5599659" y="4378335"/>
            <a:ext cx="642470" cy="446036"/>
            <a:chOff x="6332670" y="5663946"/>
            <a:chExt cx="856627" cy="594715"/>
          </a:xfrm>
        </p:grpSpPr>
        <p:grpSp>
          <p:nvGrpSpPr>
            <p:cNvPr id="1749" name="Google Shape;1749;p49"/>
            <p:cNvGrpSpPr/>
            <p:nvPr/>
          </p:nvGrpSpPr>
          <p:grpSpPr>
            <a:xfrm>
              <a:off x="6392364" y="5663946"/>
              <a:ext cx="796933" cy="185801"/>
              <a:chOff x="3321050" y="1066800"/>
              <a:chExt cx="6505573" cy="1508125"/>
            </a:xfrm>
          </p:grpSpPr>
          <p:sp>
            <p:nvSpPr>
              <p:cNvPr id="1750" name="Google Shape;1750;p49"/>
              <p:cNvSpPr/>
              <p:nvPr/>
            </p:nvSpPr>
            <p:spPr>
              <a:xfrm>
                <a:off x="3321050" y="1066800"/>
                <a:ext cx="6505573" cy="1508125"/>
              </a:xfrm>
              <a:custGeom>
                <a:avLst/>
                <a:gdLst/>
                <a:ahLst/>
                <a:cxnLst/>
                <a:rect l="l" t="t" r="r" b="b"/>
                <a:pathLst>
                  <a:path w="1658" h="384" extrusionOk="0">
                    <a:moveTo>
                      <a:pt x="1553" y="384"/>
                    </a:moveTo>
                    <a:cubicBezTo>
                      <a:pt x="1556" y="384"/>
                      <a:pt x="1560" y="382"/>
                      <a:pt x="1561" y="379"/>
                    </a:cubicBezTo>
                    <a:cubicBezTo>
                      <a:pt x="1657" y="196"/>
                      <a:pt x="1657" y="196"/>
                      <a:pt x="1657" y="196"/>
                    </a:cubicBezTo>
                    <a:cubicBezTo>
                      <a:pt x="1658" y="194"/>
                      <a:pt x="1658" y="190"/>
                      <a:pt x="1657" y="187"/>
                    </a:cubicBezTo>
                    <a:cubicBezTo>
                      <a:pt x="1561" y="5"/>
                      <a:pt x="1561" y="5"/>
                      <a:pt x="1561" y="5"/>
                    </a:cubicBezTo>
                    <a:cubicBezTo>
                      <a:pt x="1560" y="2"/>
                      <a:pt x="1556" y="0"/>
                      <a:pt x="1553" y="0"/>
                    </a:cubicBezTo>
                    <a:cubicBezTo>
                      <a:pt x="12" y="0"/>
                      <a:pt x="12" y="0"/>
                      <a:pt x="12" y="0"/>
                    </a:cubicBezTo>
                    <a:cubicBezTo>
                      <a:pt x="5" y="0"/>
                      <a:pt x="0" y="7"/>
                      <a:pt x="3" y="14"/>
                    </a:cubicBezTo>
                    <a:cubicBezTo>
                      <a:pt x="94" y="187"/>
                      <a:pt x="94" y="187"/>
                      <a:pt x="94" y="187"/>
                    </a:cubicBezTo>
                    <a:cubicBezTo>
                      <a:pt x="94" y="187"/>
                      <a:pt x="94" y="187"/>
                      <a:pt x="94" y="187"/>
                    </a:cubicBezTo>
                    <a:cubicBezTo>
                      <a:pt x="196" y="384"/>
                      <a:pt x="196" y="384"/>
                      <a:pt x="196" y="384"/>
                    </a:cubicBezTo>
                    <a:lnTo>
                      <a:pt x="1553" y="384"/>
                    </a:ln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51" name="Google Shape;1751;p49"/>
              <p:cNvSpPr/>
              <p:nvPr/>
            </p:nvSpPr>
            <p:spPr>
              <a:xfrm>
                <a:off x="3321050" y="1801812"/>
                <a:ext cx="769937" cy="773112"/>
              </a:xfrm>
              <a:custGeom>
                <a:avLst/>
                <a:gdLst/>
                <a:ahLst/>
                <a:cxnLst/>
                <a:rect l="l" t="t" r="r" b="b"/>
                <a:pathLst>
                  <a:path w="196" h="197" extrusionOk="0">
                    <a:moveTo>
                      <a:pt x="94" y="9"/>
                    </a:moveTo>
                    <a:cubicBezTo>
                      <a:pt x="3" y="183"/>
                      <a:pt x="3" y="183"/>
                      <a:pt x="3" y="183"/>
                    </a:cubicBezTo>
                    <a:cubicBezTo>
                      <a:pt x="0" y="189"/>
                      <a:pt x="5" y="197"/>
                      <a:pt x="12" y="197"/>
                    </a:cubicBezTo>
                    <a:cubicBezTo>
                      <a:pt x="196" y="197"/>
                      <a:pt x="196" y="197"/>
                      <a:pt x="196" y="197"/>
                    </a:cubicBezTo>
                    <a:cubicBezTo>
                      <a:pt x="94" y="0"/>
                      <a:pt x="94" y="0"/>
                      <a:pt x="94" y="0"/>
                    </a:cubicBezTo>
                    <a:cubicBezTo>
                      <a:pt x="95" y="3"/>
                      <a:pt x="95" y="7"/>
                      <a:pt x="94" y="9"/>
                    </a:cubicBezTo>
                    <a:close/>
                  </a:path>
                </a:pathLst>
              </a:custGeom>
              <a:solidFill>
                <a:srgbClr val="38761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752" name="Google Shape;1752;p49"/>
            <p:cNvGrpSpPr/>
            <p:nvPr/>
          </p:nvGrpSpPr>
          <p:grpSpPr>
            <a:xfrm flipH="1">
              <a:off x="6332670" y="5868403"/>
              <a:ext cx="796933" cy="185801"/>
              <a:chOff x="3321050" y="1066800"/>
              <a:chExt cx="6505573" cy="1508125"/>
            </a:xfrm>
          </p:grpSpPr>
          <p:sp>
            <p:nvSpPr>
              <p:cNvPr id="1753" name="Google Shape;1753;p49"/>
              <p:cNvSpPr/>
              <p:nvPr/>
            </p:nvSpPr>
            <p:spPr>
              <a:xfrm>
                <a:off x="3321050" y="1066800"/>
                <a:ext cx="6505573" cy="1508125"/>
              </a:xfrm>
              <a:custGeom>
                <a:avLst/>
                <a:gdLst/>
                <a:ahLst/>
                <a:cxnLst/>
                <a:rect l="l" t="t" r="r" b="b"/>
                <a:pathLst>
                  <a:path w="1658" h="384" extrusionOk="0">
                    <a:moveTo>
                      <a:pt x="1553" y="384"/>
                    </a:moveTo>
                    <a:cubicBezTo>
                      <a:pt x="1556" y="384"/>
                      <a:pt x="1560" y="382"/>
                      <a:pt x="1561" y="379"/>
                    </a:cubicBezTo>
                    <a:cubicBezTo>
                      <a:pt x="1657" y="196"/>
                      <a:pt x="1657" y="196"/>
                      <a:pt x="1657" y="196"/>
                    </a:cubicBezTo>
                    <a:cubicBezTo>
                      <a:pt x="1658" y="194"/>
                      <a:pt x="1658" y="190"/>
                      <a:pt x="1657" y="187"/>
                    </a:cubicBezTo>
                    <a:cubicBezTo>
                      <a:pt x="1561" y="5"/>
                      <a:pt x="1561" y="5"/>
                      <a:pt x="1561" y="5"/>
                    </a:cubicBezTo>
                    <a:cubicBezTo>
                      <a:pt x="1560" y="2"/>
                      <a:pt x="1556" y="0"/>
                      <a:pt x="1553" y="0"/>
                    </a:cubicBezTo>
                    <a:cubicBezTo>
                      <a:pt x="12" y="0"/>
                      <a:pt x="12" y="0"/>
                      <a:pt x="12" y="0"/>
                    </a:cubicBezTo>
                    <a:cubicBezTo>
                      <a:pt x="5" y="0"/>
                      <a:pt x="0" y="7"/>
                      <a:pt x="3" y="14"/>
                    </a:cubicBezTo>
                    <a:cubicBezTo>
                      <a:pt x="94" y="187"/>
                      <a:pt x="94" y="187"/>
                      <a:pt x="94" y="187"/>
                    </a:cubicBezTo>
                    <a:cubicBezTo>
                      <a:pt x="94" y="187"/>
                      <a:pt x="94" y="187"/>
                      <a:pt x="94" y="187"/>
                    </a:cubicBezTo>
                    <a:cubicBezTo>
                      <a:pt x="196" y="384"/>
                      <a:pt x="196" y="384"/>
                      <a:pt x="196" y="384"/>
                    </a:cubicBezTo>
                    <a:lnTo>
                      <a:pt x="1553" y="384"/>
                    </a:lnTo>
                    <a:close/>
                  </a:path>
                </a:pathLst>
              </a:custGeom>
              <a:solidFill>
                <a:srgbClr val="45818E"/>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54" name="Google Shape;1754;p49"/>
              <p:cNvSpPr/>
              <p:nvPr/>
            </p:nvSpPr>
            <p:spPr>
              <a:xfrm>
                <a:off x="3321050" y="1801812"/>
                <a:ext cx="769937" cy="773112"/>
              </a:xfrm>
              <a:custGeom>
                <a:avLst/>
                <a:gdLst/>
                <a:ahLst/>
                <a:cxnLst/>
                <a:rect l="l" t="t" r="r" b="b"/>
                <a:pathLst>
                  <a:path w="196" h="197" extrusionOk="0">
                    <a:moveTo>
                      <a:pt x="94" y="9"/>
                    </a:moveTo>
                    <a:cubicBezTo>
                      <a:pt x="3" y="183"/>
                      <a:pt x="3" y="183"/>
                      <a:pt x="3" y="183"/>
                    </a:cubicBezTo>
                    <a:cubicBezTo>
                      <a:pt x="0" y="189"/>
                      <a:pt x="5" y="197"/>
                      <a:pt x="12" y="197"/>
                    </a:cubicBezTo>
                    <a:cubicBezTo>
                      <a:pt x="196" y="197"/>
                      <a:pt x="196" y="197"/>
                      <a:pt x="196" y="197"/>
                    </a:cubicBezTo>
                    <a:cubicBezTo>
                      <a:pt x="94" y="0"/>
                      <a:pt x="94" y="0"/>
                      <a:pt x="94" y="0"/>
                    </a:cubicBezTo>
                    <a:cubicBezTo>
                      <a:pt x="95" y="3"/>
                      <a:pt x="95" y="7"/>
                      <a:pt x="94" y="9"/>
                    </a:cubicBezTo>
                    <a:close/>
                  </a:path>
                </a:pathLst>
              </a:custGeom>
              <a:solidFill>
                <a:srgbClr val="134F5C"/>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755" name="Google Shape;1755;p49"/>
            <p:cNvGrpSpPr/>
            <p:nvPr/>
          </p:nvGrpSpPr>
          <p:grpSpPr>
            <a:xfrm>
              <a:off x="6392364" y="6072860"/>
              <a:ext cx="796933" cy="185801"/>
              <a:chOff x="3321050" y="1066800"/>
              <a:chExt cx="6505573" cy="1508125"/>
            </a:xfrm>
          </p:grpSpPr>
          <p:sp>
            <p:nvSpPr>
              <p:cNvPr id="1756" name="Google Shape;1756;p49"/>
              <p:cNvSpPr/>
              <p:nvPr/>
            </p:nvSpPr>
            <p:spPr>
              <a:xfrm>
                <a:off x="3321050" y="1066800"/>
                <a:ext cx="6505573" cy="1508125"/>
              </a:xfrm>
              <a:custGeom>
                <a:avLst/>
                <a:gdLst/>
                <a:ahLst/>
                <a:cxnLst/>
                <a:rect l="l" t="t" r="r" b="b"/>
                <a:pathLst>
                  <a:path w="1658" h="384" extrusionOk="0">
                    <a:moveTo>
                      <a:pt x="1553" y="384"/>
                    </a:moveTo>
                    <a:cubicBezTo>
                      <a:pt x="1556" y="384"/>
                      <a:pt x="1560" y="382"/>
                      <a:pt x="1561" y="379"/>
                    </a:cubicBezTo>
                    <a:cubicBezTo>
                      <a:pt x="1657" y="196"/>
                      <a:pt x="1657" y="196"/>
                      <a:pt x="1657" y="196"/>
                    </a:cubicBezTo>
                    <a:cubicBezTo>
                      <a:pt x="1658" y="194"/>
                      <a:pt x="1658" y="190"/>
                      <a:pt x="1657" y="187"/>
                    </a:cubicBezTo>
                    <a:cubicBezTo>
                      <a:pt x="1561" y="5"/>
                      <a:pt x="1561" y="5"/>
                      <a:pt x="1561" y="5"/>
                    </a:cubicBezTo>
                    <a:cubicBezTo>
                      <a:pt x="1560" y="2"/>
                      <a:pt x="1556" y="0"/>
                      <a:pt x="1553" y="0"/>
                    </a:cubicBezTo>
                    <a:cubicBezTo>
                      <a:pt x="12" y="0"/>
                      <a:pt x="12" y="0"/>
                      <a:pt x="12" y="0"/>
                    </a:cubicBezTo>
                    <a:cubicBezTo>
                      <a:pt x="5" y="0"/>
                      <a:pt x="0" y="7"/>
                      <a:pt x="3" y="14"/>
                    </a:cubicBezTo>
                    <a:cubicBezTo>
                      <a:pt x="94" y="187"/>
                      <a:pt x="94" y="187"/>
                      <a:pt x="94" y="187"/>
                    </a:cubicBezTo>
                    <a:cubicBezTo>
                      <a:pt x="94" y="187"/>
                      <a:pt x="94" y="187"/>
                      <a:pt x="94" y="187"/>
                    </a:cubicBezTo>
                    <a:cubicBezTo>
                      <a:pt x="196" y="384"/>
                      <a:pt x="196" y="384"/>
                      <a:pt x="196" y="384"/>
                    </a:cubicBezTo>
                    <a:lnTo>
                      <a:pt x="1553" y="384"/>
                    </a:ln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57" name="Google Shape;1757;p49"/>
              <p:cNvSpPr/>
              <p:nvPr/>
            </p:nvSpPr>
            <p:spPr>
              <a:xfrm>
                <a:off x="3321050" y="1801812"/>
                <a:ext cx="769937" cy="773112"/>
              </a:xfrm>
              <a:custGeom>
                <a:avLst/>
                <a:gdLst/>
                <a:ahLst/>
                <a:cxnLst/>
                <a:rect l="l" t="t" r="r" b="b"/>
                <a:pathLst>
                  <a:path w="196" h="197" extrusionOk="0">
                    <a:moveTo>
                      <a:pt x="94" y="9"/>
                    </a:moveTo>
                    <a:cubicBezTo>
                      <a:pt x="3" y="183"/>
                      <a:pt x="3" y="183"/>
                      <a:pt x="3" y="183"/>
                    </a:cubicBezTo>
                    <a:cubicBezTo>
                      <a:pt x="0" y="189"/>
                      <a:pt x="5" y="197"/>
                      <a:pt x="12" y="197"/>
                    </a:cubicBezTo>
                    <a:cubicBezTo>
                      <a:pt x="196" y="197"/>
                      <a:pt x="196" y="197"/>
                      <a:pt x="196" y="197"/>
                    </a:cubicBezTo>
                    <a:cubicBezTo>
                      <a:pt x="94" y="0"/>
                      <a:pt x="94" y="0"/>
                      <a:pt x="94" y="0"/>
                    </a:cubicBezTo>
                    <a:cubicBezTo>
                      <a:pt x="95" y="3"/>
                      <a:pt x="95" y="7"/>
                      <a:pt x="94" y="9"/>
                    </a:cubicBezTo>
                    <a:close/>
                  </a:path>
                </a:pathLst>
              </a:custGeom>
              <a:solidFill>
                <a:srgbClr val="1C458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sp>
        <p:nvSpPr>
          <p:cNvPr id="1758" name="Google Shape;1758;p49"/>
          <p:cNvSpPr txBox="1">
            <a:spLocks noGrp="1"/>
          </p:cNvSpPr>
          <p:nvPr>
            <p:ph type="title" idx="4294967295"/>
          </p:nvPr>
        </p:nvSpPr>
        <p:spPr>
          <a:xfrm>
            <a:off x="855300" y="249075"/>
            <a:ext cx="7433400" cy="396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DIAGRAMS AND INFOGRAPHICS</a:t>
            </a:r>
            <a:endParaRPr sz="2000"/>
          </a:p>
        </p:txBody>
      </p:sp>
      <p:sp>
        <p:nvSpPr>
          <p:cNvPr id="1759" name="Google Shape;1759;p49"/>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281</a:t>
            </a:fld>
            <a:endParaRPr/>
          </a:p>
        </p:txBody>
      </p:sp>
    </p:spTree>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763"/>
        <p:cNvGrpSpPr/>
        <p:nvPr/>
      </p:nvGrpSpPr>
      <p:grpSpPr>
        <a:xfrm>
          <a:off x="0" y="0"/>
          <a:ext cx="0" cy="0"/>
          <a:chOff x="0" y="0"/>
          <a:chExt cx="0" cy="0"/>
        </a:xfrm>
      </p:grpSpPr>
      <p:sp>
        <p:nvSpPr>
          <p:cNvPr id="1764" name="Google Shape;1764;p50"/>
          <p:cNvSpPr txBox="1"/>
          <p:nvPr/>
        </p:nvSpPr>
        <p:spPr>
          <a:xfrm>
            <a:off x="1112900" y="914275"/>
            <a:ext cx="6676800" cy="1380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r>
              <a:rPr lang="en" b="1">
                <a:solidFill>
                  <a:srgbClr val="28324A"/>
                </a:solidFill>
                <a:latin typeface="Source Sans Pro"/>
                <a:ea typeface="Source Sans Pro"/>
                <a:cs typeface="Source Sans Pro"/>
                <a:sym typeface="Source Sans Pro"/>
              </a:rPr>
              <a:t>Now you can use any emoji as an icon!</a:t>
            </a:r>
            <a:endParaRPr>
              <a:solidFill>
                <a:srgbClr val="28324A"/>
              </a:solidFill>
              <a:latin typeface="Source Sans Pro"/>
              <a:ea typeface="Source Sans Pro"/>
              <a:cs typeface="Source Sans Pro"/>
              <a:sym typeface="Source Sans Pro"/>
            </a:endParaRPr>
          </a:p>
          <a:p>
            <a:pPr marL="0" lvl="0" indent="0" algn="l" rtl="0">
              <a:spcBef>
                <a:spcPts val="0"/>
              </a:spcBef>
              <a:spcAft>
                <a:spcPts val="0"/>
              </a:spcAft>
              <a:buClr>
                <a:srgbClr val="000000"/>
              </a:buClr>
              <a:buSzPts val="1100"/>
              <a:buFont typeface="Arial"/>
              <a:buNone/>
            </a:pPr>
            <a:r>
              <a:rPr lang="en">
                <a:solidFill>
                  <a:srgbClr val="28324A"/>
                </a:solidFill>
                <a:latin typeface="Source Sans Pro"/>
                <a:ea typeface="Source Sans Pro"/>
                <a:cs typeface="Source Sans Pro"/>
                <a:sym typeface="Source Sans Pro"/>
              </a:rPr>
              <a:t>And of course it resizes without losing quality and you can change the color.</a:t>
            </a:r>
            <a:endParaRPr>
              <a:solidFill>
                <a:srgbClr val="28324A"/>
              </a:solidFill>
              <a:latin typeface="Source Sans Pro"/>
              <a:ea typeface="Source Sans Pro"/>
              <a:cs typeface="Source Sans Pro"/>
              <a:sym typeface="Source Sans Pro"/>
            </a:endParaRPr>
          </a:p>
          <a:p>
            <a:pPr marL="0" lvl="0" indent="0" algn="l" rtl="0">
              <a:spcBef>
                <a:spcPts val="0"/>
              </a:spcBef>
              <a:spcAft>
                <a:spcPts val="0"/>
              </a:spcAft>
              <a:buNone/>
            </a:pPr>
            <a:endParaRPr>
              <a:solidFill>
                <a:srgbClr val="28324A"/>
              </a:solidFill>
              <a:latin typeface="Source Sans Pro"/>
              <a:ea typeface="Source Sans Pro"/>
              <a:cs typeface="Source Sans Pro"/>
              <a:sym typeface="Source Sans Pro"/>
            </a:endParaRPr>
          </a:p>
          <a:p>
            <a:pPr marL="0" lvl="0" indent="0" algn="l" rtl="0">
              <a:spcBef>
                <a:spcPts val="0"/>
              </a:spcBef>
              <a:spcAft>
                <a:spcPts val="0"/>
              </a:spcAft>
              <a:buNone/>
            </a:pPr>
            <a:r>
              <a:rPr lang="en">
                <a:solidFill>
                  <a:srgbClr val="28324A"/>
                </a:solidFill>
                <a:latin typeface="Source Sans Pro"/>
                <a:ea typeface="Source Sans Pro"/>
                <a:cs typeface="Source Sans Pro"/>
                <a:sym typeface="Source Sans Pro"/>
              </a:rPr>
              <a:t>How? Follow Google instructions </a:t>
            </a:r>
            <a:r>
              <a:rPr lang="en" u="sng">
                <a:solidFill>
                  <a:srgbClr val="28324A"/>
                </a:solidFill>
                <a:latin typeface="Source Sans Pro"/>
                <a:ea typeface="Source Sans Pro"/>
                <a:cs typeface="Source Sans Pro"/>
                <a:sym typeface="Source Sans Pro"/>
                <a:hlinkClick r:id="rId3">
                  <a:extLst>
                    <a:ext uri="{A12FA001-AC4F-418D-AE19-62706E023703}">
                      <ahyp:hlinkClr xmlns:ahyp="http://schemas.microsoft.com/office/drawing/2018/hyperlinkcolor" val="tx"/>
                    </a:ext>
                  </a:extLst>
                </a:hlinkClick>
              </a:rPr>
              <a:t>https://twitter.com/googledocs/status/730087240156643328</a:t>
            </a:r>
            <a:endParaRPr>
              <a:solidFill>
                <a:srgbClr val="28324A"/>
              </a:solidFill>
              <a:latin typeface="Source Sans Pro"/>
              <a:ea typeface="Source Sans Pro"/>
              <a:cs typeface="Source Sans Pro"/>
              <a:sym typeface="Source Sans Pro"/>
            </a:endParaRPr>
          </a:p>
          <a:p>
            <a:pPr marL="0" lvl="0" indent="0" algn="l" rtl="0">
              <a:spcBef>
                <a:spcPts val="0"/>
              </a:spcBef>
              <a:spcAft>
                <a:spcPts val="0"/>
              </a:spcAft>
              <a:buNone/>
            </a:pPr>
            <a:endParaRPr>
              <a:solidFill>
                <a:srgbClr val="28324A"/>
              </a:solidFill>
              <a:latin typeface="Source Sans Pro"/>
              <a:ea typeface="Source Sans Pro"/>
              <a:cs typeface="Source Sans Pro"/>
              <a:sym typeface="Source Sans Pro"/>
            </a:endParaRPr>
          </a:p>
          <a:p>
            <a:pPr marL="0" lvl="0" indent="0" algn="l" rtl="0">
              <a:spcBef>
                <a:spcPts val="0"/>
              </a:spcBef>
              <a:spcAft>
                <a:spcPts val="0"/>
              </a:spcAft>
              <a:buNone/>
            </a:pPr>
            <a:endParaRPr>
              <a:solidFill>
                <a:srgbClr val="28324A"/>
              </a:solidFill>
              <a:latin typeface="Source Sans Pro"/>
              <a:ea typeface="Source Sans Pro"/>
              <a:cs typeface="Source Sans Pro"/>
              <a:sym typeface="Source Sans Pro"/>
            </a:endParaRPr>
          </a:p>
          <a:p>
            <a:pPr marL="0" lvl="0" indent="0" algn="l" rtl="0">
              <a:spcBef>
                <a:spcPts val="0"/>
              </a:spcBef>
              <a:spcAft>
                <a:spcPts val="0"/>
              </a:spcAft>
              <a:buClr>
                <a:srgbClr val="000000"/>
              </a:buClr>
              <a:buSzPts val="1100"/>
              <a:buFont typeface="Arial"/>
              <a:buNone/>
            </a:pPr>
            <a:endParaRPr>
              <a:solidFill>
                <a:srgbClr val="28324A"/>
              </a:solidFill>
              <a:latin typeface="Source Sans Pro"/>
              <a:ea typeface="Source Sans Pro"/>
              <a:cs typeface="Source Sans Pro"/>
              <a:sym typeface="Source Sans Pro"/>
            </a:endParaRPr>
          </a:p>
          <a:p>
            <a:pPr marL="0" lvl="0" indent="0" algn="l" rtl="0">
              <a:spcBef>
                <a:spcPts val="0"/>
              </a:spcBef>
              <a:spcAft>
                <a:spcPts val="0"/>
              </a:spcAft>
              <a:buNone/>
            </a:pPr>
            <a:endParaRPr>
              <a:solidFill>
                <a:srgbClr val="28324A"/>
              </a:solidFill>
              <a:latin typeface="Source Sans Pro"/>
              <a:ea typeface="Source Sans Pro"/>
              <a:cs typeface="Source Sans Pro"/>
              <a:sym typeface="Source Sans Pro"/>
            </a:endParaRPr>
          </a:p>
        </p:txBody>
      </p:sp>
      <p:sp>
        <p:nvSpPr>
          <p:cNvPr id="1765" name="Google Shape;1765;p50"/>
          <p:cNvSpPr txBox="1"/>
          <p:nvPr/>
        </p:nvSpPr>
        <p:spPr>
          <a:xfrm>
            <a:off x="1112900" y="2374250"/>
            <a:ext cx="7327500" cy="2570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3600">
                <a:solidFill>
                  <a:srgbClr val="28324A"/>
                </a:solidFill>
                <a:latin typeface="Source Sans Pro"/>
                <a:ea typeface="Source Sans Pro"/>
                <a:cs typeface="Source Sans Pro"/>
                <a:sym typeface="Source Sans Pro"/>
              </a:rPr>
              <a:t>✋👆👉👍👤👦👧👨👩👪💃🏃💑❤😂😉😋😒😭👶😸🐟🍒🍔💣📌📖🔨🎃🎈🎨🏈🏰🌏🔌🔑</a:t>
            </a:r>
            <a:r>
              <a:rPr lang="en" sz="2400">
                <a:solidFill>
                  <a:srgbClr val="FFFFFF"/>
                </a:solidFill>
                <a:highlight>
                  <a:schemeClr val="accent4"/>
                </a:highlight>
                <a:latin typeface="Source Sans Pro"/>
                <a:ea typeface="Source Sans Pro"/>
                <a:cs typeface="Source Sans Pro"/>
                <a:sym typeface="Source Sans Pro"/>
              </a:rPr>
              <a:t> and many more...</a:t>
            </a:r>
            <a:endParaRPr sz="2400">
              <a:solidFill>
                <a:srgbClr val="FFFFFF"/>
              </a:solidFill>
              <a:highlight>
                <a:schemeClr val="accent4"/>
              </a:highlight>
              <a:latin typeface="Source Sans Pro"/>
              <a:ea typeface="Source Sans Pro"/>
              <a:cs typeface="Source Sans Pro"/>
              <a:sym typeface="Source Sans Pro"/>
            </a:endParaRPr>
          </a:p>
        </p:txBody>
      </p:sp>
      <p:sp>
        <p:nvSpPr>
          <p:cNvPr id="1766" name="Google Shape;1766;p50"/>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solidFill>
                  <a:srgbClr val="00CEF6"/>
                </a:solidFill>
              </a:rPr>
              <a:t>282</a:t>
            </a:fld>
            <a:endParaRPr>
              <a:solidFill>
                <a:srgbClr val="00CEF6"/>
              </a:solidFill>
            </a:endParaRPr>
          </a:p>
        </p:txBody>
      </p:sp>
    </p:spTree>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bg>
      <p:bgPr>
        <a:gradFill>
          <a:gsLst>
            <a:gs pos="0">
              <a:srgbClr val="FFD966"/>
            </a:gs>
            <a:gs pos="100000">
              <a:srgbClr val="FF9900"/>
            </a:gs>
          </a:gsLst>
          <a:path path="circle">
            <a:fillToRect l="50000" t="50000" r="50000" b="50000"/>
          </a:path>
          <a:tileRect/>
        </a:gradFill>
        <a:effectLst/>
      </p:bgPr>
    </p:bg>
    <p:spTree>
      <p:nvGrpSpPr>
        <p:cNvPr id="1" name="Shape 1770"/>
        <p:cNvGrpSpPr/>
        <p:nvPr/>
      </p:nvGrpSpPr>
      <p:grpSpPr>
        <a:xfrm>
          <a:off x="0" y="0"/>
          <a:ext cx="0" cy="0"/>
          <a:chOff x="0" y="0"/>
          <a:chExt cx="0" cy="0"/>
        </a:xfrm>
      </p:grpSpPr>
      <p:pic>
        <p:nvPicPr>
          <p:cNvPr id="1771" name="Google Shape;1771;p51">
            <a:hlinkClick r:id="rId3"/>
          </p:cNvPr>
          <p:cNvPicPr preferRelativeResize="0"/>
          <p:nvPr/>
        </p:nvPicPr>
        <p:blipFill rotWithShape="1">
          <a:blip r:embed="rId4">
            <a:alphaModFix/>
          </a:blip>
          <a:srcRect/>
          <a:stretch/>
        </p:blipFill>
        <p:spPr>
          <a:xfrm>
            <a:off x="3426425" y="1451225"/>
            <a:ext cx="2291150" cy="550600"/>
          </a:xfrm>
          <a:prstGeom prst="rect">
            <a:avLst/>
          </a:prstGeom>
          <a:noFill/>
          <a:ln>
            <a:noFill/>
          </a:ln>
        </p:spPr>
      </p:pic>
      <p:sp>
        <p:nvSpPr>
          <p:cNvPr id="1772" name="Google Shape;1772;p51"/>
          <p:cNvSpPr txBox="1"/>
          <p:nvPr/>
        </p:nvSpPr>
        <p:spPr>
          <a:xfrm>
            <a:off x="1106100" y="2209500"/>
            <a:ext cx="6931800" cy="267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800" b="1">
                <a:solidFill>
                  <a:srgbClr val="434343"/>
                </a:solidFill>
                <a:latin typeface="Montserrat"/>
                <a:ea typeface="Montserrat"/>
                <a:cs typeface="Montserrat"/>
                <a:sym typeface="Montserrat"/>
              </a:rPr>
              <a:t>Free templates for all your presentation needs</a:t>
            </a:r>
            <a:endParaRPr sz="1800" b="1">
              <a:solidFill>
                <a:srgbClr val="434343"/>
              </a:solidFill>
              <a:latin typeface="Montserrat"/>
              <a:ea typeface="Montserrat"/>
              <a:cs typeface="Montserrat"/>
              <a:sym typeface="Montserrat"/>
            </a:endParaRPr>
          </a:p>
        </p:txBody>
      </p:sp>
      <p:grpSp>
        <p:nvGrpSpPr>
          <p:cNvPr id="1773" name="Google Shape;1773;p51"/>
          <p:cNvGrpSpPr/>
          <p:nvPr/>
        </p:nvGrpSpPr>
        <p:grpSpPr>
          <a:xfrm>
            <a:off x="690575" y="3290132"/>
            <a:ext cx="7762851" cy="892418"/>
            <a:chOff x="801125" y="3213932"/>
            <a:chExt cx="7762851" cy="892418"/>
          </a:xfrm>
        </p:grpSpPr>
        <p:grpSp>
          <p:nvGrpSpPr>
            <p:cNvPr id="1774" name="Google Shape;1774;p51"/>
            <p:cNvGrpSpPr/>
            <p:nvPr/>
          </p:nvGrpSpPr>
          <p:grpSpPr>
            <a:xfrm>
              <a:off x="4845759" y="3213932"/>
              <a:ext cx="1695900" cy="892418"/>
              <a:chOff x="4845759" y="3213932"/>
              <a:chExt cx="1695900" cy="892418"/>
            </a:xfrm>
          </p:grpSpPr>
          <p:sp>
            <p:nvSpPr>
              <p:cNvPr id="1775" name="Google Shape;1775;p51"/>
              <p:cNvSpPr txBox="1"/>
              <p:nvPr/>
            </p:nvSpPr>
            <p:spPr>
              <a:xfrm>
                <a:off x="4845759" y="3469450"/>
                <a:ext cx="1695900" cy="636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a:solidFill>
                      <a:srgbClr val="434343"/>
                    </a:solidFill>
                    <a:latin typeface="Montserrat"/>
                    <a:ea typeface="Montserrat"/>
                    <a:cs typeface="Montserrat"/>
                    <a:sym typeface="Montserrat"/>
                  </a:rPr>
                  <a:t>Ready to use, professional and customizable</a:t>
                </a:r>
                <a:endParaRPr sz="1200">
                  <a:solidFill>
                    <a:srgbClr val="434343"/>
                  </a:solidFill>
                  <a:latin typeface="Montserrat"/>
                  <a:ea typeface="Montserrat"/>
                  <a:cs typeface="Montserrat"/>
                  <a:sym typeface="Montserrat"/>
                </a:endParaRPr>
              </a:p>
            </p:txBody>
          </p:sp>
          <p:sp>
            <p:nvSpPr>
              <p:cNvPr id="1776" name="Google Shape;1776;p51"/>
              <p:cNvSpPr/>
              <p:nvPr/>
            </p:nvSpPr>
            <p:spPr>
              <a:xfrm>
                <a:off x="5603395" y="3213932"/>
                <a:ext cx="180627" cy="181175"/>
              </a:xfrm>
              <a:custGeom>
                <a:avLst/>
                <a:gdLst/>
                <a:ahLst/>
                <a:cxnLst/>
                <a:rect l="l" t="t" r="r" b="b"/>
                <a:pathLst>
                  <a:path w="5929" h="5947" extrusionOk="0">
                    <a:moveTo>
                      <a:pt x="4679" y="0"/>
                    </a:moveTo>
                    <a:lnTo>
                      <a:pt x="4567" y="19"/>
                    </a:lnTo>
                    <a:lnTo>
                      <a:pt x="4474" y="37"/>
                    </a:lnTo>
                    <a:lnTo>
                      <a:pt x="4381" y="93"/>
                    </a:lnTo>
                    <a:lnTo>
                      <a:pt x="4288" y="168"/>
                    </a:lnTo>
                    <a:lnTo>
                      <a:pt x="3747" y="690"/>
                    </a:lnTo>
                    <a:lnTo>
                      <a:pt x="3729" y="746"/>
                    </a:lnTo>
                    <a:lnTo>
                      <a:pt x="3710" y="802"/>
                    </a:lnTo>
                    <a:lnTo>
                      <a:pt x="3729" y="857"/>
                    </a:lnTo>
                    <a:lnTo>
                      <a:pt x="3747" y="895"/>
                    </a:lnTo>
                    <a:lnTo>
                      <a:pt x="5033" y="2181"/>
                    </a:lnTo>
                    <a:lnTo>
                      <a:pt x="5089" y="2218"/>
                    </a:lnTo>
                    <a:lnTo>
                      <a:pt x="5182" y="2218"/>
                    </a:lnTo>
                    <a:lnTo>
                      <a:pt x="5238" y="2181"/>
                    </a:lnTo>
                    <a:lnTo>
                      <a:pt x="5779" y="1640"/>
                    </a:lnTo>
                    <a:lnTo>
                      <a:pt x="5835" y="1566"/>
                    </a:lnTo>
                    <a:lnTo>
                      <a:pt x="5891" y="1473"/>
                    </a:lnTo>
                    <a:lnTo>
                      <a:pt x="5928" y="1361"/>
                    </a:lnTo>
                    <a:lnTo>
                      <a:pt x="5928" y="1249"/>
                    </a:lnTo>
                    <a:lnTo>
                      <a:pt x="5928" y="1156"/>
                    </a:lnTo>
                    <a:lnTo>
                      <a:pt x="5891" y="1044"/>
                    </a:lnTo>
                    <a:lnTo>
                      <a:pt x="5835" y="951"/>
                    </a:lnTo>
                    <a:lnTo>
                      <a:pt x="5779" y="857"/>
                    </a:lnTo>
                    <a:lnTo>
                      <a:pt x="5071" y="168"/>
                    </a:lnTo>
                    <a:lnTo>
                      <a:pt x="4977" y="93"/>
                    </a:lnTo>
                    <a:lnTo>
                      <a:pt x="4884" y="37"/>
                    </a:lnTo>
                    <a:lnTo>
                      <a:pt x="4791" y="19"/>
                    </a:lnTo>
                    <a:lnTo>
                      <a:pt x="4679" y="0"/>
                    </a:lnTo>
                    <a:close/>
                    <a:moveTo>
                      <a:pt x="3393" y="1883"/>
                    </a:moveTo>
                    <a:lnTo>
                      <a:pt x="3449" y="1920"/>
                    </a:lnTo>
                    <a:lnTo>
                      <a:pt x="3486" y="1976"/>
                    </a:lnTo>
                    <a:lnTo>
                      <a:pt x="3505" y="2050"/>
                    </a:lnTo>
                    <a:lnTo>
                      <a:pt x="3486" y="2106"/>
                    </a:lnTo>
                    <a:lnTo>
                      <a:pt x="3449" y="2162"/>
                    </a:lnTo>
                    <a:lnTo>
                      <a:pt x="1660" y="3952"/>
                    </a:lnTo>
                    <a:lnTo>
                      <a:pt x="1604" y="3970"/>
                    </a:lnTo>
                    <a:lnTo>
                      <a:pt x="1548" y="3989"/>
                    </a:lnTo>
                    <a:lnTo>
                      <a:pt x="1492" y="3970"/>
                    </a:lnTo>
                    <a:lnTo>
                      <a:pt x="1436" y="3952"/>
                    </a:lnTo>
                    <a:lnTo>
                      <a:pt x="1399" y="3896"/>
                    </a:lnTo>
                    <a:lnTo>
                      <a:pt x="1380" y="3821"/>
                    </a:lnTo>
                    <a:lnTo>
                      <a:pt x="1399" y="3765"/>
                    </a:lnTo>
                    <a:lnTo>
                      <a:pt x="1436" y="3709"/>
                    </a:lnTo>
                    <a:lnTo>
                      <a:pt x="3225" y="1920"/>
                    </a:lnTo>
                    <a:lnTo>
                      <a:pt x="3281" y="1883"/>
                    </a:lnTo>
                    <a:close/>
                    <a:moveTo>
                      <a:pt x="1007" y="4362"/>
                    </a:moveTo>
                    <a:lnTo>
                      <a:pt x="1007" y="4921"/>
                    </a:lnTo>
                    <a:lnTo>
                      <a:pt x="1566" y="4921"/>
                    </a:lnTo>
                    <a:lnTo>
                      <a:pt x="1566" y="5331"/>
                    </a:lnTo>
                    <a:lnTo>
                      <a:pt x="821" y="5462"/>
                    </a:lnTo>
                    <a:lnTo>
                      <a:pt x="467" y="5107"/>
                    </a:lnTo>
                    <a:lnTo>
                      <a:pt x="597" y="4362"/>
                    </a:lnTo>
                    <a:close/>
                    <a:moveTo>
                      <a:pt x="3337" y="1118"/>
                    </a:moveTo>
                    <a:lnTo>
                      <a:pt x="3300" y="1156"/>
                    </a:lnTo>
                    <a:lnTo>
                      <a:pt x="243" y="4213"/>
                    </a:lnTo>
                    <a:lnTo>
                      <a:pt x="1" y="5611"/>
                    </a:lnTo>
                    <a:lnTo>
                      <a:pt x="1" y="5685"/>
                    </a:lnTo>
                    <a:lnTo>
                      <a:pt x="1" y="5741"/>
                    </a:lnTo>
                    <a:lnTo>
                      <a:pt x="38" y="5816"/>
                    </a:lnTo>
                    <a:lnTo>
                      <a:pt x="75" y="5853"/>
                    </a:lnTo>
                    <a:lnTo>
                      <a:pt x="131" y="5890"/>
                    </a:lnTo>
                    <a:lnTo>
                      <a:pt x="187" y="5928"/>
                    </a:lnTo>
                    <a:lnTo>
                      <a:pt x="243" y="5946"/>
                    </a:lnTo>
                    <a:lnTo>
                      <a:pt x="317" y="5928"/>
                    </a:lnTo>
                    <a:lnTo>
                      <a:pt x="1734" y="5685"/>
                    </a:lnTo>
                    <a:lnTo>
                      <a:pt x="4772" y="2647"/>
                    </a:lnTo>
                    <a:lnTo>
                      <a:pt x="4810" y="2591"/>
                    </a:lnTo>
                    <a:lnTo>
                      <a:pt x="4810" y="2535"/>
                    </a:lnTo>
                    <a:lnTo>
                      <a:pt x="4810" y="2498"/>
                    </a:lnTo>
                    <a:lnTo>
                      <a:pt x="4772" y="2442"/>
                    </a:lnTo>
                    <a:lnTo>
                      <a:pt x="3486" y="1156"/>
                    </a:lnTo>
                    <a:lnTo>
                      <a:pt x="3449" y="1118"/>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grpSp>
        <p:grpSp>
          <p:nvGrpSpPr>
            <p:cNvPr id="1777" name="Google Shape;1777;p51"/>
            <p:cNvGrpSpPr/>
            <p:nvPr/>
          </p:nvGrpSpPr>
          <p:grpSpPr>
            <a:xfrm>
              <a:off x="2823442" y="3214222"/>
              <a:ext cx="1695900" cy="892128"/>
              <a:chOff x="2823442" y="3214222"/>
              <a:chExt cx="1695900" cy="892128"/>
            </a:xfrm>
          </p:grpSpPr>
          <p:sp>
            <p:nvSpPr>
              <p:cNvPr id="1778" name="Google Shape;1778;p51"/>
              <p:cNvSpPr txBox="1"/>
              <p:nvPr/>
            </p:nvSpPr>
            <p:spPr>
              <a:xfrm>
                <a:off x="2823442" y="3469450"/>
                <a:ext cx="1695900" cy="636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a:solidFill>
                      <a:srgbClr val="434343"/>
                    </a:solidFill>
                    <a:latin typeface="Montserrat"/>
                    <a:ea typeface="Montserrat"/>
                    <a:cs typeface="Montserrat"/>
                    <a:sym typeface="Montserrat"/>
                  </a:rPr>
                  <a:t>100% free for personal or commercial use</a:t>
                </a:r>
                <a:endParaRPr sz="1200">
                  <a:solidFill>
                    <a:srgbClr val="434343"/>
                  </a:solidFill>
                  <a:latin typeface="Montserrat"/>
                  <a:ea typeface="Montserrat"/>
                  <a:cs typeface="Montserrat"/>
                  <a:sym typeface="Montserrat"/>
                </a:endParaRPr>
              </a:p>
            </p:txBody>
          </p:sp>
          <p:sp>
            <p:nvSpPr>
              <p:cNvPr id="1779" name="Google Shape;1779;p51"/>
              <p:cNvSpPr/>
              <p:nvPr/>
            </p:nvSpPr>
            <p:spPr>
              <a:xfrm>
                <a:off x="3569730" y="3214222"/>
                <a:ext cx="203323" cy="180597"/>
              </a:xfrm>
              <a:custGeom>
                <a:avLst/>
                <a:gdLst/>
                <a:ahLst/>
                <a:cxnLst/>
                <a:rect l="l" t="t" r="r" b="b"/>
                <a:pathLst>
                  <a:path w="6674" h="5928" extrusionOk="0">
                    <a:moveTo>
                      <a:pt x="2443" y="0"/>
                    </a:moveTo>
                    <a:lnTo>
                      <a:pt x="2275" y="37"/>
                    </a:lnTo>
                    <a:lnTo>
                      <a:pt x="2126" y="93"/>
                    </a:lnTo>
                    <a:lnTo>
                      <a:pt x="1995" y="187"/>
                    </a:lnTo>
                    <a:lnTo>
                      <a:pt x="1846" y="336"/>
                    </a:lnTo>
                    <a:lnTo>
                      <a:pt x="1753" y="503"/>
                    </a:lnTo>
                    <a:lnTo>
                      <a:pt x="1697" y="690"/>
                    </a:lnTo>
                    <a:lnTo>
                      <a:pt x="1660" y="876"/>
                    </a:lnTo>
                    <a:lnTo>
                      <a:pt x="1678" y="1063"/>
                    </a:lnTo>
                    <a:lnTo>
                      <a:pt x="1716" y="1249"/>
                    </a:lnTo>
                    <a:lnTo>
                      <a:pt x="1809" y="1417"/>
                    </a:lnTo>
                    <a:lnTo>
                      <a:pt x="1921" y="1566"/>
                    </a:lnTo>
                    <a:lnTo>
                      <a:pt x="3188" y="2889"/>
                    </a:lnTo>
                    <a:lnTo>
                      <a:pt x="3263" y="2945"/>
                    </a:lnTo>
                    <a:lnTo>
                      <a:pt x="3337" y="2964"/>
                    </a:lnTo>
                    <a:lnTo>
                      <a:pt x="3412" y="2945"/>
                    </a:lnTo>
                    <a:lnTo>
                      <a:pt x="3487" y="2889"/>
                    </a:lnTo>
                    <a:lnTo>
                      <a:pt x="4754" y="1566"/>
                    </a:lnTo>
                    <a:lnTo>
                      <a:pt x="4866" y="1417"/>
                    </a:lnTo>
                    <a:lnTo>
                      <a:pt x="4940" y="1249"/>
                    </a:lnTo>
                    <a:lnTo>
                      <a:pt x="4996" y="1063"/>
                    </a:lnTo>
                    <a:lnTo>
                      <a:pt x="5015" y="876"/>
                    </a:lnTo>
                    <a:lnTo>
                      <a:pt x="4978" y="690"/>
                    </a:lnTo>
                    <a:lnTo>
                      <a:pt x="4922" y="503"/>
                    </a:lnTo>
                    <a:lnTo>
                      <a:pt x="4810" y="336"/>
                    </a:lnTo>
                    <a:lnTo>
                      <a:pt x="4679" y="187"/>
                    </a:lnTo>
                    <a:lnTo>
                      <a:pt x="4549" y="93"/>
                    </a:lnTo>
                    <a:lnTo>
                      <a:pt x="4381" y="37"/>
                    </a:lnTo>
                    <a:lnTo>
                      <a:pt x="4232" y="0"/>
                    </a:lnTo>
                    <a:lnTo>
                      <a:pt x="4064" y="0"/>
                    </a:lnTo>
                    <a:lnTo>
                      <a:pt x="3897" y="19"/>
                    </a:lnTo>
                    <a:lnTo>
                      <a:pt x="3747" y="75"/>
                    </a:lnTo>
                    <a:lnTo>
                      <a:pt x="3598" y="168"/>
                    </a:lnTo>
                    <a:lnTo>
                      <a:pt x="3468" y="280"/>
                    </a:lnTo>
                    <a:lnTo>
                      <a:pt x="3337" y="429"/>
                    </a:lnTo>
                    <a:lnTo>
                      <a:pt x="3207" y="280"/>
                    </a:lnTo>
                    <a:lnTo>
                      <a:pt x="3076" y="168"/>
                    </a:lnTo>
                    <a:lnTo>
                      <a:pt x="2927" y="75"/>
                    </a:lnTo>
                    <a:lnTo>
                      <a:pt x="2778" y="19"/>
                    </a:lnTo>
                    <a:lnTo>
                      <a:pt x="2610" y="0"/>
                    </a:lnTo>
                    <a:close/>
                    <a:moveTo>
                      <a:pt x="2219" y="3691"/>
                    </a:moveTo>
                    <a:lnTo>
                      <a:pt x="1995" y="3728"/>
                    </a:lnTo>
                    <a:lnTo>
                      <a:pt x="1772" y="3784"/>
                    </a:lnTo>
                    <a:lnTo>
                      <a:pt x="1548" y="3877"/>
                    </a:lnTo>
                    <a:lnTo>
                      <a:pt x="1362" y="4008"/>
                    </a:lnTo>
                    <a:lnTo>
                      <a:pt x="821" y="4436"/>
                    </a:lnTo>
                    <a:lnTo>
                      <a:pt x="187" y="4436"/>
                    </a:lnTo>
                    <a:lnTo>
                      <a:pt x="113" y="4455"/>
                    </a:lnTo>
                    <a:lnTo>
                      <a:pt x="57" y="4492"/>
                    </a:lnTo>
                    <a:lnTo>
                      <a:pt x="1" y="4548"/>
                    </a:lnTo>
                    <a:lnTo>
                      <a:pt x="1" y="4623"/>
                    </a:lnTo>
                    <a:lnTo>
                      <a:pt x="1" y="5741"/>
                    </a:lnTo>
                    <a:lnTo>
                      <a:pt x="1" y="5816"/>
                    </a:lnTo>
                    <a:lnTo>
                      <a:pt x="57" y="5872"/>
                    </a:lnTo>
                    <a:lnTo>
                      <a:pt x="113" y="5909"/>
                    </a:lnTo>
                    <a:lnTo>
                      <a:pt x="187" y="5928"/>
                    </a:lnTo>
                    <a:lnTo>
                      <a:pt x="4325" y="5928"/>
                    </a:lnTo>
                    <a:lnTo>
                      <a:pt x="4437" y="5909"/>
                    </a:lnTo>
                    <a:lnTo>
                      <a:pt x="4568" y="5890"/>
                    </a:lnTo>
                    <a:lnTo>
                      <a:pt x="4679" y="5834"/>
                    </a:lnTo>
                    <a:lnTo>
                      <a:pt x="4791" y="5760"/>
                    </a:lnTo>
                    <a:lnTo>
                      <a:pt x="6543" y="4362"/>
                    </a:lnTo>
                    <a:lnTo>
                      <a:pt x="6599" y="4306"/>
                    </a:lnTo>
                    <a:lnTo>
                      <a:pt x="6637" y="4231"/>
                    </a:lnTo>
                    <a:lnTo>
                      <a:pt x="6674" y="4157"/>
                    </a:lnTo>
                    <a:lnTo>
                      <a:pt x="6674" y="4082"/>
                    </a:lnTo>
                    <a:lnTo>
                      <a:pt x="6674" y="4008"/>
                    </a:lnTo>
                    <a:lnTo>
                      <a:pt x="6655" y="3933"/>
                    </a:lnTo>
                    <a:lnTo>
                      <a:pt x="6618" y="3859"/>
                    </a:lnTo>
                    <a:lnTo>
                      <a:pt x="6543" y="3784"/>
                    </a:lnTo>
                    <a:lnTo>
                      <a:pt x="6506" y="3747"/>
                    </a:lnTo>
                    <a:lnTo>
                      <a:pt x="6432" y="3728"/>
                    </a:lnTo>
                    <a:lnTo>
                      <a:pt x="6376" y="3709"/>
                    </a:lnTo>
                    <a:lnTo>
                      <a:pt x="6301" y="3709"/>
                    </a:lnTo>
                    <a:lnTo>
                      <a:pt x="6171" y="3728"/>
                    </a:lnTo>
                    <a:lnTo>
                      <a:pt x="6115" y="3747"/>
                    </a:lnTo>
                    <a:lnTo>
                      <a:pt x="6059" y="3784"/>
                    </a:lnTo>
                    <a:lnTo>
                      <a:pt x="4978" y="4641"/>
                    </a:lnTo>
                    <a:lnTo>
                      <a:pt x="4885" y="4716"/>
                    </a:lnTo>
                    <a:lnTo>
                      <a:pt x="4773" y="4772"/>
                    </a:lnTo>
                    <a:lnTo>
                      <a:pt x="4642" y="4809"/>
                    </a:lnTo>
                    <a:lnTo>
                      <a:pt x="3095" y="4809"/>
                    </a:lnTo>
                    <a:lnTo>
                      <a:pt x="3039" y="4772"/>
                    </a:lnTo>
                    <a:lnTo>
                      <a:pt x="2983" y="4716"/>
                    </a:lnTo>
                    <a:lnTo>
                      <a:pt x="2965" y="4660"/>
                    </a:lnTo>
                    <a:lnTo>
                      <a:pt x="2965" y="4586"/>
                    </a:lnTo>
                    <a:lnTo>
                      <a:pt x="3002" y="4511"/>
                    </a:lnTo>
                    <a:lnTo>
                      <a:pt x="3076" y="4455"/>
                    </a:lnTo>
                    <a:lnTo>
                      <a:pt x="3151" y="4436"/>
                    </a:lnTo>
                    <a:lnTo>
                      <a:pt x="4120" y="4436"/>
                    </a:lnTo>
                    <a:lnTo>
                      <a:pt x="4195" y="4418"/>
                    </a:lnTo>
                    <a:lnTo>
                      <a:pt x="4307" y="4362"/>
                    </a:lnTo>
                    <a:lnTo>
                      <a:pt x="4363" y="4306"/>
                    </a:lnTo>
                    <a:lnTo>
                      <a:pt x="4400" y="4250"/>
                    </a:lnTo>
                    <a:lnTo>
                      <a:pt x="4419" y="4194"/>
                    </a:lnTo>
                    <a:lnTo>
                      <a:pt x="4437" y="4138"/>
                    </a:lnTo>
                    <a:lnTo>
                      <a:pt x="4456" y="4045"/>
                    </a:lnTo>
                    <a:lnTo>
                      <a:pt x="4437" y="3970"/>
                    </a:lnTo>
                    <a:lnTo>
                      <a:pt x="4400" y="3896"/>
                    </a:lnTo>
                    <a:lnTo>
                      <a:pt x="4363" y="3821"/>
                    </a:lnTo>
                    <a:lnTo>
                      <a:pt x="4307" y="3784"/>
                    </a:lnTo>
                    <a:lnTo>
                      <a:pt x="4232" y="3728"/>
                    </a:lnTo>
                    <a:lnTo>
                      <a:pt x="4158" y="3709"/>
                    </a:lnTo>
                    <a:lnTo>
                      <a:pt x="4083" y="369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grpSp>
        <p:grpSp>
          <p:nvGrpSpPr>
            <p:cNvPr id="1780" name="Google Shape;1780;p51"/>
            <p:cNvGrpSpPr/>
            <p:nvPr/>
          </p:nvGrpSpPr>
          <p:grpSpPr>
            <a:xfrm>
              <a:off x="6868076" y="3213932"/>
              <a:ext cx="1695900" cy="892418"/>
              <a:chOff x="6868076" y="3213932"/>
              <a:chExt cx="1695900" cy="892418"/>
            </a:xfrm>
          </p:grpSpPr>
          <p:sp>
            <p:nvSpPr>
              <p:cNvPr id="1781" name="Google Shape;1781;p51"/>
              <p:cNvSpPr txBox="1"/>
              <p:nvPr/>
            </p:nvSpPr>
            <p:spPr>
              <a:xfrm>
                <a:off x="6868076" y="3469450"/>
                <a:ext cx="1695900" cy="636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a:solidFill>
                      <a:srgbClr val="434343"/>
                    </a:solidFill>
                    <a:latin typeface="Montserrat"/>
                    <a:ea typeface="Montserrat"/>
                    <a:cs typeface="Montserrat"/>
                    <a:sym typeface="Montserrat"/>
                  </a:rPr>
                  <a:t>Blow your audience away with attractive visuals</a:t>
                </a:r>
                <a:endParaRPr sz="1200">
                  <a:solidFill>
                    <a:srgbClr val="434343"/>
                  </a:solidFill>
                  <a:latin typeface="Montserrat"/>
                  <a:ea typeface="Montserrat"/>
                  <a:cs typeface="Montserrat"/>
                  <a:sym typeface="Montserrat"/>
                </a:endParaRPr>
              </a:p>
            </p:txBody>
          </p:sp>
          <p:sp>
            <p:nvSpPr>
              <p:cNvPr id="1782" name="Google Shape;1782;p51"/>
              <p:cNvSpPr/>
              <p:nvPr/>
            </p:nvSpPr>
            <p:spPr>
              <a:xfrm>
                <a:off x="7625712" y="3213932"/>
                <a:ext cx="180627" cy="181175"/>
              </a:xfrm>
              <a:custGeom>
                <a:avLst/>
                <a:gdLst/>
                <a:ahLst/>
                <a:cxnLst/>
                <a:rect l="l" t="t" r="r" b="b"/>
                <a:pathLst>
                  <a:path w="5929" h="5947" extrusionOk="0">
                    <a:moveTo>
                      <a:pt x="784" y="4940"/>
                    </a:moveTo>
                    <a:lnTo>
                      <a:pt x="839" y="4958"/>
                    </a:lnTo>
                    <a:lnTo>
                      <a:pt x="933" y="5014"/>
                    </a:lnTo>
                    <a:lnTo>
                      <a:pt x="989" y="5107"/>
                    </a:lnTo>
                    <a:lnTo>
                      <a:pt x="1007" y="5145"/>
                    </a:lnTo>
                    <a:lnTo>
                      <a:pt x="1007" y="5201"/>
                    </a:lnTo>
                    <a:lnTo>
                      <a:pt x="1007" y="5257"/>
                    </a:lnTo>
                    <a:lnTo>
                      <a:pt x="989" y="5313"/>
                    </a:lnTo>
                    <a:lnTo>
                      <a:pt x="933" y="5406"/>
                    </a:lnTo>
                    <a:lnTo>
                      <a:pt x="839" y="5462"/>
                    </a:lnTo>
                    <a:lnTo>
                      <a:pt x="784" y="5480"/>
                    </a:lnTo>
                    <a:lnTo>
                      <a:pt x="672" y="5480"/>
                    </a:lnTo>
                    <a:lnTo>
                      <a:pt x="634" y="5462"/>
                    </a:lnTo>
                    <a:lnTo>
                      <a:pt x="541" y="5406"/>
                    </a:lnTo>
                    <a:lnTo>
                      <a:pt x="485" y="5313"/>
                    </a:lnTo>
                    <a:lnTo>
                      <a:pt x="467" y="5257"/>
                    </a:lnTo>
                    <a:lnTo>
                      <a:pt x="448" y="5201"/>
                    </a:lnTo>
                    <a:lnTo>
                      <a:pt x="467" y="5145"/>
                    </a:lnTo>
                    <a:lnTo>
                      <a:pt x="485" y="5107"/>
                    </a:lnTo>
                    <a:lnTo>
                      <a:pt x="541" y="5014"/>
                    </a:lnTo>
                    <a:lnTo>
                      <a:pt x="634" y="4958"/>
                    </a:lnTo>
                    <a:lnTo>
                      <a:pt x="672" y="4940"/>
                    </a:lnTo>
                    <a:close/>
                    <a:moveTo>
                      <a:pt x="206" y="2610"/>
                    </a:moveTo>
                    <a:lnTo>
                      <a:pt x="168" y="2628"/>
                    </a:lnTo>
                    <a:lnTo>
                      <a:pt x="75" y="2684"/>
                    </a:lnTo>
                    <a:lnTo>
                      <a:pt x="19" y="2777"/>
                    </a:lnTo>
                    <a:lnTo>
                      <a:pt x="1" y="2833"/>
                    </a:lnTo>
                    <a:lnTo>
                      <a:pt x="1" y="2889"/>
                    </a:lnTo>
                    <a:lnTo>
                      <a:pt x="1" y="5667"/>
                    </a:lnTo>
                    <a:lnTo>
                      <a:pt x="1" y="5723"/>
                    </a:lnTo>
                    <a:lnTo>
                      <a:pt x="19" y="5779"/>
                    </a:lnTo>
                    <a:lnTo>
                      <a:pt x="75" y="5872"/>
                    </a:lnTo>
                    <a:lnTo>
                      <a:pt x="168" y="5928"/>
                    </a:lnTo>
                    <a:lnTo>
                      <a:pt x="206" y="5946"/>
                    </a:lnTo>
                    <a:lnTo>
                      <a:pt x="1250" y="5946"/>
                    </a:lnTo>
                    <a:lnTo>
                      <a:pt x="1305" y="5928"/>
                    </a:lnTo>
                    <a:lnTo>
                      <a:pt x="1399" y="5872"/>
                    </a:lnTo>
                    <a:lnTo>
                      <a:pt x="1455" y="5779"/>
                    </a:lnTo>
                    <a:lnTo>
                      <a:pt x="1473" y="5723"/>
                    </a:lnTo>
                    <a:lnTo>
                      <a:pt x="1473" y="5667"/>
                    </a:lnTo>
                    <a:lnTo>
                      <a:pt x="1473" y="2889"/>
                    </a:lnTo>
                    <a:lnTo>
                      <a:pt x="1473" y="2833"/>
                    </a:lnTo>
                    <a:lnTo>
                      <a:pt x="1455" y="2777"/>
                    </a:lnTo>
                    <a:lnTo>
                      <a:pt x="1399" y="2684"/>
                    </a:lnTo>
                    <a:lnTo>
                      <a:pt x="1305" y="2628"/>
                    </a:lnTo>
                    <a:lnTo>
                      <a:pt x="1250" y="2610"/>
                    </a:lnTo>
                    <a:close/>
                    <a:moveTo>
                      <a:pt x="3617" y="0"/>
                    </a:moveTo>
                    <a:lnTo>
                      <a:pt x="3524" y="19"/>
                    </a:lnTo>
                    <a:lnTo>
                      <a:pt x="3468" y="75"/>
                    </a:lnTo>
                    <a:lnTo>
                      <a:pt x="3393" y="168"/>
                    </a:lnTo>
                    <a:lnTo>
                      <a:pt x="3337" y="261"/>
                    </a:lnTo>
                    <a:lnTo>
                      <a:pt x="3263" y="485"/>
                    </a:lnTo>
                    <a:lnTo>
                      <a:pt x="3225" y="671"/>
                    </a:lnTo>
                    <a:lnTo>
                      <a:pt x="3169" y="858"/>
                    </a:lnTo>
                    <a:lnTo>
                      <a:pt x="3114" y="1044"/>
                    </a:lnTo>
                    <a:lnTo>
                      <a:pt x="3039" y="1212"/>
                    </a:lnTo>
                    <a:lnTo>
                      <a:pt x="2983" y="1286"/>
                    </a:lnTo>
                    <a:lnTo>
                      <a:pt x="2927" y="1361"/>
                    </a:lnTo>
                    <a:lnTo>
                      <a:pt x="2797" y="1510"/>
                    </a:lnTo>
                    <a:lnTo>
                      <a:pt x="2666" y="1659"/>
                    </a:lnTo>
                    <a:lnTo>
                      <a:pt x="2442" y="1995"/>
                    </a:lnTo>
                    <a:lnTo>
                      <a:pt x="2200" y="2330"/>
                    </a:lnTo>
                    <a:lnTo>
                      <a:pt x="2051" y="2498"/>
                    </a:lnTo>
                    <a:lnTo>
                      <a:pt x="1883" y="2666"/>
                    </a:lnTo>
                    <a:lnTo>
                      <a:pt x="1865" y="2722"/>
                    </a:lnTo>
                    <a:lnTo>
                      <a:pt x="1846" y="2777"/>
                    </a:lnTo>
                    <a:lnTo>
                      <a:pt x="1846" y="5257"/>
                    </a:lnTo>
                    <a:lnTo>
                      <a:pt x="1865" y="5313"/>
                    </a:lnTo>
                    <a:lnTo>
                      <a:pt x="1883" y="5350"/>
                    </a:lnTo>
                    <a:lnTo>
                      <a:pt x="1939" y="5387"/>
                    </a:lnTo>
                    <a:lnTo>
                      <a:pt x="1995" y="5387"/>
                    </a:lnTo>
                    <a:lnTo>
                      <a:pt x="2126" y="5406"/>
                    </a:lnTo>
                    <a:lnTo>
                      <a:pt x="2293" y="5462"/>
                    </a:lnTo>
                    <a:lnTo>
                      <a:pt x="2592" y="5573"/>
                    </a:lnTo>
                    <a:lnTo>
                      <a:pt x="2890" y="5704"/>
                    </a:lnTo>
                    <a:lnTo>
                      <a:pt x="3225" y="5816"/>
                    </a:lnTo>
                    <a:lnTo>
                      <a:pt x="3393" y="5872"/>
                    </a:lnTo>
                    <a:lnTo>
                      <a:pt x="3580" y="5909"/>
                    </a:lnTo>
                    <a:lnTo>
                      <a:pt x="3785" y="5946"/>
                    </a:lnTo>
                    <a:lnTo>
                      <a:pt x="4400" y="5946"/>
                    </a:lnTo>
                    <a:lnTo>
                      <a:pt x="4586" y="5928"/>
                    </a:lnTo>
                    <a:lnTo>
                      <a:pt x="4772" y="5909"/>
                    </a:lnTo>
                    <a:lnTo>
                      <a:pt x="4940" y="5853"/>
                    </a:lnTo>
                    <a:lnTo>
                      <a:pt x="5108" y="5797"/>
                    </a:lnTo>
                    <a:lnTo>
                      <a:pt x="5238" y="5723"/>
                    </a:lnTo>
                    <a:lnTo>
                      <a:pt x="5332" y="5611"/>
                    </a:lnTo>
                    <a:lnTo>
                      <a:pt x="5388" y="5499"/>
                    </a:lnTo>
                    <a:lnTo>
                      <a:pt x="5425" y="5368"/>
                    </a:lnTo>
                    <a:lnTo>
                      <a:pt x="5425" y="5238"/>
                    </a:lnTo>
                    <a:lnTo>
                      <a:pt x="5406" y="5089"/>
                    </a:lnTo>
                    <a:lnTo>
                      <a:pt x="5481" y="4996"/>
                    </a:lnTo>
                    <a:lnTo>
                      <a:pt x="5537" y="4902"/>
                    </a:lnTo>
                    <a:lnTo>
                      <a:pt x="5574" y="4809"/>
                    </a:lnTo>
                    <a:lnTo>
                      <a:pt x="5611" y="4697"/>
                    </a:lnTo>
                    <a:lnTo>
                      <a:pt x="5630" y="4567"/>
                    </a:lnTo>
                    <a:lnTo>
                      <a:pt x="5630" y="4455"/>
                    </a:lnTo>
                    <a:lnTo>
                      <a:pt x="5630" y="4325"/>
                    </a:lnTo>
                    <a:lnTo>
                      <a:pt x="5593" y="4213"/>
                    </a:lnTo>
                    <a:lnTo>
                      <a:pt x="5667" y="4101"/>
                    </a:lnTo>
                    <a:lnTo>
                      <a:pt x="5723" y="3989"/>
                    </a:lnTo>
                    <a:lnTo>
                      <a:pt x="5742" y="3877"/>
                    </a:lnTo>
                    <a:lnTo>
                      <a:pt x="5779" y="3747"/>
                    </a:lnTo>
                    <a:lnTo>
                      <a:pt x="5779" y="3635"/>
                    </a:lnTo>
                    <a:lnTo>
                      <a:pt x="5760" y="3523"/>
                    </a:lnTo>
                    <a:lnTo>
                      <a:pt x="5742" y="3393"/>
                    </a:lnTo>
                    <a:lnTo>
                      <a:pt x="5704" y="3299"/>
                    </a:lnTo>
                    <a:lnTo>
                      <a:pt x="5798" y="3169"/>
                    </a:lnTo>
                    <a:lnTo>
                      <a:pt x="5872" y="3038"/>
                    </a:lnTo>
                    <a:lnTo>
                      <a:pt x="5909" y="2889"/>
                    </a:lnTo>
                    <a:lnTo>
                      <a:pt x="5928" y="2722"/>
                    </a:lnTo>
                    <a:lnTo>
                      <a:pt x="5909" y="2591"/>
                    </a:lnTo>
                    <a:lnTo>
                      <a:pt x="5872" y="2461"/>
                    </a:lnTo>
                    <a:lnTo>
                      <a:pt x="5816" y="2349"/>
                    </a:lnTo>
                    <a:lnTo>
                      <a:pt x="5723" y="2256"/>
                    </a:lnTo>
                    <a:lnTo>
                      <a:pt x="5630" y="2162"/>
                    </a:lnTo>
                    <a:lnTo>
                      <a:pt x="5518" y="2106"/>
                    </a:lnTo>
                    <a:lnTo>
                      <a:pt x="5388" y="2069"/>
                    </a:lnTo>
                    <a:lnTo>
                      <a:pt x="5238" y="2051"/>
                    </a:lnTo>
                    <a:lnTo>
                      <a:pt x="4064" y="2051"/>
                    </a:lnTo>
                    <a:lnTo>
                      <a:pt x="4101" y="1920"/>
                    </a:lnTo>
                    <a:lnTo>
                      <a:pt x="4157" y="1808"/>
                    </a:lnTo>
                    <a:lnTo>
                      <a:pt x="4288" y="1566"/>
                    </a:lnTo>
                    <a:lnTo>
                      <a:pt x="4344" y="1435"/>
                    </a:lnTo>
                    <a:lnTo>
                      <a:pt x="4400" y="1286"/>
                    </a:lnTo>
                    <a:lnTo>
                      <a:pt x="4437" y="1119"/>
                    </a:lnTo>
                    <a:lnTo>
                      <a:pt x="4456" y="951"/>
                    </a:lnTo>
                    <a:lnTo>
                      <a:pt x="4437" y="802"/>
                    </a:lnTo>
                    <a:lnTo>
                      <a:pt x="4418" y="671"/>
                    </a:lnTo>
                    <a:lnTo>
                      <a:pt x="4400" y="541"/>
                    </a:lnTo>
                    <a:lnTo>
                      <a:pt x="4362" y="447"/>
                    </a:lnTo>
                    <a:lnTo>
                      <a:pt x="4306" y="354"/>
                    </a:lnTo>
                    <a:lnTo>
                      <a:pt x="4251" y="280"/>
                    </a:lnTo>
                    <a:lnTo>
                      <a:pt x="4195" y="205"/>
                    </a:lnTo>
                    <a:lnTo>
                      <a:pt x="4139" y="168"/>
                    </a:lnTo>
                    <a:lnTo>
                      <a:pt x="3990" y="75"/>
                    </a:lnTo>
                    <a:lnTo>
                      <a:pt x="3859" y="37"/>
                    </a:lnTo>
                    <a:lnTo>
                      <a:pt x="3729" y="19"/>
                    </a:lnTo>
                    <a:lnTo>
                      <a:pt x="36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grpSp>
        <p:grpSp>
          <p:nvGrpSpPr>
            <p:cNvPr id="1783" name="Google Shape;1783;p51"/>
            <p:cNvGrpSpPr/>
            <p:nvPr/>
          </p:nvGrpSpPr>
          <p:grpSpPr>
            <a:xfrm>
              <a:off x="801125" y="3214206"/>
              <a:ext cx="1695900" cy="892144"/>
              <a:chOff x="801125" y="3214206"/>
              <a:chExt cx="1695900" cy="892144"/>
            </a:xfrm>
          </p:grpSpPr>
          <p:sp>
            <p:nvSpPr>
              <p:cNvPr id="1784" name="Google Shape;1784;p51"/>
              <p:cNvSpPr txBox="1"/>
              <p:nvPr/>
            </p:nvSpPr>
            <p:spPr>
              <a:xfrm>
                <a:off x="801125" y="3469450"/>
                <a:ext cx="1695900" cy="636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a:solidFill>
                      <a:srgbClr val="434343"/>
                    </a:solidFill>
                    <a:latin typeface="Montserrat"/>
                    <a:ea typeface="Montserrat"/>
                    <a:cs typeface="Montserrat"/>
                    <a:sym typeface="Montserrat"/>
                  </a:rPr>
                  <a:t>For PowerPoint and Google Slides</a:t>
                </a:r>
                <a:endParaRPr sz="1200">
                  <a:solidFill>
                    <a:srgbClr val="434343"/>
                  </a:solidFill>
                  <a:latin typeface="Montserrat"/>
                  <a:ea typeface="Montserrat"/>
                  <a:cs typeface="Montserrat"/>
                  <a:sym typeface="Montserrat"/>
                </a:endParaRPr>
              </a:p>
            </p:txBody>
          </p:sp>
          <p:sp>
            <p:nvSpPr>
              <p:cNvPr id="1785" name="Google Shape;1785;p51"/>
              <p:cNvSpPr/>
              <p:nvPr/>
            </p:nvSpPr>
            <p:spPr>
              <a:xfrm>
                <a:off x="1535764" y="3214206"/>
                <a:ext cx="226629" cy="180627"/>
              </a:xfrm>
              <a:custGeom>
                <a:avLst/>
                <a:gdLst/>
                <a:ahLst/>
                <a:cxnLst/>
                <a:rect l="l" t="t" r="r" b="b"/>
                <a:pathLst>
                  <a:path w="7439" h="5929" extrusionOk="0">
                    <a:moveTo>
                      <a:pt x="5947" y="728"/>
                    </a:moveTo>
                    <a:lnTo>
                      <a:pt x="5947" y="3710"/>
                    </a:lnTo>
                    <a:lnTo>
                      <a:pt x="1492" y="3710"/>
                    </a:lnTo>
                    <a:lnTo>
                      <a:pt x="1492" y="728"/>
                    </a:lnTo>
                    <a:close/>
                    <a:moveTo>
                      <a:pt x="1194" y="1"/>
                    </a:moveTo>
                    <a:lnTo>
                      <a:pt x="1101" y="38"/>
                    </a:lnTo>
                    <a:lnTo>
                      <a:pt x="989" y="94"/>
                    </a:lnTo>
                    <a:lnTo>
                      <a:pt x="914" y="150"/>
                    </a:lnTo>
                    <a:lnTo>
                      <a:pt x="840" y="243"/>
                    </a:lnTo>
                    <a:lnTo>
                      <a:pt x="802" y="336"/>
                    </a:lnTo>
                    <a:lnTo>
                      <a:pt x="765" y="430"/>
                    </a:lnTo>
                    <a:lnTo>
                      <a:pt x="746" y="542"/>
                    </a:lnTo>
                    <a:lnTo>
                      <a:pt x="746" y="4437"/>
                    </a:lnTo>
                    <a:lnTo>
                      <a:pt x="6693" y="4437"/>
                    </a:lnTo>
                    <a:lnTo>
                      <a:pt x="6693" y="542"/>
                    </a:lnTo>
                    <a:lnTo>
                      <a:pt x="6674" y="430"/>
                    </a:lnTo>
                    <a:lnTo>
                      <a:pt x="6655" y="336"/>
                    </a:lnTo>
                    <a:lnTo>
                      <a:pt x="6599" y="243"/>
                    </a:lnTo>
                    <a:lnTo>
                      <a:pt x="6525" y="150"/>
                    </a:lnTo>
                    <a:lnTo>
                      <a:pt x="6450" y="94"/>
                    </a:lnTo>
                    <a:lnTo>
                      <a:pt x="6357" y="38"/>
                    </a:lnTo>
                    <a:lnTo>
                      <a:pt x="6245" y="1"/>
                    </a:lnTo>
                    <a:close/>
                    <a:moveTo>
                      <a:pt x="187" y="4810"/>
                    </a:moveTo>
                    <a:lnTo>
                      <a:pt x="131" y="4829"/>
                    </a:lnTo>
                    <a:lnTo>
                      <a:pt x="57" y="4866"/>
                    </a:lnTo>
                    <a:lnTo>
                      <a:pt x="20" y="4941"/>
                    </a:lnTo>
                    <a:lnTo>
                      <a:pt x="1" y="4996"/>
                    </a:lnTo>
                    <a:lnTo>
                      <a:pt x="1" y="5183"/>
                    </a:lnTo>
                    <a:lnTo>
                      <a:pt x="20" y="5332"/>
                    </a:lnTo>
                    <a:lnTo>
                      <a:pt x="75" y="5481"/>
                    </a:lnTo>
                    <a:lnTo>
                      <a:pt x="131" y="5612"/>
                    </a:lnTo>
                    <a:lnTo>
                      <a:pt x="225" y="5705"/>
                    </a:lnTo>
                    <a:lnTo>
                      <a:pt x="336" y="5798"/>
                    </a:lnTo>
                    <a:lnTo>
                      <a:pt x="467" y="5873"/>
                    </a:lnTo>
                    <a:lnTo>
                      <a:pt x="597" y="5910"/>
                    </a:lnTo>
                    <a:lnTo>
                      <a:pt x="746" y="5928"/>
                    </a:lnTo>
                    <a:lnTo>
                      <a:pt x="6693" y="5928"/>
                    </a:lnTo>
                    <a:lnTo>
                      <a:pt x="6842" y="5910"/>
                    </a:lnTo>
                    <a:lnTo>
                      <a:pt x="6972" y="5873"/>
                    </a:lnTo>
                    <a:lnTo>
                      <a:pt x="7103" y="5798"/>
                    </a:lnTo>
                    <a:lnTo>
                      <a:pt x="7214" y="5705"/>
                    </a:lnTo>
                    <a:lnTo>
                      <a:pt x="7308" y="5612"/>
                    </a:lnTo>
                    <a:lnTo>
                      <a:pt x="7382" y="5481"/>
                    </a:lnTo>
                    <a:lnTo>
                      <a:pt x="7420" y="5332"/>
                    </a:lnTo>
                    <a:lnTo>
                      <a:pt x="7438" y="5183"/>
                    </a:lnTo>
                    <a:lnTo>
                      <a:pt x="7438" y="4996"/>
                    </a:lnTo>
                    <a:lnTo>
                      <a:pt x="7420" y="4941"/>
                    </a:lnTo>
                    <a:lnTo>
                      <a:pt x="7382" y="4866"/>
                    </a:lnTo>
                    <a:lnTo>
                      <a:pt x="7326" y="4829"/>
                    </a:lnTo>
                    <a:lnTo>
                      <a:pt x="7252" y="4810"/>
                    </a:lnTo>
                    <a:lnTo>
                      <a:pt x="4437" y="4810"/>
                    </a:lnTo>
                    <a:lnTo>
                      <a:pt x="4419" y="4903"/>
                    </a:lnTo>
                    <a:lnTo>
                      <a:pt x="4400" y="4978"/>
                    </a:lnTo>
                    <a:lnTo>
                      <a:pt x="4363" y="5034"/>
                    </a:lnTo>
                    <a:lnTo>
                      <a:pt x="4325" y="5090"/>
                    </a:lnTo>
                    <a:lnTo>
                      <a:pt x="4269" y="5127"/>
                    </a:lnTo>
                    <a:lnTo>
                      <a:pt x="4195" y="5164"/>
                    </a:lnTo>
                    <a:lnTo>
                      <a:pt x="4139" y="5183"/>
                    </a:lnTo>
                    <a:lnTo>
                      <a:pt x="3263" y="5183"/>
                    </a:lnTo>
                    <a:lnTo>
                      <a:pt x="3207" y="5146"/>
                    </a:lnTo>
                    <a:lnTo>
                      <a:pt x="3132" y="5108"/>
                    </a:lnTo>
                    <a:lnTo>
                      <a:pt x="3076" y="5071"/>
                    </a:lnTo>
                    <a:lnTo>
                      <a:pt x="3039" y="5015"/>
                    </a:lnTo>
                    <a:lnTo>
                      <a:pt x="3002" y="4941"/>
                    </a:lnTo>
                    <a:lnTo>
                      <a:pt x="2983" y="4885"/>
                    </a:lnTo>
                    <a:lnTo>
                      <a:pt x="2965" y="481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grpSp>
      </p:grpSp>
      <p:sp>
        <p:nvSpPr>
          <p:cNvPr id="1786" name="Google Shape;1786;p51"/>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283</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093"/>
        <p:cNvGrpSpPr/>
        <p:nvPr/>
      </p:nvGrpSpPr>
      <p:grpSpPr>
        <a:xfrm>
          <a:off x="0" y="0"/>
          <a:ext cx="0" cy="0"/>
          <a:chOff x="0" y="0"/>
          <a:chExt cx="0" cy="0"/>
        </a:xfrm>
      </p:grpSpPr>
      <p:sp>
        <p:nvSpPr>
          <p:cNvPr id="1094" name="Google Shape;1094;p96"/>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29</a:t>
            </a:fld>
            <a:endParaRPr dirty="0"/>
          </a:p>
        </p:txBody>
      </p:sp>
      <p:sp>
        <p:nvSpPr>
          <p:cNvPr id="1095" name="Google Shape;1095;p96"/>
          <p:cNvSpPr txBox="1"/>
          <p:nvPr/>
        </p:nvSpPr>
        <p:spPr>
          <a:xfrm>
            <a:off x="3017110" y="910256"/>
            <a:ext cx="2969100" cy="300060"/>
          </a:xfrm>
          <a:prstGeom prst="rect">
            <a:avLst/>
          </a:prstGeom>
          <a:noFill/>
          <a:ln>
            <a:noFill/>
          </a:ln>
        </p:spPr>
        <p:txBody>
          <a:bodyPr spcFirstLastPara="1" wrap="square" lIns="68569" tIns="68569" rIns="68569" bIns="68569" anchor="t" anchorCtr="0">
            <a:spAutoFit/>
          </a:bodyPr>
          <a:lstStyle/>
          <a:p>
            <a:endParaRPr sz="1050" dirty="0">
              <a:latin typeface="DM Mono" panose="020B0509040201040103" pitchFamily="49" charset="77"/>
              <a:ea typeface="DM Sans"/>
              <a:cs typeface="DM Sans"/>
              <a:sym typeface="DM Sans"/>
            </a:endParaRPr>
          </a:p>
        </p:txBody>
      </p:sp>
      <p:pic>
        <p:nvPicPr>
          <p:cNvPr id="3" name="!!bg" descr="A picture containing ground, cement&#10;&#10;Description automatically generated">
            <a:extLst>
              <a:ext uri="{FF2B5EF4-FFF2-40B4-BE49-F238E27FC236}">
                <a16:creationId xmlns:a16="http://schemas.microsoft.com/office/drawing/2014/main" id="{86AEA3BE-1EBC-A984-E881-93ED37A78FC8}"/>
              </a:ext>
            </a:extLst>
          </p:cNvPr>
          <p:cNvPicPr>
            <a:picLocks noChangeAspect="1"/>
          </p:cNvPicPr>
          <p:nvPr/>
        </p:nvPicPr>
        <p:blipFill>
          <a:blip r:embed="rId3"/>
          <a:stretch>
            <a:fillRect/>
          </a:stretch>
        </p:blipFill>
        <p:spPr>
          <a:xfrm>
            <a:off x="1191" y="670"/>
            <a:ext cx="9141619" cy="5142161"/>
          </a:xfrm>
          <a:prstGeom prst="rect">
            <a:avLst/>
          </a:prstGeom>
        </p:spPr>
      </p:pic>
      <p:pic>
        <p:nvPicPr>
          <p:cNvPr id="5" name="!!face" descr="A person's face on a black background&#10;&#10;Description automatically generated with medium confidence">
            <a:extLst>
              <a:ext uri="{FF2B5EF4-FFF2-40B4-BE49-F238E27FC236}">
                <a16:creationId xmlns:a16="http://schemas.microsoft.com/office/drawing/2014/main" id="{C5A1C6A1-550C-7D59-914C-5D8DE1E2E4F2}"/>
              </a:ext>
            </a:extLst>
          </p:cNvPr>
          <p:cNvPicPr>
            <a:picLocks noChangeAspect="1"/>
          </p:cNvPicPr>
          <p:nvPr/>
        </p:nvPicPr>
        <p:blipFill>
          <a:blip r:embed="rId4"/>
          <a:stretch>
            <a:fillRect/>
          </a:stretch>
        </p:blipFill>
        <p:spPr>
          <a:xfrm>
            <a:off x="4837056" y="-95443"/>
            <a:ext cx="5680854" cy="3878130"/>
          </a:xfrm>
          <a:prstGeom prst="rect">
            <a:avLst/>
          </a:prstGeom>
        </p:spPr>
      </p:pic>
    </p:spTree>
    <p:extLst>
      <p:ext uri="{BB962C8B-B14F-4D97-AF65-F5344CB8AC3E}">
        <p14:creationId xmlns:p14="http://schemas.microsoft.com/office/powerpoint/2010/main" val="4904783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Google Shape;485;p60"/>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3</a:t>
            </a:fld>
            <a:endParaRPr dirty="0"/>
          </a:p>
        </p:txBody>
      </p:sp>
      <p:pic>
        <p:nvPicPr>
          <p:cNvPr id="486" name="Google Shape;486;p60"/>
          <p:cNvPicPr preferRelativeResize="0"/>
          <p:nvPr/>
        </p:nvPicPr>
        <p:blipFill rotWithShape="1">
          <a:blip r:embed="rId3">
            <a:alphaModFix/>
          </a:blip>
          <a:srcRect t="9066"/>
          <a:stretch/>
        </p:blipFill>
        <p:spPr>
          <a:xfrm>
            <a:off x="1191" y="0"/>
            <a:ext cx="9141713" cy="5143500"/>
          </a:xfrm>
          <a:prstGeom prst="rect">
            <a:avLst/>
          </a:prstGeom>
          <a:noFill/>
          <a:ln>
            <a:noFill/>
          </a:ln>
        </p:spPr>
      </p:pic>
      <p:sp>
        <p:nvSpPr>
          <p:cNvPr id="487" name="Google Shape;487;p60"/>
          <p:cNvSpPr txBox="1"/>
          <p:nvPr/>
        </p:nvSpPr>
        <p:spPr>
          <a:xfrm>
            <a:off x="7895054" y="4717163"/>
            <a:ext cx="1581525" cy="415476"/>
          </a:xfrm>
          <a:prstGeom prst="rect">
            <a:avLst/>
          </a:prstGeom>
          <a:noFill/>
          <a:ln>
            <a:noFill/>
          </a:ln>
        </p:spPr>
        <p:txBody>
          <a:bodyPr spcFirstLastPara="1" wrap="square" lIns="68569" tIns="68569" rIns="68569" bIns="68569" anchor="t" anchorCtr="0">
            <a:spAutoFit/>
          </a:bodyPr>
          <a:lstStyle/>
          <a:p>
            <a:r>
              <a:rPr lang="en" sz="1800" dirty="0">
                <a:solidFill>
                  <a:schemeClr val="lt1"/>
                </a:solidFill>
                <a:latin typeface="DM Mono" panose="020B0509040201040103" pitchFamily="49" charset="77"/>
                <a:ea typeface="DM Sans"/>
                <a:cs typeface="DM Sans"/>
                <a:sym typeface="DM Sans"/>
              </a:rPr>
              <a:t>Xenopus</a:t>
            </a:r>
            <a:endParaRPr sz="1800" dirty="0">
              <a:solidFill>
                <a:schemeClr val="lt1"/>
              </a:solidFill>
              <a:latin typeface="DM Mono" panose="020B0509040201040103" pitchFamily="49" charset="77"/>
              <a:ea typeface="DM Sans"/>
              <a:cs typeface="DM Sans"/>
              <a:sym typeface="DM Sans"/>
            </a:endParaRPr>
          </a:p>
        </p:txBody>
      </p:sp>
    </p:spTree>
  </p:cSld>
  <p:clrMapOvr>
    <a:masterClrMapping/>
  </p:clrMapOvr>
  <mc:AlternateContent xmlns:mc="http://schemas.openxmlformats.org/markup-compatibility/2006" xmlns:p14="http://schemas.microsoft.com/office/powerpoint/2010/main">
    <mc:Choice Requires="p14">
      <p:transition spd="slow" p14:dur="2000" advTm="1224"/>
    </mc:Choice>
    <mc:Fallback xmlns="">
      <p:transition spd="slow" advTm="1224"/>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093"/>
        <p:cNvGrpSpPr/>
        <p:nvPr/>
      </p:nvGrpSpPr>
      <p:grpSpPr>
        <a:xfrm>
          <a:off x="0" y="0"/>
          <a:ext cx="0" cy="0"/>
          <a:chOff x="0" y="0"/>
          <a:chExt cx="0" cy="0"/>
        </a:xfrm>
      </p:grpSpPr>
      <p:sp>
        <p:nvSpPr>
          <p:cNvPr id="1094" name="Google Shape;1094;p96"/>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30</a:t>
            </a:fld>
            <a:endParaRPr dirty="0"/>
          </a:p>
        </p:txBody>
      </p:sp>
      <p:sp>
        <p:nvSpPr>
          <p:cNvPr id="1095" name="Google Shape;1095;p96"/>
          <p:cNvSpPr txBox="1"/>
          <p:nvPr/>
        </p:nvSpPr>
        <p:spPr>
          <a:xfrm>
            <a:off x="3017110" y="910256"/>
            <a:ext cx="2969100" cy="300060"/>
          </a:xfrm>
          <a:prstGeom prst="rect">
            <a:avLst/>
          </a:prstGeom>
          <a:noFill/>
          <a:ln>
            <a:noFill/>
          </a:ln>
        </p:spPr>
        <p:txBody>
          <a:bodyPr spcFirstLastPara="1" wrap="square" lIns="68569" tIns="68569" rIns="68569" bIns="68569" anchor="t" anchorCtr="0">
            <a:spAutoFit/>
          </a:bodyPr>
          <a:lstStyle/>
          <a:p>
            <a:endParaRPr sz="1050" dirty="0">
              <a:latin typeface="DM Mono" panose="020B0509040201040103" pitchFamily="49" charset="77"/>
              <a:ea typeface="DM Sans"/>
              <a:cs typeface="DM Sans"/>
              <a:sym typeface="DM Sans"/>
            </a:endParaRPr>
          </a:p>
        </p:txBody>
      </p:sp>
      <p:pic>
        <p:nvPicPr>
          <p:cNvPr id="3" name="!!bg" descr="A picture containing ground, cement&#10;&#10;Description automatically generated">
            <a:extLst>
              <a:ext uri="{FF2B5EF4-FFF2-40B4-BE49-F238E27FC236}">
                <a16:creationId xmlns:a16="http://schemas.microsoft.com/office/drawing/2014/main" id="{86AEA3BE-1EBC-A984-E881-93ED37A78FC8}"/>
              </a:ext>
            </a:extLst>
          </p:cNvPr>
          <p:cNvPicPr>
            <a:picLocks noChangeAspect="1"/>
          </p:cNvPicPr>
          <p:nvPr/>
        </p:nvPicPr>
        <p:blipFill>
          <a:blip r:embed="rId3"/>
          <a:stretch>
            <a:fillRect/>
          </a:stretch>
        </p:blipFill>
        <p:spPr>
          <a:xfrm>
            <a:off x="1191" y="670"/>
            <a:ext cx="9141619" cy="5142161"/>
          </a:xfrm>
          <a:prstGeom prst="rect">
            <a:avLst/>
          </a:prstGeom>
        </p:spPr>
      </p:pic>
      <p:pic>
        <p:nvPicPr>
          <p:cNvPr id="5" name="!!face" descr="A person's face on a black background&#10;&#10;Description automatically generated with medium confidence">
            <a:extLst>
              <a:ext uri="{FF2B5EF4-FFF2-40B4-BE49-F238E27FC236}">
                <a16:creationId xmlns:a16="http://schemas.microsoft.com/office/drawing/2014/main" id="{C5A1C6A1-550C-7D59-914C-5D8DE1E2E4F2}"/>
              </a:ext>
            </a:extLst>
          </p:cNvPr>
          <p:cNvPicPr>
            <a:picLocks noChangeAspect="1"/>
          </p:cNvPicPr>
          <p:nvPr/>
        </p:nvPicPr>
        <p:blipFill>
          <a:blip r:embed="rId4"/>
          <a:stretch>
            <a:fillRect/>
          </a:stretch>
        </p:blipFill>
        <p:spPr>
          <a:xfrm>
            <a:off x="4837056" y="-95443"/>
            <a:ext cx="5680854" cy="3878130"/>
          </a:xfrm>
          <a:prstGeom prst="rect">
            <a:avLst/>
          </a:prstGeom>
        </p:spPr>
      </p:pic>
      <p:sp>
        <p:nvSpPr>
          <p:cNvPr id="6" name="Google Shape;1104;p97">
            <a:extLst>
              <a:ext uri="{FF2B5EF4-FFF2-40B4-BE49-F238E27FC236}">
                <a16:creationId xmlns:a16="http://schemas.microsoft.com/office/drawing/2014/main" id="{128F2050-8306-F1F7-2665-30053F240600}"/>
              </a:ext>
            </a:extLst>
          </p:cNvPr>
          <p:cNvSpPr txBox="1"/>
          <p:nvPr/>
        </p:nvSpPr>
        <p:spPr>
          <a:xfrm>
            <a:off x="330216" y="1394213"/>
            <a:ext cx="5286150" cy="1615805"/>
          </a:xfrm>
          <a:prstGeom prst="rect">
            <a:avLst/>
          </a:prstGeom>
          <a:noFill/>
          <a:ln>
            <a:noFill/>
          </a:ln>
        </p:spPr>
        <p:txBody>
          <a:bodyPr spcFirstLastPara="1" wrap="square" lIns="68569" tIns="68569" rIns="68569" bIns="68569" anchor="t" anchorCtr="0">
            <a:spAutoFit/>
          </a:bodyPr>
          <a:lstStyle/>
          <a:p>
            <a:r>
              <a:rPr lang="en" sz="4800" b="1" dirty="0">
                <a:solidFill>
                  <a:srgbClr val="202124"/>
                </a:solidFill>
                <a:latin typeface="Nothing You Could Do"/>
                <a:ea typeface="Nothing You Could Do"/>
                <a:cs typeface="Nothing You Could Do"/>
                <a:sym typeface="Nothing You Could Do"/>
              </a:rPr>
              <a:t>"What bug are you trying to catch?"</a:t>
            </a:r>
            <a:endParaRPr sz="4800" b="1" dirty="0">
              <a:latin typeface="Nothing You Could Do"/>
              <a:ea typeface="Nothing You Could Do"/>
              <a:cs typeface="Nothing You Could Do"/>
              <a:sym typeface="Nothing You Could Do"/>
            </a:endParaRPr>
          </a:p>
        </p:txBody>
      </p:sp>
    </p:spTree>
    <p:extLst>
      <p:ext uri="{BB962C8B-B14F-4D97-AF65-F5344CB8AC3E}">
        <p14:creationId xmlns:p14="http://schemas.microsoft.com/office/powerpoint/2010/main" val="39746547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888"/>
        <p:cNvGrpSpPr/>
        <p:nvPr/>
      </p:nvGrpSpPr>
      <p:grpSpPr>
        <a:xfrm>
          <a:off x="0" y="0"/>
          <a:ext cx="0" cy="0"/>
          <a:chOff x="0" y="0"/>
          <a:chExt cx="0" cy="0"/>
        </a:xfrm>
      </p:grpSpPr>
      <p:sp>
        <p:nvSpPr>
          <p:cNvPr id="890" name="Google Shape;890;p81"/>
          <p:cNvSpPr txBox="1">
            <a:spLocks noGrp="1"/>
          </p:cNvSpPr>
          <p:nvPr>
            <p:ph type="title"/>
          </p:nvPr>
        </p:nvSpPr>
        <p:spPr>
          <a:prstGeom prst="rect">
            <a:avLst/>
          </a:prstGeom>
        </p:spPr>
        <p:txBody>
          <a:bodyPr spcFirstLastPara="1" wrap="square" lIns="0" tIns="0" rIns="0" bIns="0" anchor="ctr" anchorCtr="0">
            <a:noAutofit/>
          </a:bodyPr>
          <a:lstStyle/>
          <a:p>
            <a:r>
              <a:rPr lang="en" dirty="0"/>
              <a:t>The Logic Test</a:t>
            </a:r>
            <a:endParaRPr dirty="0"/>
          </a:p>
        </p:txBody>
      </p:sp>
      <p:sp>
        <p:nvSpPr>
          <p:cNvPr id="889" name="Google Shape;889;p8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31</a:t>
            </a:fld>
            <a:endParaRPr dirty="0"/>
          </a:p>
        </p:txBody>
      </p:sp>
      <p:sp>
        <p:nvSpPr>
          <p:cNvPr id="893" name="Google Shape;893;p81"/>
          <p:cNvSpPr/>
          <p:nvPr/>
        </p:nvSpPr>
        <p:spPr>
          <a:xfrm>
            <a:off x="536087" y="863791"/>
            <a:ext cx="8004543" cy="3878011"/>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894" name="Google Shape;894;p81"/>
          <p:cNvSpPr txBox="1"/>
          <p:nvPr/>
        </p:nvSpPr>
        <p:spPr>
          <a:xfrm>
            <a:off x="536087" y="852473"/>
            <a:ext cx="8004543" cy="3808713"/>
          </a:xfrm>
          <a:prstGeom prst="rect">
            <a:avLst/>
          </a:prstGeom>
          <a:noFill/>
          <a:ln>
            <a:noFill/>
          </a:ln>
        </p:spPr>
        <p:txBody>
          <a:bodyPr spcFirstLastPara="1" wrap="square" lIns="68569" tIns="68569" rIns="68569" bIns="68569" anchor="t" anchorCtr="0">
            <a:spAutoFit/>
          </a:bodyPr>
          <a:lstStyle/>
          <a:p>
            <a:r>
              <a:rPr lang="en" sz="1200" dirty="0">
                <a:solidFill>
                  <a:srgbClr val="0033B3"/>
                </a:solidFill>
                <a:latin typeface="DM Mono" panose="020B0509040201040103" pitchFamily="49" charset="77"/>
                <a:ea typeface="Courier New"/>
                <a:cs typeface="Courier New"/>
                <a:sym typeface="Courier New"/>
              </a:rPr>
              <a:t>def </a:t>
            </a:r>
            <a:r>
              <a:rPr lang="en" sz="1200" dirty="0" err="1">
                <a:solidFill>
                  <a:srgbClr val="00627A"/>
                </a:solidFill>
                <a:latin typeface="DM Mono" panose="020B0509040201040103" pitchFamily="49" charset="77"/>
                <a:ea typeface="Courier New"/>
                <a:cs typeface="Courier New"/>
                <a:sym typeface="Courier New"/>
              </a:rPr>
              <a:t>test_will_do_the_right_thing</a:t>
            </a:r>
            <a:r>
              <a:rPr lang="en" sz="1200" dirty="0">
                <a:solidFill>
                  <a:srgbClr val="080808"/>
                </a:solidFill>
                <a:latin typeface="DM Mono" panose="020B0509040201040103" pitchFamily="49" charset="77"/>
                <a:ea typeface="Courier New"/>
                <a:cs typeface="Courier New"/>
                <a:sym typeface="Courier New"/>
              </a:rPr>
              <a:t>(spark: </a:t>
            </a:r>
            <a:r>
              <a:rPr lang="en" sz="1200" dirty="0" err="1">
                <a:latin typeface="DM Mono" panose="020B0509040201040103" pitchFamily="49" charset="77"/>
                <a:ea typeface="Courier New"/>
                <a:cs typeface="Courier New"/>
                <a:sym typeface="Courier New"/>
              </a:rPr>
              <a:t>SparkSession</a:t>
            </a:r>
            <a:r>
              <a:rPr lang="en" sz="1200" dirty="0">
                <a:solidFill>
                  <a:srgbClr val="080808"/>
                </a:solidFill>
                <a:latin typeface="DM Mono" panose="020B0509040201040103" pitchFamily="49" charset="77"/>
                <a:ea typeface="Courier New"/>
                <a:cs typeface="Courier New"/>
                <a:sym typeface="Courier New"/>
              </a:rPr>
              <a:t>) -&gt; </a:t>
            </a:r>
            <a:r>
              <a:rPr lang="en" sz="1200" dirty="0">
                <a:solidFill>
                  <a:srgbClr val="0033B3"/>
                </a:solidFill>
                <a:latin typeface="DM Mono" panose="020B0509040201040103" pitchFamily="49" charset="77"/>
                <a:ea typeface="Courier New"/>
                <a:cs typeface="Courier New"/>
                <a:sym typeface="Courier New"/>
              </a:rPr>
              <a:t>None</a:t>
            </a:r>
            <a:r>
              <a:rPr lang="en" sz="1200" dirty="0">
                <a:solidFill>
                  <a:srgbClr val="080808"/>
                </a:solidFill>
                <a:latin typeface="DM Mono" panose="020B0509040201040103" pitchFamily="49" charset="77"/>
                <a:ea typeface="Courier New"/>
                <a:cs typeface="Courier New"/>
                <a:sym typeface="Courier New"/>
              </a:rPr>
              <a:t>:</a:t>
            </a:r>
          </a:p>
          <a:p>
            <a:r>
              <a:rPr lang="en" sz="1200" dirty="0">
                <a:solidFill>
                  <a:srgbClr val="080808"/>
                </a:solidFill>
                <a:latin typeface="DM Mono" panose="020B0509040201040103" pitchFamily="49" charset="77"/>
                <a:ea typeface="Courier New"/>
                <a:cs typeface="Courier New"/>
                <a:sym typeface="Courier New"/>
              </a:rPr>
              <a:t>  </a:t>
            </a:r>
            <a:r>
              <a:rPr lang="en-CA" sz="1200" dirty="0" err="1">
                <a:solidFill>
                  <a:srgbClr val="080808"/>
                </a:solidFill>
                <a:latin typeface="DM Mono" panose="020B0509040201040103" pitchFamily="49" charset="77"/>
                <a:ea typeface="Courier New"/>
                <a:cs typeface="Courier New"/>
                <a:sym typeface="Courier New"/>
              </a:rPr>
              <a:t>browser_reviews_df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browser_reviews.json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checkin_df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checkin.json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tips_df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tips.json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business_df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business.json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CA" sz="1200" dirty="0" err="1">
                <a:solidFill>
                  <a:srgbClr val="080808"/>
                </a:solidFill>
                <a:latin typeface="DM Mono" panose="020B0509040201040103" pitchFamily="49" charset="77"/>
                <a:ea typeface="Courier New"/>
                <a:cs typeface="Courier New"/>
                <a:sym typeface="Courier New"/>
              </a:rPr>
              <a:t>mobile_reviews_df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mobile_reviews.json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actual_df</a:t>
            </a:r>
            <a:r>
              <a:rPr lang="en" sz="1200" dirty="0">
                <a:solidFill>
                  <a:srgbClr val="080808"/>
                </a:solidFill>
                <a:latin typeface="DM Mono" panose="020B0509040201040103" pitchFamily="49" charset="77"/>
                <a:ea typeface="Courier New"/>
                <a:cs typeface="Courier New"/>
                <a:sym typeface="Courier New"/>
              </a:rPr>
              <a:t> = transform(</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business_df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checkin_df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CA" sz="1200" dirty="0" err="1">
                <a:solidFill>
                  <a:srgbClr val="080808"/>
                </a:solidFill>
                <a:latin typeface="DM Mono" panose="020B0509040201040103" pitchFamily="49" charset="77"/>
                <a:ea typeface="Courier New"/>
                <a:cs typeface="Courier New"/>
                <a:sym typeface="Courier New"/>
              </a:rPr>
              <a:t>browser_reviews_df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tips_df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CA" sz="1200" dirty="0" err="1">
                <a:solidFill>
                  <a:srgbClr val="080808"/>
                </a:solidFill>
                <a:latin typeface="DM Mono" panose="020B0509040201040103" pitchFamily="49" charset="77"/>
                <a:ea typeface="Courier New"/>
                <a:cs typeface="Courier New"/>
                <a:sym typeface="Courier New"/>
              </a:rPr>
              <a:t>mobile_reviews_df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datetime(</a:t>
            </a:r>
            <a:r>
              <a:rPr lang="en" sz="1200" dirty="0">
                <a:solidFill>
                  <a:srgbClr val="1750EB"/>
                </a:solidFill>
                <a:latin typeface="DM Mono" panose="020B0509040201040103" pitchFamily="49" charset="77"/>
                <a:ea typeface="Courier New"/>
                <a:cs typeface="Courier New"/>
                <a:sym typeface="Courier New"/>
              </a:rPr>
              <a:t>2022</a:t>
            </a:r>
            <a:r>
              <a:rPr lang="en" sz="1200" dirty="0">
                <a:solidFill>
                  <a:srgbClr val="080808"/>
                </a:solidFill>
                <a:latin typeface="DM Mono" panose="020B0509040201040103" pitchFamily="49" charset="77"/>
                <a:ea typeface="Courier New"/>
                <a:cs typeface="Courier New"/>
                <a:sym typeface="Courier New"/>
              </a:rPr>
              <a:t>, </a:t>
            </a:r>
            <a:r>
              <a:rPr lang="en" sz="1200" dirty="0">
                <a:solidFill>
                  <a:srgbClr val="1750EB"/>
                </a:solidFill>
                <a:latin typeface="DM Mono" panose="020B0509040201040103" pitchFamily="49" charset="77"/>
                <a:ea typeface="Courier New"/>
                <a:cs typeface="Courier New"/>
                <a:sym typeface="Courier New"/>
              </a:rPr>
              <a:t>4</a:t>
            </a:r>
            <a:r>
              <a:rPr lang="en" sz="1200" dirty="0">
                <a:solidFill>
                  <a:srgbClr val="080808"/>
                </a:solidFill>
                <a:latin typeface="DM Mono" panose="020B0509040201040103" pitchFamily="49" charset="77"/>
                <a:ea typeface="Courier New"/>
                <a:cs typeface="Courier New"/>
                <a:sym typeface="Courier New"/>
              </a:rPr>
              <a:t>, </a:t>
            </a:r>
            <a:r>
              <a:rPr lang="en" sz="1200" dirty="0">
                <a:solidFill>
                  <a:srgbClr val="1750EB"/>
                </a:solidFill>
                <a:latin typeface="DM Mono" panose="020B0509040201040103" pitchFamily="49" charset="77"/>
                <a:ea typeface="Courier New"/>
                <a:cs typeface="Courier New"/>
                <a:sym typeface="Courier New"/>
              </a:rPr>
              <a:t>14</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033B3"/>
                </a:solidFill>
                <a:latin typeface="DM Mono" panose="020B0509040201040103" pitchFamily="49" charset="77"/>
                <a:ea typeface="Courier New"/>
                <a:cs typeface="Courier New"/>
                <a:sym typeface="Courier New"/>
              </a:rPr>
              <a:t>  assert </a:t>
            </a:r>
            <a:r>
              <a:rPr lang="en" sz="1200" dirty="0" err="1">
                <a:solidFill>
                  <a:srgbClr val="080808"/>
                </a:solidFill>
                <a:latin typeface="DM Mono" panose="020B0509040201040103" pitchFamily="49" charset="77"/>
                <a:ea typeface="Courier New"/>
                <a:cs typeface="Courier New"/>
                <a:sym typeface="Courier New"/>
              </a:rPr>
              <a:t>data_frame_to_json</a:t>
            </a:r>
            <a:r>
              <a:rPr lang="en" sz="1200" dirty="0">
                <a:solidFill>
                  <a:srgbClr val="080808"/>
                </a:solidFill>
                <a:latin typeface="DM Mono" panose="020B0509040201040103" pitchFamily="49" charset="77"/>
                <a:ea typeface="Courier New"/>
                <a:cs typeface="Courier New"/>
                <a:sym typeface="Courier New"/>
              </a:rPr>
              <a:t>(</a:t>
            </a:r>
            <a:r>
              <a:rPr lang="en" sz="1200" dirty="0" err="1">
                <a:solidFill>
                  <a:srgbClr val="080808"/>
                </a:solidFill>
                <a:latin typeface="DM Mono" panose="020B0509040201040103" pitchFamily="49" charset="77"/>
                <a:ea typeface="Courier New"/>
                <a:cs typeface="Courier New"/>
                <a:sym typeface="Courier New"/>
              </a:rPr>
              <a:t>actual_df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expected_json</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endParaRPr sz="1050" dirty="0">
              <a:latin typeface="DM Mono" panose="020B0509040201040103" pitchFamily="49" charset="77"/>
              <a:ea typeface="DM Sans"/>
              <a:cs typeface="DM Sans"/>
              <a:sym typeface="DM Sans"/>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888"/>
        <p:cNvGrpSpPr/>
        <p:nvPr/>
      </p:nvGrpSpPr>
      <p:grpSpPr>
        <a:xfrm>
          <a:off x="0" y="0"/>
          <a:ext cx="0" cy="0"/>
          <a:chOff x="0" y="0"/>
          <a:chExt cx="0" cy="0"/>
        </a:xfrm>
      </p:grpSpPr>
      <p:sp>
        <p:nvSpPr>
          <p:cNvPr id="890" name="Google Shape;890;p81"/>
          <p:cNvSpPr txBox="1">
            <a:spLocks noGrp="1"/>
          </p:cNvSpPr>
          <p:nvPr>
            <p:ph type="title"/>
          </p:nvPr>
        </p:nvSpPr>
        <p:spPr>
          <a:prstGeom prst="rect">
            <a:avLst/>
          </a:prstGeom>
        </p:spPr>
        <p:txBody>
          <a:bodyPr spcFirstLastPara="1" wrap="square" lIns="0" tIns="0" rIns="0" bIns="0" anchor="ctr" anchorCtr="0">
            <a:noAutofit/>
          </a:bodyPr>
          <a:lstStyle/>
          <a:p>
            <a:r>
              <a:rPr lang="en" dirty="0"/>
              <a:t>The Logic Test</a:t>
            </a:r>
            <a:endParaRPr dirty="0"/>
          </a:p>
        </p:txBody>
      </p:sp>
      <p:sp>
        <p:nvSpPr>
          <p:cNvPr id="889" name="Google Shape;889;p8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32</a:t>
            </a:fld>
            <a:endParaRPr dirty="0"/>
          </a:p>
        </p:txBody>
      </p:sp>
      <p:sp>
        <p:nvSpPr>
          <p:cNvPr id="893" name="Google Shape;893;p81"/>
          <p:cNvSpPr/>
          <p:nvPr/>
        </p:nvSpPr>
        <p:spPr>
          <a:xfrm>
            <a:off x="536087" y="863791"/>
            <a:ext cx="8004543" cy="3878011"/>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894" name="Google Shape;894;p81"/>
          <p:cNvSpPr txBox="1"/>
          <p:nvPr/>
        </p:nvSpPr>
        <p:spPr>
          <a:xfrm>
            <a:off x="536087" y="852473"/>
            <a:ext cx="8004543" cy="3808713"/>
          </a:xfrm>
          <a:prstGeom prst="rect">
            <a:avLst/>
          </a:prstGeom>
          <a:noFill/>
          <a:ln>
            <a:noFill/>
          </a:ln>
        </p:spPr>
        <p:txBody>
          <a:bodyPr spcFirstLastPara="1" wrap="square" lIns="68569" tIns="68569" rIns="68569" bIns="68569" anchor="t" anchorCtr="0">
            <a:spAutoFit/>
          </a:bodyPr>
          <a:lstStyle/>
          <a:p>
            <a:r>
              <a:rPr lang="en" sz="1200" dirty="0">
                <a:solidFill>
                  <a:srgbClr val="0033B3"/>
                </a:solidFill>
                <a:latin typeface="DM Mono" panose="020B0509040201040103" pitchFamily="49" charset="77"/>
                <a:ea typeface="Courier New"/>
                <a:cs typeface="Courier New"/>
                <a:sym typeface="Courier New"/>
              </a:rPr>
              <a:t>def </a:t>
            </a:r>
            <a:r>
              <a:rPr lang="en" sz="1200" dirty="0" err="1">
                <a:solidFill>
                  <a:srgbClr val="00627A"/>
                </a:solidFill>
                <a:latin typeface="DM Mono" panose="020B0509040201040103" pitchFamily="49" charset="77"/>
                <a:ea typeface="Courier New"/>
                <a:cs typeface="Courier New"/>
                <a:sym typeface="Courier New"/>
              </a:rPr>
              <a:t>test_will_do_the_right_thing</a:t>
            </a:r>
            <a:r>
              <a:rPr lang="en" sz="1200" dirty="0">
                <a:solidFill>
                  <a:srgbClr val="080808"/>
                </a:solidFill>
                <a:latin typeface="DM Mono" panose="020B0509040201040103" pitchFamily="49" charset="77"/>
                <a:ea typeface="Courier New"/>
                <a:cs typeface="Courier New"/>
                <a:sym typeface="Courier New"/>
              </a:rPr>
              <a:t>(spark: </a:t>
            </a:r>
            <a:r>
              <a:rPr lang="en" sz="1200" dirty="0" err="1">
                <a:latin typeface="DM Mono" panose="020B0509040201040103" pitchFamily="49" charset="77"/>
                <a:ea typeface="Courier New"/>
                <a:cs typeface="Courier New"/>
                <a:sym typeface="Courier New"/>
              </a:rPr>
              <a:t>SparkSession</a:t>
            </a:r>
            <a:r>
              <a:rPr lang="en" sz="1200" dirty="0">
                <a:solidFill>
                  <a:srgbClr val="080808"/>
                </a:solidFill>
                <a:latin typeface="DM Mono" panose="020B0509040201040103" pitchFamily="49" charset="77"/>
                <a:ea typeface="Courier New"/>
                <a:cs typeface="Courier New"/>
                <a:sym typeface="Courier New"/>
              </a:rPr>
              <a:t>) -&gt; </a:t>
            </a:r>
            <a:r>
              <a:rPr lang="en" sz="1200" dirty="0">
                <a:solidFill>
                  <a:srgbClr val="0033B3"/>
                </a:solidFill>
                <a:latin typeface="DM Mono" panose="020B0509040201040103" pitchFamily="49" charset="77"/>
                <a:ea typeface="Courier New"/>
                <a:cs typeface="Courier New"/>
                <a:sym typeface="Courier New"/>
              </a:rPr>
              <a:t>None</a:t>
            </a:r>
            <a:r>
              <a:rPr lang="en" sz="1200" dirty="0">
                <a:solidFill>
                  <a:srgbClr val="080808"/>
                </a:solidFill>
                <a:latin typeface="DM Mono" panose="020B0509040201040103" pitchFamily="49" charset="77"/>
                <a:ea typeface="Courier New"/>
                <a:cs typeface="Courier New"/>
                <a:sym typeface="Courier New"/>
              </a:rPr>
              <a:t>:</a:t>
            </a:r>
          </a:p>
          <a:p>
            <a:r>
              <a:rPr lang="en" sz="1200" dirty="0">
                <a:solidFill>
                  <a:srgbClr val="080808"/>
                </a:solidFill>
                <a:latin typeface="DM Mono" panose="020B0509040201040103" pitchFamily="49" charset="77"/>
                <a:ea typeface="Courier New"/>
                <a:cs typeface="Courier New"/>
                <a:sym typeface="Courier New"/>
              </a:rPr>
              <a:t>  </a:t>
            </a:r>
            <a:r>
              <a:rPr lang="en-CA" sz="1200" dirty="0" err="1">
                <a:solidFill>
                  <a:srgbClr val="080808"/>
                </a:solidFill>
                <a:latin typeface="DM Mono" panose="020B0509040201040103" pitchFamily="49" charset="77"/>
                <a:ea typeface="Courier New"/>
                <a:cs typeface="Courier New"/>
                <a:sym typeface="Courier New"/>
              </a:rPr>
              <a:t>browser_reviews_df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browser_reviews.json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checkin_df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checkin.json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tips_df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tips.json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business_df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business.json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CA" sz="1200" dirty="0" err="1">
                <a:solidFill>
                  <a:srgbClr val="080808"/>
                </a:solidFill>
                <a:latin typeface="DM Mono" panose="020B0509040201040103" pitchFamily="49" charset="77"/>
                <a:ea typeface="Courier New"/>
                <a:cs typeface="Courier New"/>
                <a:sym typeface="Courier New"/>
              </a:rPr>
              <a:t>mobile_reviews_df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mobile_reviews.json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actual_df</a:t>
            </a:r>
            <a:r>
              <a:rPr lang="en" sz="1200" dirty="0">
                <a:solidFill>
                  <a:srgbClr val="080808"/>
                </a:solidFill>
                <a:latin typeface="DM Mono" panose="020B0509040201040103" pitchFamily="49" charset="77"/>
                <a:ea typeface="Courier New"/>
                <a:cs typeface="Courier New"/>
                <a:sym typeface="Courier New"/>
              </a:rPr>
              <a:t> = transform(</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business_df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checkin_df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CA" sz="1200" dirty="0" err="1">
                <a:solidFill>
                  <a:srgbClr val="080808"/>
                </a:solidFill>
                <a:latin typeface="DM Mono" panose="020B0509040201040103" pitchFamily="49" charset="77"/>
                <a:ea typeface="Courier New"/>
                <a:cs typeface="Courier New"/>
                <a:sym typeface="Courier New"/>
              </a:rPr>
              <a:t>browser_reviews_df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tips_df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CA" sz="1200" dirty="0" err="1">
                <a:solidFill>
                  <a:srgbClr val="080808"/>
                </a:solidFill>
                <a:latin typeface="DM Mono" panose="020B0509040201040103" pitchFamily="49" charset="77"/>
                <a:ea typeface="Courier New"/>
                <a:cs typeface="Courier New"/>
                <a:sym typeface="Courier New"/>
              </a:rPr>
              <a:t>mobile_reviews_df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datetime(</a:t>
            </a:r>
            <a:r>
              <a:rPr lang="en" sz="1200" dirty="0">
                <a:solidFill>
                  <a:srgbClr val="1750EB"/>
                </a:solidFill>
                <a:latin typeface="DM Mono" panose="020B0509040201040103" pitchFamily="49" charset="77"/>
                <a:ea typeface="Courier New"/>
                <a:cs typeface="Courier New"/>
                <a:sym typeface="Courier New"/>
              </a:rPr>
              <a:t>2022</a:t>
            </a:r>
            <a:r>
              <a:rPr lang="en" sz="1200" dirty="0">
                <a:solidFill>
                  <a:srgbClr val="080808"/>
                </a:solidFill>
                <a:latin typeface="DM Mono" panose="020B0509040201040103" pitchFamily="49" charset="77"/>
                <a:ea typeface="Courier New"/>
                <a:cs typeface="Courier New"/>
                <a:sym typeface="Courier New"/>
              </a:rPr>
              <a:t>, </a:t>
            </a:r>
            <a:r>
              <a:rPr lang="en" sz="1200" dirty="0">
                <a:solidFill>
                  <a:srgbClr val="1750EB"/>
                </a:solidFill>
                <a:latin typeface="DM Mono" panose="020B0509040201040103" pitchFamily="49" charset="77"/>
                <a:ea typeface="Courier New"/>
                <a:cs typeface="Courier New"/>
                <a:sym typeface="Courier New"/>
              </a:rPr>
              <a:t>4</a:t>
            </a:r>
            <a:r>
              <a:rPr lang="en" sz="1200" dirty="0">
                <a:solidFill>
                  <a:srgbClr val="080808"/>
                </a:solidFill>
                <a:latin typeface="DM Mono" panose="020B0509040201040103" pitchFamily="49" charset="77"/>
                <a:ea typeface="Courier New"/>
                <a:cs typeface="Courier New"/>
                <a:sym typeface="Courier New"/>
              </a:rPr>
              <a:t>, </a:t>
            </a:r>
            <a:r>
              <a:rPr lang="en" sz="1200" dirty="0">
                <a:solidFill>
                  <a:srgbClr val="1750EB"/>
                </a:solidFill>
                <a:latin typeface="DM Mono" panose="020B0509040201040103" pitchFamily="49" charset="77"/>
                <a:ea typeface="Courier New"/>
                <a:cs typeface="Courier New"/>
                <a:sym typeface="Courier New"/>
              </a:rPr>
              <a:t>14</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033B3"/>
                </a:solidFill>
                <a:latin typeface="DM Mono" panose="020B0509040201040103" pitchFamily="49" charset="77"/>
                <a:ea typeface="Courier New"/>
                <a:cs typeface="Courier New"/>
                <a:sym typeface="Courier New"/>
              </a:rPr>
              <a:t>  assert </a:t>
            </a:r>
            <a:r>
              <a:rPr lang="en" sz="1200" dirty="0" err="1">
                <a:solidFill>
                  <a:srgbClr val="080808"/>
                </a:solidFill>
                <a:latin typeface="DM Mono" panose="020B0509040201040103" pitchFamily="49" charset="77"/>
                <a:ea typeface="Courier New"/>
                <a:cs typeface="Courier New"/>
                <a:sym typeface="Courier New"/>
              </a:rPr>
              <a:t>data_frame_to_json</a:t>
            </a:r>
            <a:r>
              <a:rPr lang="en" sz="1200" dirty="0">
                <a:solidFill>
                  <a:srgbClr val="080808"/>
                </a:solidFill>
                <a:latin typeface="DM Mono" panose="020B0509040201040103" pitchFamily="49" charset="77"/>
                <a:ea typeface="Courier New"/>
                <a:cs typeface="Courier New"/>
                <a:sym typeface="Courier New"/>
              </a:rPr>
              <a:t>(</a:t>
            </a:r>
            <a:r>
              <a:rPr lang="en" sz="1200" dirty="0" err="1">
                <a:solidFill>
                  <a:srgbClr val="080808"/>
                </a:solidFill>
                <a:latin typeface="DM Mono" panose="020B0509040201040103" pitchFamily="49" charset="77"/>
                <a:ea typeface="Courier New"/>
                <a:cs typeface="Courier New"/>
                <a:sym typeface="Courier New"/>
              </a:rPr>
              <a:t>actual_df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expected_json</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endParaRPr sz="1050" dirty="0">
              <a:latin typeface="DM Mono" panose="020B0509040201040103" pitchFamily="49" charset="77"/>
              <a:ea typeface="DM Sans"/>
              <a:cs typeface="DM Sans"/>
              <a:sym typeface="DM Sans"/>
            </a:endParaRPr>
          </a:p>
        </p:txBody>
      </p:sp>
      <p:sp>
        <p:nvSpPr>
          <p:cNvPr id="6" name="Rectangle 5">
            <a:extLst>
              <a:ext uri="{FF2B5EF4-FFF2-40B4-BE49-F238E27FC236}">
                <a16:creationId xmlns:a16="http://schemas.microsoft.com/office/drawing/2014/main" id="{8B4546CC-7912-82EC-4536-AF8FEF487715}"/>
              </a:ext>
            </a:extLst>
          </p:cNvPr>
          <p:cNvSpPr/>
          <p:nvPr/>
        </p:nvSpPr>
        <p:spPr>
          <a:xfrm>
            <a:off x="536087" y="1088296"/>
            <a:ext cx="7761318" cy="994505"/>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Tree>
    <p:extLst>
      <p:ext uri="{BB962C8B-B14F-4D97-AF65-F5344CB8AC3E}">
        <p14:creationId xmlns:p14="http://schemas.microsoft.com/office/powerpoint/2010/main" val="204916431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888"/>
        <p:cNvGrpSpPr/>
        <p:nvPr/>
      </p:nvGrpSpPr>
      <p:grpSpPr>
        <a:xfrm>
          <a:off x="0" y="0"/>
          <a:ext cx="0" cy="0"/>
          <a:chOff x="0" y="0"/>
          <a:chExt cx="0" cy="0"/>
        </a:xfrm>
      </p:grpSpPr>
      <p:sp>
        <p:nvSpPr>
          <p:cNvPr id="890" name="Google Shape;890;p81"/>
          <p:cNvSpPr txBox="1">
            <a:spLocks noGrp="1"/>
          </p:cNvSpPr>
          <p:nvPr>
            <p:ph type="title"/>
          </p:nvPr>
        </p:nvSpPr>
        <p:spPr>
          <a:prstGeom prst="rect">
            <a:avLst/>
          </a:prstGeom>
        </p:spPr>
        <p:txBody>
          <a:bodyPr spcFirstLastPara="1" wrap="square" lIns="0" tIns="0" rIns="0" bIns="0" anchor="ctr" anchorCtr="0">
            <a:noAutofit/>
          </a:bodyPr>
          <a:lstStyle/>
          <a:p>
            <a:r>
              <a:rPr lang="en" dirty="0"/>
              <a:t>The Logic Test</a:t>
            </a:r>
            <a:endParaRPr dirty="0"/>
          </a:p>
        </p:txBody>
      </p:sp>
      <p:sp>
        <p:nvSpPr>
          <p:cNvPr id="889" name="Google Shape;889;p8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33</a:t>
            </a:fld>
            <a:endParaRPr dirty="0"/>
          </a:p>
        </p:txBody>
      </p:sp>
      <p:sp>
        <p:nvSpPr>
          <p:cNvPr id="893" name="Google Shape;893;p81"/>
          <p:cNvSpPr/>
          <p:nvPr/>
        </p:nvSpPr>
        <p:spPr>
          <a:xfrm>
            <a:off x="536087" y="863791"/>
            <a:ext cx="8004543" cy="3878011"/>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894" name="Google Shape;894;p81"/>
          <p:cNvSpPr txBox="1"/>
          <p:nvPr/>
        </p:nvSpPr>
        <p:spPr>
          <a:xfrm>
            <a:off x="536087" y="852473"/>
            <a:ext cx="8004543" cy="3808713"/>
          </a:xfrm>
          <a:prstGeom prst="rect">
            <a:avLst/>
          </a:prstGeom>
          <a:noFill/>
          <a:ln>
            <a:noFill/>
          </a:ln>
        </p:spPr>
        <p:txBody>
          <a:bodyPr spcFirstLastPara="1" wrap="square" lIns="68569" tIns="68569" rIns="68569" bIns="68569" anchor="t" anchorCtr="0">
            <a:spAutoFit/>
          </a:bodyPr>
          <a:lstStyle/>
          <a:p>
            <a:r>
              <a:rPr lang="en" sz="1200" dirty="0">
                <a:solidFill>
                  <a:srgbClr val="0033B3"/>
                </a:solidFill>
                <a:latin typeface="DM Mono" panose="020B0509040201040103" pitchFamily="49" charset="77"/>
                <a:ea typeface="Courier New"/>
                <a:cs typeface="Courier New"/>
                <a:sym typeface="Courier New"/>
              </a:rPr>
              <a:t>def </a:t>
            </a:r>
            <a:r>
              <a:rPr lang="en" sz="1200" dirty="0" err="1">
                <a:solidFill>
                  <a:srgbClr val="00627A"/>
                </a:solidFill>
                <a:latin typeface="DM Mono" panose="020B0509040201040103" pitchFamily="49" charset="77"/>
                <a:ea typeface="Courier New"/>
                <a:cs typeface="Courier New"/>
                <a:sym typeface="Courier New"/>
              </a:rPr>
              <a:t>test_will_do_the_right_thing</a:t>
            </a:r>
            <a:r>
              <a:rPr lang="en" sz="1200" dirty="0">
                <a:solidFill>
                  <a:srgbClr val="080808"/>
                </a:solidFill>
                <a:latin typeface="DM Mono" panose="020B0509040201040103" pitchFamily="49" charset="77"/>
                <a:ea typeface="Courier New"/>
                <a:cs typeface="Courier New"/>
                <a:sym typeface="Courier New"/>
              </a:rPr>
              <a:t>(spark: </a:t>
            </a:r>
            <a:r>
              <a:rPr lang="en" sz="1200" dirty="0" err="1">
                <a:latin typeface="DM Mono" panose="020B0509040201040103" pitchFamily="49" charset="77"/>
                <a:ea typeface="Courier New"/>
                <a:cs typeface="Courier New"/>
                <a:sym typeface="Courier New"/>
              </a:rPr>
              <a:t>SparkSession</a:t>
            </a:r>
            <a:r>
              <a:rPr lang="en" sz="1200" dirty="0">
                <a:solidFill>
                  <a:srgbClr val="080808"/>
                </a:solidFill>
                <a:latin typeface="DM Mono" panose="020B0509040201040103" pitchFamily="49" charset="77"/>
                <a:ea typeface="Courier New"/>
                <a:cs typeface="Courier New"/>
                <a:sym typeface="Courier New"/>
              </a:rPr>
              <a:t>) -&gt; </a:t>
            </a:r>
            <a:r>
              <a:rPr lang="en" sz="1200" dirty="0">
                <a:solidFill>
                  <a:srgbClr val="0033B3"/>
                </a:solidFill>
                <a:latin typeface="DM Mono" panose="020B0509040201040103" pitchFamily="49" charset="77"/>
                <a:ea typeface="Courier New"/>
                <a:cs typeface="Courier New"/>
                <a:sym typeface="Courier New"/>
              </a:rPr>
              <a:t>None</a:t>
            </a:r>
            <a:r>
              <a:rPr lang="en" sz="1200" dirty="0">
                <a:solidFill>
                  <a:srgbClr val="080808"/>
                </a:solidFill>
                <a:latin typeface="DM Mono" panose="020B0509040201040103" pitchFamily="49" charset="77"/>
                <a:ea typeface="Courier New"/>
                <a:cs typeface="Courier New"/>
                <a:sym typeface="Courier New"/>
              </a:rPr>
              <a:t>:</a:t>
            </a:r>
          </a:p>
          <a:p>
            <a:r>
              <a:rPr lang="en" sz="1200" dirty="0">
                <a:solidFill>
                  <a:srgbClr val="080808"/>
                </a:solidFill>
                <a:latin typeface="DM Mono" panose="020B0509040201040103" pitchFamily="49" charset="77"/>
                <a:ea typeface="Courier New"/>
                <a:cs typeface="Courier New"/>
                <a:sym typeface="Courier New"/>
              </a:rPr>
              <a:t>  </a:t>
            </a:r>
            <a:r>
              <a:rPr lang="en-CA" sz="1200" dirty="0" err="1">
                <a:solidFill>
                  <a:srgbClr val="080808"/>
                </a:solidFill>
                <a:latin typeface="DM Mono" panose="020B0509040201040103" pitchFamily="49" charset="77"/>
                <a:ea typeface="Courier New"/>
                <a:cs typeface="Courier New"/>
                <a:sym typeface="Courier New"/>
              </a:rPr>
              <a:t>browser_reviews_df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browser_reviews.json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checkin_df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checkin.json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tips_df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tips.json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business_df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business.json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CA" sz="1200" dirty="0" err="1">
                <a:solidFill>
                  <a:srgbClr val="080808"/>
                </a:solidFill>
                <a:latin typeface="DM Mono" panose="020B0509040201040103" pitchFamily="49" charset="77"/>
                <a:ea typeface="Courier New"/>
                <a:cs typeface="Courier New"/>
                <a:sym typeface="Courier New"/>
              </a:rPr>
              <a:t>mobile_reviews_df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mobile_reviews.json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actual_df</a:t>
            </a:r>
            <a:r>
              <a:rPr lang="en" sz="1200" dirty="0">
                <a:solidFill>
                  <a:srgbClr val="080808"/>
                </a:solidFill>
                <a:latin typeface="DM Mono" panose="020B0509040201040103" pitchFamily="49" charset="77"/>
                <a:ea typeface="Courier New"/>
                <a:cs typeface="Courier New"/>
                <a:sym typeface="Courier New"/>
              </a:rPr>
              <a:t> = transform(</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business_df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checkin_df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CA" sz="1200" dirty="0" err="1">
                <a:solidFill>
                  <a:srgbClr val="080808"/>
                </a:solidFill>
                <a:latin typeface="DM Mono" panose="020B0509040201040103" pitchFamily="49" charset="77"/>
                <a:ea typeface="Courier New"/>
                <a:cs typeface="Courier New"/>
                <a:sym typeface="Courier New"/>
              </a:rPr>
              <a:t>browser_reviews_df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tips_df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CA" sz="1200" dirty="0" err="1">
                <a:solidFill>
                  <a:srgbClr val="080808"/>
                </a:solidFill>
                <a:latin typeface="DM Mono" panose="020B0509040201040103" pitchFamily="49" charset="77"/>
                <a:ea typeface="Courier New"/>
                <a:cs typeface="Courier New"/>
                <a:sym typeface="Courier New"/>
              </a:rPr>
              <a:t>mobile_reviews_df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datetime(</a:t>
            </a:r>
            <a:r>
              <a:rPr lang="en" sz="1200" dirty="0">
                <a:solidFill>
                  <a:srgbClr val="1750EB"/>
                </a:solidFill>
                <a:latin typeface="DM Mono" panose="020B0509040201040103" pitchFamily="49" charset="77"/>
                <a:ea typeface="Courier New"/>
                <a:cs typeface="Courier New"/>
                <a:sym typeface="Courier New"/>
              </a:rPr>
              <a:t>2022</a:t>
            </a:r>
            <a:r>
              <a:rPr lang="en" sz="1200" dirty="0">
                <a:solidFill>
                  <a:srgbClr val="080808"/>
                </a:solidFill>
                <a:latin typeface="DM Mono" panose="020B0509040201040103" pitchFamily="49" charset="77"/>
                <a:ea typeface="Courier New"/>
                <a:cs typeface="Courier New"/>
                <a:sym typeface="Courier New"/>
              </a:rPr>
              <a:t>, </a:t>
            </a:r>
            <a:r>
              <a:rPr lang="en" sz="1200" dirty="0">
                <a:solidFill>
                  <a:srgbClr val="1750EB"/>
                </a:solidFill>
                <a:latin typeface="DM Mono" panose="020B0509040201040103" pitchFamily="49" charset="77"/>
                <a:ea typeface="Courier New"/>
                <a:cs typeface="Courier New"/>
                <a:sym typeface="Courier New"/>
              </a:rPr>
              <a:t>4</a:t>
            </a:r>
            <a:r>
              <a:rPr lang="en" sz="1200" dirty="0">
                <a:solidFill>
                  <a:srgbClr val="080808"/>
                </a:solidFill>
                <a:latin typeface="DM Mono" panose="020B0509040201040103" pitchFamily="49" charset="77"/>
                <a:ea typeface="Courier New"/>
                <a:cs typeface="Courier New"/>
                <a:sym typeface="Courier New"/>
              </a:rPr>
              <a:t>, </a:t>
            </a:r>
            <a:r>
              <a:rPr lang="en" sz="1200" dirty="0">
                <a:solidFill>
                  <a:srgbClr val="1750EB"/>
                </a:solidFill>
                <a:latin typeface="DM Mono" panose="020B0509040201040103" pitchFamily="49" charset="77"/>
                <a:ea typeface="Courier New"/>
                <a:cs typeface="Courier New"/>
                <a:sym typeface="Courier New"/>
              </a:rPr>
              <a:t>14</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033B3"/>
                </a:solidFill>
                <a:latin typeface="DM Mono" panose="020B0509040201040103" pitchFamily="49" charset="77"/>
                <a:ea typeface="Courier New"/>
                <a:cs typeface="Courier New"/>
                <a:sym typeface="Courier New"/>
              </a:rPr>
              <a:t>  assert </a:t>
            </a:r>
            <a:r>
              <a:rPr lang="en" sz="1200" dirty="0" err="1">
                <a:solidFill>
                  <a:srgbClr val="080808"/>
                </a:solidFill>
                <a:latin typeface="DM Mono" panose="020B0509040201040103" pitchFamily="49" charset="77"/>
                <a:ea typeface="Courier New"/>
                <a:cs typeface="Courier New"/>
                <a:sym typeface="Courier New"/>
              </a:rPr>
              <a:t>data_frame_to_json</a:t>
            </a:r>
            <a:r>
              <a:rPr lang="en" sz="1200" dirty="0">
                <a:solidFill>
                  <a:srgbClr val="080808"/>
                </a:solidFill>
                <a:latin typeface="DM Mono" panose="020B0509040201040103" pitchFamily="49" charset="77"/>
                <a:ea typeface="Courier New"/>
                <a:cs typeface="Courier New"/>
                <a:sym typeface="Courier New"/>
              </a:rPr>
              <a:t>(</a:t>
            </a:r>
            <a:r>
              <a:rPr lang="en" sz="1200" dirty="0" err="1">
                <a:solidFill>
                  <a:srgbClr val="080808"/>
                </a:solidFill>
                <a:latin typeface="DM Mono" panose="020B0509040201040103" pitchFamily="49" charset="77"/>
                <a:ea typeface="Courier New"/>
                <a:cs typeface="Courier New"/>
                <a:sym typeface="Courier New"/>
              </a:rPr>
              <a:t>actual_df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expected_json</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endParaRPr sz="1050" dirty="0">
              <a:latin typeface="DM Mono" panose="020B0509040201040103" pitchFamily="49" charset="77"/>
              <a:ea typeface="DM Sans"/>
              <a:cs typeface="DM Sans"/>
              <a:sym typeface="DM Sans"/>
            </a:endParaRPr>
          </a:p>
        </p:txBody>
      </p:sp>
      <p:sp>
        <p:nvSpPr>
          <p:cNvPr id="2" name="Rectangle 1">
            <a:extLst>
              <a:ext uri="{FF2B5EF4-FFF2-40B4-BE49-F238E27FC236}">
                <a16:creationId xmlns:a16="http://schemas.microsoft.com/office/drawing/2014/main" id="{271D1987-3BCA-49AE-9AF5-4AFC3DC81532}"/>
              </a:ext>
            </a:extLst>
          </p:cNvPr>
          <p:cNvSpPr/>
          <p:nvPr/>
        </p:nvSpPr>
        <p:spPr>
          <a:xfrm>
            <a:off x="563125" y="2118632"/>
            <a:ext cx="7761318" cy="1714500"/>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Tree>
    <p:extLst>
      <p:ext uri="{BB962C8B-B14F-4D97-AF65-F5344CB8AC3E}">
        <p14:creationId xmlns:p14="http://schemas.microsoft.com/office/powerpoint/2010/main" val="176858347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888"/>
        <p:cNvGrpSpPr/>
        <p:nvPr/>
      </p:nvGrpSpPr>
      <p:grpSpPr>
        <a:xfrm>
          <a:off x="0" y="0"/>
          <a:ext cx="0" cy="0"/>
          <a:chOff x="0" y="0"/>
          <a:chExt cx="0" cy="0"/>
        </a:xfrm>
      </p:grpSpPr>
      <p:sp>
        <p:nvSpPr>
          <p:cNvPr id="890" name="Google Shape;890;p81"/>
          <p:cNvSpPr txBox="1">
            <a:spLocks noGrp="1"/>
          </p:cNvSpPr>
          <p:nvPr>
            <p:ph type="title"/>
          </p:nvPr>
        </p:nvSpPr>
        <p:spPr>
          <a:prstGeom prst="rect">
            <a:avLst/>
          </a:prstGeom>
        </p:spPr>
        <p:txBody>
          <a:bodyPr spcFirstLastPara="1" wrap="square" lIns="0" tIns="0" rIns="0" bIns="0" anchor="ctr" anchorCtr="0">
            <a:noAutofit/>
          </a:bodyPr>
          <a:lstStyle/>
          <a:p>
            <a:r>
              <a:rPr lang="en" dirty="0"/>
              <a:t>The Logic Test</a:t>
            </a:r>
            <a:endParaRPr dirty="0"/>
          </a:p>
        </p:txBody>
      </p:sp>
      <p:sp>
        <p:nvSpPr>
          <p:cNvPr id="889" name="Google Shape;889;p8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34</a:t>
            </a:fld>
            <a:endParaRPr dirty="0"/>
          </a:p>
        </p:txBody>
      </p:sp>
      <p:sp>
        <p:nvSpPr>
          <p:cNvPr id="893" name="Google Shape;893;p81"/>
          <p:cNvSpPr/>
          <p:nvPr/>
        </p:nvSpPr>
        <p:spPr>
          <a:xfrm>
            <a:off x="536087" y="863791"/>
            <a:ext cx="8004543" cy="3878011"/>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894" name="Google Shape;894;p81"/>
          <p:cNvSpPr txBox="1"/>
          <p:nvPr/>
        </p:nvSpPr>
        <p:spPr>
          <a:xfrm>
            <a:off x="536087" y="852473"/>
            <a:ext cx="8004543" cy="3808713"/>
          </a:xfrm>
          <a:prstGeom prst="rect">
            <a:avLst/>
          </a:prstGeom>
          <a:noFill/>
          <a:ln>
            <a:noFill/>
          </a:ln>
        </p:spPr>
        <p:txBody>
          <a:bodyPr spcFirstLastPara="1" wrap="square" lIns="68569" tIns="68569" rIns="68569" bIns="68569" anchor="t" anchorCtr="0">
            <a:spAutoFit/>
          </a:bodyPr>
          <a:lstStyle/>
          <a:p>
            <a:r>
              <a:rPr lang="en" sz="1200" dirty="0">
                <a:solidFill>
                  <a:srgbClr val="0033B3"/>
                </a:solidFill>
                <a:latin typeface="DM Mono" panose="020B0509040201040103" pitchFamily="49" charset="77"/>
                <a:ea typeface="Courier New"/>
                <a:cs typeface="Courier New"/>
                <a:sym typeface="Courier New"/>
              </a:rPr>
              <a:t>def </a:t>
            </a:r>
            <a:r>
              <a:rPr lang="en" sz="1200" dirty="0" err="1">
                <a:solidFill>
                  <a:srgbClr val="00627A"/>
                </a:solidFill>
                <a:latin typeface="DM Mono" panose="020B0509040201040103" pitchFamily="49" charset="77"/>
                <a:ea typeface="Courier New"/>
                <a:cs typeface="Courier New"/>
                <a:sym typeface="Courier New"/>
              </a:rPr>
              <a:t>test_will_do_the_right_thing</a:t>
            </a:r>
            <a:r>
              <a:rPr lang="en" sz="1200" dirty="0">
                <a:solidFill>
                  <a:srgbClr val="080808"/>
                </a:solidFill>
                <a:latin typeface="DM Mono" panose="020B0509040201040103" pitchFamily="49" charset="77"/>
                <a:ea typeface="Courier New"/>
                <a:cs typeface="Courier New"/>
                <a:sym typeface="Courier New"/>
              </a:rPr>
              <a:t>(spark: </a:t>
            </a:r>
            <a:r>
              <a:rPr lang="en" sz="1200" dirty="0" err="1">
                <a:latin typeface="DM Mono" panose="020B0509040201040103" pitchFamily="49" charset="77"/>
                <a:ea typeface="Courier New"/>
                <a:cs typeface="Courier New"/>
                <a:sym typeface="Courier New"/>
              </a:rPr>
              <a:t>SparkSession</a:t>
            </a:r>
            <a:r>
              <a:rPr lang="en" sz="1200" dirty="0">
                <a:solidFill>
                  <a:srgbClr val="080808"/>
                </a:solidFill>
                <a:latin typeface="DM Mono" panose="020B0509040201040103" pitchFamily="49" charset="77"/>
                <a:ea typeface="Courier New"/>
                <a:cs typeface="Courier New"/>
                <a:sym typeface="Courier New"/>
              </a:rPr>
              <a:t>) -&gt; </a:t>
            </a:r>
            <a:r>
              <a:rPr lang="en" sz="1200" dirty="0">
                <a:solidFill>
                  <a:srgbClr val="0033B3"/>
                </a:solidFill>
                <a:latin typeface="DM Mono" panose="020B0509040201040103" pitchFamily="49" charset="77"/>
                <a:ea typeface="Courier New"/>
                <a:cs typeface="Courier New"/>
                <a:sym typeface="Courier New"/>
              </a:rPr>
              <a:t>None</a:t>
            </a:r>
            <a:r>
              <a:rPr lang="en" sz="1200" dirty="0">
                <a:solidFill>
                  <a:srgbClr val="080808"/>
                </a:solidFill>
                <a:latin typeface="DM Mono" panose="020B0509040201040103" pitchFamily="49" charset="77"/>
                <a:ea typeface="Courier New"/>
                <a:cs typeface="Courier New"/>
                <a:sym typeface="Courier New"/>
              </a:rPr>
              <a:t>:</a:t>
            </a:r>
          </a:p>
          <a:p>
            <a:r>
              <a:rPr lang="en" sz="1200" dirty="0">
                <a:solidFill>
                  <a:srgbClr val="080808"/>
                </a:solidFill>
                <a:latin typeface="DM Mono" panose="020B0509040201040103" pitchFamily="49" charset="77"/>
                <a:ea typeface="Courier New"/>
                <a:cs typeface="Courier New"/>
                <a:sym typeface="Courier New"/>
              </a:rPr>
              <a:t>  </a:t>
            </a:r>
            <a:r>
              <a:rPr lang="en-CA" sz="1200" dirty="0" err="1">
                <a:solidFill>
                  <a:srgbClr val="080808"/>
                </a:solidFill>
                <a:latin typeface="DM Mono" panose="020B0509040201040103" pitchFamily="49" charset="77"/>
                <a:ea typeface="Courier New"/>
                <a:cs typeface="Courier New"/>
                <a:sym typeface="Courier New"/>
              </a:rPr>
              <a:t>browser_reviews_df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browser_reviews.json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checkin_df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checkin.json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tips_df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tips.json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business_df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business.json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CA" sz="1200" dirty="0" err="1">
                <a:solidFill>
                  <a:srgbClr val="080808"/>
                </a:solidFill>
                <a:latin typeface="DM Mono" panose="020B0509040201040103" pitchFamily="49" charset="77"/>
                <a:ea typeface="Courier New"/>
                <a:cs typeface="Courier New"/>
                <a:sym typeface="Courier New"/>
              </a:rPr>
              <a:t>mobile_reviews_df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mobile_reviews.json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actual_df</a:t>
            </a:r>
            <a:r>
              <a:rPr lang="en" sz="1200" dirty="0">
                <a:solidFill>
                  <a:srgbClr val="080808"/>
                </a:solidFill>
                <a:latin typeface="DM Mono" panose="020B0509040201040103" pitchFamily="49" charset="77"/>
                <a:ea typeface="Courier New"/>
                <a:cs typeface="Courier New"/>
                <a:sym typeface="Courier New"/>
              </a:rPr>
              <a:t> = transform(</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business_df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checkin_df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CA" sz="1200" dirty="0" err="1">
                <a:solidFill>
                  <a:srgbClr val="080808"/>
                </a:solidFill>
                <a:latin typeface="DM Mono" panose="020B0509040201040103" pitchFamily="49" charset="77"/>
                <a:ea typeface="Courier New"/>
                <a:cs typeface="Courier New"/>
                <a:sym typeface="Courier New"/>
              </a:rPr>
              <a:t>browser_reviews_df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tips_df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CA" sz="1200" dirty="0" err="1">
                <a:solidFill>
                  <a:srgbClr val="080808"/>
                </a:solidFill>
                <a:latin typeface="DM Mono" panose="020B0509040201040103" pitchFamily="49" charset="77"/>
                <a:ea typeface="Courier New"/>
                <a:cs typeface="Courier New"/>
                <a:sym typeface="Courier New"/>
              </a:rPr>
              <a:t>mobile_reviews_df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datetime(</a:t>
            </a:r>
            <a:r>
              <a:rPr lang="en" sz="1200" dirty="0">
                <a:solidFill>
                  <a:srgbClr val="1750EB"/>
                </a:solidFill>
                <a:latin typeface="DM Mono" panose="020B0509040201040103" pitchFamily="49" charset="77"/>
                <a:ea typeface="Courier New"/>
                <a:cs typeface="Courier New"/>
                <a:sym typeface="Courier New"/>
              </a:rPr>
              <a:t>2022</a:t>
            </a:r>
            <a:r>
              <a:rPr lang="en" sz="1200" dirty="0">
                <a:solidFill>
                  <a:srgbClr val="080808"/>
                </a:solidFill>
                <a:latin typeface="DM Mono" panose="020B0509040201040103" pitchFamily="49" charset="77"/>
                <a:ea typeface="Courier New"/>
                <a:cs typeface="Courier New"/>
                <a:sym typeface="Courier New"/>
              </a:rPr>
              <a:t>, </a:t>
            </a:r>
            <a:r>
              <a:rPr lang="en" sz="1200" dirty="0">
                <a:solidFill>
                  <a:srgbClr val="1750EB"/>
                </a:solidFill>
                <a:latin typeface="DM Mono" panose="020B0509040201040103" pitchFamily="49" charset="77"/>
                <a:ea typeface="Courier New"/>
                <a:cs typeface="Courier New"/>
                <a:sym typeface="Courier New"/>
              </a:rPr>
              <a:t>4</a:t>
            </a:r>
            <a:r>
              <a:rPr lang="en" sz="1200" dirty="0">
                <a:solidFill>
                  <a:srgbClr val="080808"/>
                </a:solidFill>
                <a:latin typeface="DM Mono" panose="020B0509040201040103" pitchFamily="49" charset="77"/>
                <a:ea typeface="Courier New"/>
                <a:cs typeface="Courier New"/>
                <a:sym typeface="Courier New"/>
              </a:rPr>
              <a:t>, </a:t>
            </a:r>
            <a:r>
              <a:rPr lang="en" sz="1200" dirty="0">
                <a:solidFill>
                  <a:srgbClr val="1750EB"/>
                </a:solidFill>
                <a:latin typeface="DM Mono" panose="020B0509040201040103" pitchFamily="49" charset="77"/>
                <a:ea typeface="Courier New"/>
                <a:cs typeface="Courier New"/>
                <a:sym typeface="Courier New"/>
              </a:rPr>
              <a:t>14</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033B3"/>
                </a:solidFill>
                <a:latin typeface="DM Mono" panose="020B0509040201040103" pitchFamily="49" charset="77"/>
                <a:ea typeface="Courier New"/>
                <a:cs typeface="Courier New"/>
                <a:sym typeface="Courier New"/>
              </a:rPr>
              <a:t>  assert </a:t>
            </a:r>
            <a:r>
              <a:rPr lang="en" sz="1200" dirty="0" err="1">
                <a:solidFill>
                  <a:srgbClr val="080808"/>
                </a:solidFill>
                <a:latin typeface="DM Mono" panose="020B0509040201040103" pitchFamily="49" charset="77"/>
                <a:ea typeface="Courier New"/>
                <a:cs typeface="Courier New"/>
                <a:sym typeface="Courier New"/>
              </a:rPr>
              <a:t>data_frame_to_json</a:t>
            </a:r>
            <a:r>
              <a:rPr lang="en" sz="1200" dirty="0">
                <a:solidFill>
                  <a:srgbClr val="080808"/>
                </a:solidFill>
                <a:latin typeface="DM Mono" panose="020B0509040201040103" pitchFamily="49" charset="77"/>
                <a:ea typeface="Courier New"/>
                <a:cs typeface="Courier New"/>
                <a:sym typeface="Courier New"/>
              </a:rPr>
              <a:t>(</a:t>
            </a:r>
            <a:r>
              <a:rPr lang="en" sz="1200" dirty="0" err="1">
                <a:solidFill>
                  <a:srgbClr val="080808"/>
                </a:solidFill>
                <a:latin typeface="DM Mono" panose="020B0509040201040103" pitchFamily="49" charset="77"/>
                <a:ea typeface="Courier New"/>
                <a:cs typeface="Courier New"/>
                <a:sym typeface="Courier New"/>
              </a:rPr>
              <a:t>actual_df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expected_json</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endParaRPr sz="1050" dirty="0">
              <a:latin typeface="DM Mono" panose="020B0509040201040103" pitchFamily="49" charset="77"/>
              <a:ea typeface="DM Sans"/>
              <a:cs typeface="DM Sans"/>
              <a:sym typeface="DM Sans"/>
            </a:endParaRPr>
          </a:p>
        </p:txBody>
      </p:sp>
      <p:sp>
        <p:nvSpPr>
          <p:cNvPr id="6" name="Rectangle 5">
            <a:extLst>
              <a:ext uri="{FF2B5EF4-FFF2-40B4-BE49-F238E27FC236}">
                <a16:creationId xmlns:a16="http://schemas.microsoft.com/office/drawing/2014/main" id="{3E29ED29-478A-53E3-899F-C0BC49EE8E06}"/>
              </a:ext>
            </a:extLst>
          </p:cNvPr>
          <p:cNvSpPr/>
          <p:nvPr/>
        </p:nvSpPr>
        <p:spPr>
          <a:xfrm>
            <a:off x="536087" y="3886896"/>
            <a:ext cx="7761318" cy="404132"/>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Tree>
    <p:extLst>
      <p:ext uri="{BB962C8B-B14F-4D97-AF65-F5344CB8AC3E}">
        <p14:creationId xmlns:p14="http://schemas.microsoft.com/office/powerpoint/2010/main" val="390970492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888"/>
        <p:cNvGrpSpPr/>
        <p:nvPr/>
      </p:nvGrpSpPr>
      <p:grpSpPr>
        <a:xfrm>
          <a:off x="0" y="0"/>
          <a:ext cx="0" cy="0"/>
          <a:chOff x="0" y="0"/>
          <a:chExt cx="0" cy="0"/>
        </a:xfrm>
      </p:grpSpPr>
      <p:sp>
        <p:nvSpPr>
          <p:cNvPr id="24" name="Google Shape;890;p81">
            <a:extLst>
              <a:ext uri="{FF2B5EF4-FFF2-40B4-BE49-F238E27FC236}">
                <a16:creationId xmlns:a16="http://schemas.microsoft.com/office/drawing/2014/main" id="{5642D254-8237-CDFC-424D-2C81D18BAFFE}"/>
              </a:ext>
            </a:extLst>
          </p:cNvPr>
          <p:cNvSpPr txBox="1">
            <a:spLocks noGrp="1"/>
          </p:cNvSpPr>
          <p:nvPr>
            <p:ph type="title"/>
          </p:nvPr>
        </p:nvSpPr>
        <p:spPr>
          <a:xfrm>
            <a:off x="225647" y="50609"/>
            <a:ext cx="7991335" cy="437625"/>
          </a:xfrm>
          <a:prstGeom prst="rect">
            <a:avLst/>
          </a:prstGeom>
        </p:spPr>
        <p:txBody>
          <a:bodyPr spcFirstLastPara="1" wrap="square" lIns="0" tIns="0" rIns="0" bIns="0" anchor="ctr" anchorCtr="0">
            <a:noAutofit/>
          </a:bodyPr>
          <a:lstStyle/>
          <a:p>
            <a:r>
              <a:rPr lang="en" sz="3600" dirty="0" err="1">
                <a:solidFill>
                  <a:schemeClr val="tx1"/>
                </a:solidFill>
              </a:rPr>
              <a:t>expected.json</a:t>
            </a:r>
            <a:endParaRPr sz="1800" dirty="0">
              <a:solidFill>
                <a:schemeClr val="tx1"/>
              </a:solidFill>
            </a:endParaRPr>
          </a:p>
        </p:txBody>
      </p:sp>
      <p:sp>
        <p:nvSpPr>
          <p:cNvPr id="889" name="Google Shape;889;p8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35</a:t>
            </a:fld>
            <a:endParaRPr dirty="0"/>
          </a:p>
        </p:txBody>
      </p:sp>
      <p:sp>
        <p:nvSpPr>
          <p:cNvPr id="14" name="Rectangle 13">
            <a:extLst>
              <a:ext uri="{FF2B5EF4-FFF2-40B4-BE49-F238E27FC236}">
                <a16:creationId xmlns:a16="http://schemas.microsoft.com/office/drawing/2014/main" id="{0A0C42FE-DCBF-2BB1-40B1-A4380CE72E4C}"/>
              </a:ext>
            </a:extLst>
          </p:cNvPr>
          <p:cNvSpPr/>
          <p:nvPr/>
        </p:nvSpPr>
        <p:spPr>
          <a:xfrm>
            <a:off x="576333" y="269422"/>
            <a:ext cx="7991335" cy="14796358"/>
          </a:xfrm>
          <a:prstGeom prst="rect">
            <a:avLst/>
          </a:prstGeom>
          <a:solidFill>
            <a:schemeClr val="bg1"/>
          </a:solidFill>
        </p:spPr>
        <p:txBody>
          <a:bodyPr wrap="square">
            <a:spAutoFit/>
          </a:bodyPr>
          <a:lstStyle/>
          <a:p>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"CF33F8-E6oudUQ46HnavjQ"</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"Sonic Drive-In"</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2</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"MTSW4McQd7CbVtyjqoe9mw"</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"St </a:t>
            </a:r>
            <a:r>
              <a:rPr lang="en-CA" sz="1050" dirty="0" err="1">
                <a:solidFill>
                  <a:srgbClr val="067D17"/>
                </a:solidFill>
                <a:latin typeface="DM Mono" panose="020B0509040201040103" pitchFamily="49" charset="77"/>
              </a:rPr>
              <a:t>Honore</a:t>
            </a:r>
            <a:r>
              <a:rPr lang="en-CA" sz="1050" dirty="0">
                <a:solidFill>
                  <a:srgbClr val="067D17"/>
                </a:solidFill>
                <a:latin typeface="DM Mono" panose="020B0509040201040103" pitchFamily="49" charset="77"/>
              </a:rPr>
              <a:t> Pastries"</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13</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14</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"Pns2l4eNsfO8kk83dixA6A"</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"Abby </a:t>
            </a:r>
            <a:r>
              <a:rPr lang="en-CA" sz="1050" dirty="0" err="1">
                <a:solidFill>
                  <a:srgbClr val="067D17"/>
                </a:solidFill>
                <a:latin typeface="DM Mono" panose="020B0509040201040103" pitchFamily="49" charset="77"/>
              </a:rPr>
              <a:t>Rappoport</a:t>
            </a:r>
            <a:r>
              <a:rPr lang="en-CA" sz="1050" dirty="0">
                <a:solidFill>
                  <a:srgbClr val="067D17"/>
                </a:solidFill>
                <a:latin typeface="DM Mono" panose="020B0509040201040103" pitchFamily="49" charset="77"/>
              </a:rPr>
              <a:t>, LAC, CMQ"</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6</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8</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"bBDDEgkFA1Otx9Lfe7BZUQ"</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"Sonic Drive-In"</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"k0hlBqXX-Bt0vf1op7Jr1w"</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a:t>
            </a:r>
            <a:r>
              <a:rPr lang="en-CA" sz="1050" dirty="0" err="1">
                <a:solidFill>
                  <a:srgbClr val="067D17"/>
                </a:solidFill>
                <a:latin typeface="DM Mono" panose="020B0509040201040103" pitchFamily="49" charset="77"/>
              </a:rPr>
              <a:t>Tsevi's</a:t>
            </a:r>
            <a:r>
              <a:rPr lang="en-CA" sz="1050" dirty="0">
                <a:solidFill>
                  <a:srgbClr val="067D17"/>
                </a:solidFill>
                <a:latin typeface="DM Mono" panose="020B0509040201040103" pitchFamily="49" charset="77"/>
              </a:rPr>
              <a:t> Pub And Grill"</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2</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2</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"mWMc6_wTdE0EUBKIGXDVfA"</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"Perkiomen Valley Brewery"</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"mpf3x-BjTdTEA3yCZrAYPw"</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"The UPS Store"</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3</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"n_0UpQx1hsNbnPUSlodU8w"</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"Famous Footwear"</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8</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8</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"qkRM_2X51Yqxk3btlwAQIg"</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"Temple Beth-El"</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2</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a:t>
            </a:r>
            <a:r>
              <a:rPr lang="en-CA" sz="1050" dirty="0" err="1">
                <a:solidFill>
                  <a:srgbClr val="067D17"/>
                </a:solidFill>
                <a:latin typeface="DM Mono" panose="020B0509040201040103" pitchFamily="49" charset="77"/>
              </a:rPr>
              <a:t>tUFrWirKiKi_TAnsVWINQQ</a:t>
            </a:r>
            <a:r>
              <a:rPr lang="en-CA" sz="1050" dirty="0">
                <a:solidFill>
                  <a:srgbClr val="067D17"/>
                </a:solidFill>
                <a:latin typeface="DM Mono" panose="020B0509040201040103" pitchFamily="49" charset="77"/>
              </a:rPr>
              <a:t>"</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"Target"</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endParaRPr lang="en-US" sz="1050" dirty="0">
              <a:latin typeface="DM Mono" panose="020B0509040201040103" pitchFamily="49" charset="77"/>
            </a:endParaRPr>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191" y="4776367"/>
            <a:ext cx="9141619" cy="367133"/>
          </a:xfrm>
          <a:prstGeom prst="rect">
            <a:avLst/>
          </a:prstGeom>
        </p:spPr>
      </p:pic>
      <p:pic>
        <p:nvPicPr>
          <p:cNvPr id="23" name="Picture 22">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1191" y="-1"/>
            <a:ext cx="9141618" cy="293314"/>
          </a:xfrm>
          <a:prstGeom prst="rect">
            <a:avLst/>
          </a:prstGeom>
        </p:spPr>
      </p:pic>
      <p:pic>
        <p:nvPicPr>
          <p:cNvPr id="7" name="!!header">
            <a:extLst>
              <a:ext uri="{FF2B5EF4-FFF2-40B4-BE49-F238E27FC236}">
                <a16:creationId xmlns:a16="http://schemas.microsoft.com/office/drawing/2014/main" id="{FC4BCA02-CA1B-3D58-1CAD-151D2B63A54A}"/>
              </a:ext>
            </a:extLst>
          </p:cNvPr>
          <p:cNvPicPr>
            <a:picLocks noChangeAspect="1"/>
          </p:cNvPicPr>
          <p:nvPr/>
        </p:nvPicPr>
        <p:blipFill>
          <a:blip r:embed="rId4"/>
          <a:stretch>
            <a:fillRect/>
          </a:stretch>
        </p:blipFill>
        <p:spPr>
          <a:xfrm>
            <a:off x="1192" y="-36740"/>
            <a:ext cx="9141618" cy="612323"/>
          </a:xfrm>
          <a:prstGeom prst="rect">
            <a:avLst/>
          </a:prstGeom>
        </p:spPr>
      </p:pic>
    </p:spTree>
    <p:extLst>
      <p:ext uri="{BB962C8B-B14F-4D97-AF65-F5344CB8AC3E}">
        <p14:creationId xmlns:p14="http://schemas.microsoft.com/office/powerpoint/2010/main" val="16464928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888"/>
        <p:cNvGrpSpPr/>
        <p:nvPr/>
      </p:nvGrpSpPr>
      <p:grpSpPr>
        <a:xfrm>
          <a:off x="0" y="0"/>
          <a:ext cx="0" cy="0"/>
          <a:chOff x="0" y="0"/>
          <a:chExt cx="0" cy="0"/>
        </a:xfrm>
      </p:grpSpPr>
      <p:sp>
        <p:nvSpPr>
          <p:cNvPr id="889" name="Google Shape;889;p8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36</a:t>
            </a:fld>
            <a:endParaRPr dirty="0"/>
          </a:p>
        </p:txBody>
      </p:sp>
      <p:sp>
        <p:nvSpPr>
          <p:cNvPr id="14" name="Rectangle 13">
            <a:extLst>
              <a:ext uri="{FF2B5EF4-FFF2-40B4-BE49-F238E27FC236}">
                <a16:creationId xmlns:a16="http://schemas.microsoft.com/office/drawing/2014/main" id="{0A0C42FE-DCBF-2BB1-40B1-A4380CE72E4C}"/>
              </a:ext>
            </a:extLst>
          </p:cNvPr>
          <p:cNvSpPr/>
          <p:nvPr/>
        </p:nvSpPr>
        <p:spPr>
          <a:xfrm>
            <a:off x="576333" y="-9930123"/>
            <a:ext cx="7991335" cy="14796358"/>
          </a:xfrm>
          <a:prstGeom prst="rect">
            <a:avLst/>
          </a:prstGeom>
          <a:solidFill>
            <a:schemeClr val="bg1"/>
          </a:solidFill>
        </p:spPr>
        <p:txBody>
          <a:bodyPr wrap="square">
            <a:spAutoFit/>
          </a:bodyPr>
          <a:lstStyle/>
          <a:p>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"CF33F8-E6oudUQ46HnavjQ"</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"Sonic Drive-In"</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2</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"MTSW4McQd7CbVtyjqoe9mw"</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"St </a:t>
            </a:r>
            <a:r>
              <a:rPr lang="en-CA" sz="1050" dirty="0" err="1">
                <a:solidFill>
                  <a:srgbClr val="067D17"/>
                </a:solidFill>
                <a:latin typeface="DM Mono" panose="020B0509040201040103" pitchFamily="49" charset="77"/>
              </a:rPr>
              <a:t>Honore</a:t>
            </a:r>
            <a:r>
              <a:rPr lang="en-CA" sz="1050" dirty="0">
                <a:solidFill>
                  <a:srgbClr val="067D17"/>
                </a:solidFill>
                <a:latin typeface="DM Mono" panose="020B0509040201040103" pitchFamily="49" charset="77"/>
              </a:rPr>
              <a:t> Pastries"</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13</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14</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"Pns2l4eNsfO8kk83dixA6A"</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"Abby </a:t>
            </a:r>
            <a:r>
              <a:rPr lang="en-CA" sz="1050" dirty="0" err="1">
                <a:solidFill>
                  <a:srgbClr val="067D17"/>
                </a:solidFill>
                <a:latin typeface="DM Mono" panose="020B0509040201040103" pitchFamily="49" charset="77"/>
              </a:rPr>
              <a:t>Rappoport</a:t>
            </a:r>
            <a:r>
              <a:rPr lang="en-CA" sz="1050" dirty="0">
                <a:solidFill>
                  <a:srgbClr val="067D17"/>
                </a:solidFill>
                <a:latin typeface="DM Mono" panose="020B0509040201040103" pitchFamily="49" charset="77"/>
              </a:rPr>
              <a:t>, LAC, CMQ"</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6</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8</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"bBDDEgkFA1Otx9Lfe7BZUQ"</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"Sonic Drive-In"</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"k0hlBqXX-Bt0vf1op7Jr1w"</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a:t>
            </a:r>
            <a:r>
              <a:rPr lang="en-CA" sz="1050" dirty="0" err="1">
                <a:solidFill>
                  <a:srgbClr val="067D17"/>
                </a:solidFill>
                <a:latin typeface="DM Mono" panose="020B0509040201040103" pitchFamily="49" charset="77"/>
              </a:rPr>
              <a:t>Tsevi's</a:t>
            </a:r>
            <a:r>
              <a:rPr lang="en-CA" sz="1050" dirty="0">
                <a:solidFill>
                  <a:srgbClr val="067D17"/>
                </a:solidFill>
                <a:latin typeface="DM Mono" panose="020B0509040201040103" pitchFamily="49" charset="77"/>
              </a:rPr>
              <a:t> Pub And Grill"</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2</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2</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"mWMc6_wTdE0EUBKIGXDVfA"</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"Perkiomen Valley Brewery"</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"mpf3x-BjTdTEA3yCZrAYPw"</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"The UPS Store"</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3</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"n_0UpQx1hsNbnPUSlodU8w"</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"Famous Footwear"</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8</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8</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"qkRM_2X51Yqxk3btlwAQIg"</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"Temple Beth-El"</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2</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a:t>
            </a:r>
            <a:r>
              <a:rPr lang="en-CA" sz="1050" dirty="0" err="1">
                <a:solidFill>
                  <a:srgbClr val="067D17"/>
                </a:solidFill>
                <a:latin typeface="DM Mono" panose="020B0509040201040103" pitchFamily="49" charset="77"/>
              </a:rPr>
              <a:t>tUFrWirKiKi_TAnsVWINQQ</a:t>
            </a:r>
            <a:r>
              <a:rPr lang="en-CA" sz="1050" dirty="0">
                <a:solidFill>
                  <a:srgbClr val="067D17"/>
                </a:solidFill>
                <a:latin typeface="DM Mono" panose="020B0509040201040103" pitchFamily="49" charset="77"/>
              </a:rPr>
              <a:t>"</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"Target"</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endParaRPr lang="en-US" sz="1050" dirty="0">
              <a:latin typeface="DM Mono" panose="020B0509040201040103" pitchFamily="49" charset="77"/>
            </a:endParaRPr>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191" y="4776367"/>
            <a:ext cx="9141619" cy="367133"/>
          </a:xfrm>
          <a:prstGeom prst="rect">
            <a:avLst/>
          </a:prstGeom>
        </p:spPr>
      </p:pic>
      <p:pic>
        <p:nvPicPr>
          <p:cNvPr id="3" name="Picture 2">
            <a:extLst>
              <a:ext uri="{FF2B5EF4-FFF2-40B4-BE49-F238E27FC236}">
                <a16:creationId xmlns:a16="http://schemas.microsoft.com/office/drawing/2014/main" id="{6EF44FA2-B8DD-60E6-F1AB-1D57A3ED133B}"/>
              </a:ext>
            </a:extLst>
          </p:cNvPr>
          <p:cNvPicPr>
            <a:picLocks noChangeAspect="1"/>
          </p:cNvPicPr>
          <p:nvPr/>
        </p:nvPicPr>
        <p:blipFill>
          <a:blip r:embed="rId4"/>
          <a:stretch>
            <a:fillRect/>
          </a:stretch>
        </p:blipFill>
        <p:spPr>
          <a:xfrm>
            <a:off x="1191" y="-1"/>
            <a:ext cx="9141618" cy="293314"/>
          </a:xfrm>
          <a:prstGeom prst="rect">
            <a:avLst/>
          </a:prstGeom>
        </p:spPr>
      </p:pic>
    </p:spTree>
    <p:extLst>
      <p:ext uri="{BB962C8B-B14F-4D97-AF65-F5344CB8AC3E}">
        <p14:creationId xmlns:p14="http://schemas.microsoft.com/office/powerpoint/2010/main" val="14287085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982"/>
        <p:cNvGrpSpPr/>
        <p:nvPr/>
      </p:nvGrpSpPr>
      <p:grpSpPr>
        <a:xfrm>
          <a:off x="0" y="0"/>
          <a:ext cx="0" cy="0"/>
          <a:chOff x="0" y="0"/>
          <a:chExt cx="0" cy="0"/>
        </a:xfrm>
      </p:grpSpPr>
      <p:sp>
        <p:nvSpPr>
          <p:cNvPr id="984" name="Google Shape;984;p89"/>
          <p:cNvSpPr txBox="1">
            <a:spLocks noGrp="1"/>
          </p:cNvSpPr>
          <p:nvPr>
            <p:ph type="title"/>
          </p:nvPr>
        </p:nvSpPr>
        <p:spPr>
          <a:prstGeom prst="rect">
            <a:avLst/>
          </a:prstGeom>
        </p:spPr>
        <p:txBody>
          <a:bodyPr spcFirstLastPara="1" wrap="square" lIns="0" tIns="0" rIns="0" bIns="0" anchor="ctr" anchorCtr="0">
            <a:noAutofit/>
          </a:bodyPr>
          <a:lstStyle/>
          <a:p>
            <a:r>
              <a:rPr lang="en" dirty="0"/>
              <a:t>Large Outputs</a:t>
            </a:r>
            <a:endParaRPr dirty="0"/>
          </a:p>
        </p:txBody>
      </p:sp>
      <p:sp>
        <p:nvSpPr>
          <p:cNvPr id="983" name="Google Shape;983;p89"/>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37</a:t>
            </a:fld>
            <a:endParaRPr dirty="0"/>
          </a:p>
        </p:txBody>
      </p:sp>
      <p:pic>
        <p:nvPicPr>
          <p:cNvPr id="986" name="Google Shape;986;p89"/>
          <p:cNvPicPr preferRelativeResize="0"/>
          <p:nvPr/>
        </p:nvPicPr>
        <p:blipFill>
          <a:blip r:embed="rId3">
            <a:alphaModFix/>
          </a:blip>
          <a:stretch>
            <a:fillRect/>
          </a:stretch>
        </p:blipFill>
        <p:spPr>
          <a:xfrm>
            <a:off x="574810" y="1335403"/>
            <a:ext cx="7994474" cy="3023504"/>
          </a:xfrm>
          <a:prstGeom prst="rect">
            <a:avLst/>
          </a:prstGeom>
          <a:noFill/>
          <a:ln>
            <a:noFill/>
          </a:ln>
        </p:spPr>
      </p:pic>
      <p:sp>
        <p:nvSpPr>
          <p:cNvPr id="987" name="Google Shape;987;p89"/>
          <p:cNvSpPr txBox="1"/>
          <p:nvPr/>
        </p:nvSpPr>
        <p:spPr>
          <a:xfrm>
            <a:off x="515429" y="1092394"/>
            <a:ext cx="3231450" cy="300060"/>
          </a:xfrm>
          <a:prstGeom prst="rect">
            <a:avLst/>
          </a:prstGeom>
          <a:noFill/>
          <a:ln>
            <a:noFill/>
          </a:ln>
        </p:spPr>
        <p:txBody>
          <a:bodyPr spcFirstLastPara="1" wrap="square" lIns="68569" tIns="68569" rIns="68569" bIns="68569" anchor="t" anchorCtr="0">
            <a:spAutoFit/>
          </a:bodyPr>
          <a:lstStyle/>
          <a:p>
            <a:r>
              <a:rPr lang="en" sz="1050" dirty="0">
                <a:latin typeface="DM Mono" panose="020B0509040201040103" pitchFamily="49" charset="77"/>
                <a:ea typeface="DM Sans"/>
                <a:cs typeface="DM Sans"/>
                <a:sym typeface="DM Sans"/>
              </a:rPr>
              <a:t>Old values</a:t>
            </a:r>
            <a:endParaRPr sz="1050" dirty="0">
              <a:latin typeface="DM Mono" panose="020B0509040201040103" pitchFamily="49" charset="77"/>
              <a:ea typeface="DM Sans"/>
              <a:cs typeface="DM Sans"/>
              <a:sym typeface="DM Sans"/>
            </a:endParaRPr>
          </a:p>
        </p:txBody>
      </p:sp>
      <p:sp>
        <p:nvSpPr>
          <p:cNvPr id="988" name="Google Shape;988;p89"/>
          <p:cNvSpPr txBox="1"/>
          <p:nvPr/>
        </p:nvSpPr>
        <p:spPr>
          <a:xfrm>
            <a:off x="5092997" y="1092394"/>
            <a:ext cx="3231450" cy="300060"/>
          </a:xfrm>
          <a:prstGeom prst="rect">
            <a:avLst/>
          </a:prstGeom>
          <a:noFill/>
          <a:ln>
            <a:noFill/>
          </a:ln>
        </p:spPr>
        <p:txBody>
          <a:bodyPr spcFirstLastPara="1" wrap="square" lIns="68569" tIns="68569" rIns="68569" bIns="68569" anchor="t" anchorCtr="0">
            <a:spAutoFit/>
          </a:bodyPr>
          <a:lstStyle/>
          <a:p>
            <a:r>
              <a:rPr lang="en" sz="1050" dirty="0">
                <a:latin typeface="DM Mono" panose="020B0509040201040103" pitchFamily="49" charset="77"/>
                <a:ea typeface="DM Sans"/>
                <a:cs typeface="DM Sans"/>
                <a:sym typeface="DM Sans"/>
              </a:rPr>
              <a:t>New values</a:t>
            </a:r>
            <a:endParaRPr sz="1050" dirty="0">
              <a:latin typeface="DM Mono" panose="020B0509040201040103" pitchFamily="49" charset="77"/>
              <a:ea typeface="DM Sans"/>
              <a:cs typeface="DM Sans"/>
              <a:sym typeface="DM Sans"/>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992"/>
        <p:cNvGrpSpPr/>
        <p:nvPr/>
      </p:nvGrpSpPr>
      <p:grpSpPr>
        <a:xfrm>
          <a:off x="0" y="0"/>
          <a:ext cx="0" cy="0"/>
          <a:chOff x="0" y="0"/>
          <a:chExt cx="0" cy="0"/>
        </a:xfrm>
      </p:grpSpPr>
      <p:sp>
        <p:nvSpPr>
          <p:cNvPr id="994" name="Google Shape;994;p90"/>
          <p:cNvSpPr txBox="1">
            <a:spLocks noGrp="1"/>
          </p:cNvSpPr>
          <p:nvPr>
            <p:ph type="title"/>
          </p:nvPr>
        </p:nvSpPr>
        <p:spPr>
          <a:prstGeom prst="rect">
            <a:avLst/>
          </a:prstGeom>
        </p:spPr>
        <p:txBody>
          <a:bodyPr spcFirstLastPara="1" wrap="square" lIns="0" tIns="0" rIns="0" bIns="0" anchor="ctr" anchorCtr="0">
            <a:noAutofit/>
          </a:bodyPr>
          <a:lstStyle/>
          <a:p>
            <a:r>
              <a:rPr lang="en" dirty="0"/>
              <a:t>Large Outputs</a:t>
            </a:r>
            <a:endParaRPr dirty="0"/>
          </a:p>
        </p:txBody>
      </p:sp>
      <p:sp>
        <p:nvSpPr>
          <p:cNvPr id="993" name="Google Shape;993;p90"/>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38</a:t>
            </a:fld>
            <a:endParaRPr dirty="0"/>
          </a:p>
        </p:txBody>
      </p:sp>
      <p:pic>
        <p:nvPicPr>
          <p:cNvPr id="996" name="Google Shape;996;p90"/>
          <p:cNvPicPr preferRelativeResize="0"/>
          <p:nvPr/>
        </p:nvPicPr>
        <p:blipFill>
          <a:blip r:embed="rId3">
            <a:alphaModFix/>
          </a:blip>
          <a:stretch>
            <a:fillRect/>
          </a:stretch>
        </p:blipFill>
        <p:spPr>
          <a:xfrm>
            <a:off x="574810" y="1335403"/>
            <a:ext cx="7994474" cy="3023504"/>
          </a:xfrm>
          <a:prstGeom prst="rect">
            <a:avLst/>
          </a:prstGeom>
          <a:noFill/>
          <a:ln>
            <a:noFill/>
          </a:ln>
        </p:spPr>
      </p:pic>
      <p:sp>
        <p:nvSpPr>
          <p:cNvPr id="997" name="Google Shape;997;p90"/>
          <p:cNvSpPr txBox="1"/>
          <p:nvPr/>
        </p:nvSpPr>
        <p:spPr>
          <a:xfrm>
            <a:off x="515429" y="1092394"/>
            <a:ext cx="3231450" cy="300060"/>
          </a:xfrm>
          <a:prstGeom prst="rect">
            <a:avLst/>
          </a:prstGeom>
          <a:noFill/>
          <a:ln>
            <a:noFill/>
          </a:ln>
        </p:spPr>
        <p:txBody>
          <a:bodyPr spcFirstLastPara="1" wrap="square" lIns="68569" tIns="68569" rIns="68569" bIns="68569" anchor="t" anchorCtr="0">
            <a:spAutoFit/>
          </a:bodyPr>
          <a:lstStyle/>
          <a:p>
            <a:r>
              <a:rPr lang="en" sz="1050" dirty="0">
                <a:latin typeface="DM Mono" panose="020B0509040201040103" pitchFamily="49" charset="77"/>
                <a:ea typeface="DM Sans"/>
                <a:cs typeface="DM Sans"/>
                <a:sym typeface="DM Sans"/>
              </a:rPr>
              <a:t>Old values</a:t>
            </a:r>
            <a:endParaRPr sz="1050" dirty="0">
              <a:latin typeface="DM Mono" panose="020B0509040201040103" pitchFamily="49" charset="77"/>
              <a:ea typeface="DM Sans"/>
              <a:cs typeface="DM Sans"/>
              <a:sym typeface="DM Sans"/>
            </a:endParaRPr>
          </a:p>
        </p:txBody>
      </p:sp>
      <p:sp>
        <p:nvSpPr>
          <p:cNvPr id="998" name="Google Shape;998;p90"/>
          <p:cNvSpPr txBox="1"/>
          <p:nvPr/>
        </p:nvSpPr>
        <p:spPr>
          <a:xfrm>
            <a:off x="5092997" y="1092394"/>
            <a:ext cx="3231450" cy="300060"/>
          </a:xfrm>
          <a:prstGeom prst="rect">
            <a:avLst/>
          </a:prstGeom>
          <a:noFill/>
          <a:ln>
            <a:noFill/>
          </a:ln>
        </p:spPr>
        <p:txBody>
          <a:bodyPr spcFirstLastPara="1" wrap="square" lIns="68569" tIns="68569" rIns="68569" bIns="68569" anchor="t" anchorCtr="0">
            <a:spAutoFit/>
          </a:bodyPr>
          <a:lstStyle/>
          <a:p>
            <a:r>
              <a:rPr lang="en" sz="1050" dirty="0">
                <a:latin typeface="DM Mono" panose="020B0509040201040103" pitchFamily="49" charset="77"/>
                <a:ea typeface="DM Sans"/>
                <a:cs typeface="DM Sans"/>
                <a:sym typeface="DM Sans"/>
              </a:rPr>
              <a:t>New values</a:t>
            </a:r>
            <a:endParaRPr sz="1050" dirty="0">
              <a:latin typeface="DM Mono" panose="020B0509040201040103" pitchFamily="49" charset="77"/>
              <a:ea typeface="DM Sans"/>
              <a:cs typeface="DM Sans"/>
              <a:sym typeface="DM Sans"/>
            </a:endParaRPr>
          </a:p>
        </p:txBody>
      </p:sp>
      <p:sp>
        <p:nvSpPr>
          <p:cNvPr id="999" name="Google Shape;999;p90"/>
          <p:cNvSpPr/>
          <p:nvPr/>
        </p:nvSpPr>
        <p:spPr>
          <a:xfrm>
            <a:off x="4549004" y="1092394"/>
            <a:ext cx="4136850" cy="3546900"/>
          </a:xfrm>
          <a:prstGeom prst="rect">
            <a:avLst/>
          </a:prstGeom>
          <a:solidFill>
            <a:srgbClr val="BFE7F0">
              <a:alpha val="80000"/>
            </a:srgbClr>
          </a:solidFill>
          <a:ln w="9525" cap="flat" cmpd="sng">
            <a:solidFill>
              <a:srgbClr val="BFE7F0"/>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003"/>
        <p:cNvGrpSpPr/>
        <p:nvPr/>
      </p:nvGrpSpPr>
      <p:grpSpPr>
        <a:xfrm>
          <a:off x="0" y="0"/>
          <a:ext cx="0" cy="0"/>
          <a:chOff x="0" y="0"/>
          <a:chExt cx="0" cy="0"/>
        </a:xfrm>
      </p:grpSpPr>
      <p:sp>
        <p:nvSpPr>
          <p:cNvPr id="1005" name="Google Shape;1005;p91"/>
          <p:cNvSpPr txBox="1">
            <a:spLocks noGrp="1"/>
          </p:cNvSpPr>
          <p:nvPr>
            <p:ph type="title"/>
          </p:nvPr>
        </p:nvSpPr>
        <p:spPr>
          <a:prstGeom prst="rect">
            <a:avLst/>
          </a:prstGeom>
        </p:spPr>
        <p:txBody>
          <a:bodyPr spcFirstLastPara="1" wrap="square" lIns="0" tIns="0" rIns="0" bIns="0" anchor="ctr" anchorCtr="0">
            <a:noAutofit/>
          </a:bodyPr>
          <a:lstStyle/>
          <a:p>
            <a:r>
              <a:rPr lang="en" dirty="0"/>
              <a:t>Large Outputs</a:t>
            </a:r>
            <a:endParaRPr dirty="0"/>
          </a:p>
        </p:txBody>
      </p:sp>
      <p:sp>
        <p:nvSpPr>
          <p:cNvPr id="1004" name="Google Shape;1004;p9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39</a:t>
            </a:fld>
            <a:endParaRPr dirty="0"/>
          </a:p>
        </p:txBody>
      </p:sp>
      <p:pic>
        <p:nvPicPr>
          <p:cNvPr id="1007" name="Google Shape;1007;p91"/>
          <p:cNvPicPr preferRelativeResize="0"/>
          <p:nvPr/>
        </p:nvPicPr>
        <p:blipFill>
          <a:blip r:embed="rId3">
            <a:alphaModFix/>
          </a:blip>
          <a:stretch>
            <a:fillRect/>
          </a:stretch>
        </p:blipFill>
        <p:spPr>
          <a:xfrm>
            <a:off x="574810" y="1335403"/>
            <a:ext cx="7994474" cy="3023504"/>
          </a:xfrm>
          <a:prstGeom prst="rect">
            <a:avLst/>
          </a:prstGeom>
          <a:noFill/>
          <a:ln>
            <a:noFill/>
          </a:ln>
        </p:spPr>
      </p:pic>
      <p:sp>
        <p:nvSpPr>
          <p:cNvPr id="1008" name="Google Shape;1008;p91"/>
          <p:cNvSpPr txBox="1"/>
          <p:nvPr/>
        </p:nvSpPr>
        <p:spPr>
          <a:xfrm>
            <a:off x="515429" y="1092394"/>
            <a:ext cx="3231450" cy="300060"/>
          </a:xfrm>
          <a:prstGeom prst="rect">
            <a:avLst/>
          </a:prstGeom>
          <a:noFill/>
          <a:ln>
            <a:noFill/>
          </a:ln>
        </p:spPr>
        <p:txBody>
          <a:bodyPr spcFirstLastPara="1" wrap="square" lIns="68569" tIns="68569" rIns="68569" bIns="68569" anchor="t" anchorCtr="0">
            <a:spAutoFit/>
          </a:bodyPr>
          <a:lstStyle/>
          <a:p>
            <a:r>
              <a:rPr lang="en" sz="1050" dirty="0">
                <a:latin typeface="DM Mono" panose="020B0509040201040103" pitchFamily="49" charset="77"/>
                <a:ea typeface="DM Sans"/>
                <a:cs typeface="DM Sans"/>
                <a:sym typeface="DM Sans"/>
              </a:rPr>
              <a:t>Old values</a:t>
            </a:r>
            <a:endParaRPr sz="1050" dirty="0">
              <a:latin typeface="DM Mono" panose="020B0509040201040103" pitchFamily="49" charset="77"/>
              <a:ea typeface="DM Sans"/>
              <a:cs typeface="DM Sans"/>
              <a:sym typeface="DM Sans"/>
            </a:endParaRPr>
          </a:p>
        </p:txBody>
      </p:sp>
      <p:sp>
        <p:nvSpPr>
          <p:cNvPr id="1009" name="Google Shape;1009;p91"/>
          <p:cNvSpPr txBox="1"/>
          <p:nvPr/>
        </p:nvSpPr>
        <p:spPr>
          <a:xfrm>
            <a:off x="5092997" y="1092394"/>
            <a:ext cx="3231450" cy="300060"/>
          </a:xfrm>
          <a:prstGeom prst="rect">
            <a:avLst/>
          </a:prstGeom>
          <a:noFill/>
          <a:ln>
            <a:noFill/>
          </a:ln>
        </p:spPr>
        <p:txBody>
          <a:bodyPr spcFirstLastPara="1" wrap="square" lIns="68569" tIns="68569" rIns="68569" bIns="68569" anchor="t" anchorCtr="0">
            <a:spAutoFit/>
          </a:bodyPr>
          <a:lstStyle/>
          <a:p>
            <a:r>
              <a:rPr lang="en" sz="1050" dirty="0">
                <a:latin typeface="DM Mono" panose="020B0509040201040103" pitchFamily="49" charset="77"/>
                <a:ea typeface="DM Sans"/>
                <a:cs typeface="DM Sans"/>
                <a:sym typeface="DM Sans"/>
              </a:rPr>
              <a:t>New values</a:t>
            </a:r>
            <a:endParaRPr sz="1050" dirty="0">
              <a:latin typeface="DM Mono" panose="020B0509040201040103" pitchFamily="49" charset="77"/>
              <a:ea typeface="DM Sans"/>
              <a:cs typeface="DM Sans"/>
              <a:sym typeface="DM Sans"/>
            </a:endParaRPr>
          </a:p>
        </p:txBody>
      </p:sp>
      <p:sp>
        <p:nvSpPr>
          <p:cNvPr id="1010" name="Google Shape;1010;p91"/>
          <p:cNvSpPr/>
          <p:nvPr/>
        </p:nvSpPr>
        <p:spPr>
          <a:xfrm>
            <a:off x="382510" y="1139400"/>
            <a:ext cx="4136850" cy="3546900"/>
          </a:xfrm>
          <a:prstGeom prst="rect">
            <a:avLst/>
          </a:prstGeom>
          <a:solidFill>
            <a:srgbClr val="BFE7F0">
              <a:alpha val="80000"/>
            </a:srgbClr>
          </a:solidFill>
          <a:ln w="9525" cap="flat" cmpd="sng">
            <a:solidFill>
              <a:srgbClr val="BFE7F0"/>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Shape 491"/>
        <p:cNvGrpSpPr/>
        <p:nvPr/>
      </p:nvGrpSpPr>
      <p:grpSpPr>
        <a:xfrm>
          <a:off x="0" y="0"/>
          <a:ext cx="0" cy="0"/>
          <a:chOff x="0" y="0"/>
          <a:chExt cx="0" cy="0"/>
        </a:xfrm>
      </p:grpSpPr>
      <p:sp>
        <p:nvSpPr>
          <p:cNvPr id="492" name="Google Shape;492;p61"/>
          <p:cNvSpPr/>
          <p:nvPr/>
        </p:nvSpPr>
        <p:spPr>
          <a:xfrm>
            <a:off x="3810702" y="2490029"/>
            <a:ext cx="806175" cy="786600"/>
          </a:xfrm>
          <a:prstGeom prst="ellipse">
            <a:avLst/>
          </a:prstGeom>
          <a:noFill/>
          <a:ln w="9525" cap="flat" cmpd="sng">
            <a:solidFill>
              <a:srgbClr val="FF9900"/>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493" name="Google Shape;493;p61"/>
          <p:cNvSpPr txBox="1">
            <a:spLocks noGrp="1"/>
          </p:cNvSpPr>
          <p:nvPr>
            <p:ph type="title"/>
          </p:nvPr>
        </p:nvSpPr>
        <p:spPr>
          <a:prstGeom prst="rect">
            <a:avLst/>
          </a:prstGeom>
        </p:spPr>
        <p:txBody>
          <a:bodyPr spcFirstLastPara="1" wrap="square" lIns="0" tIns="0" rIns="0" bIns="0" anchor="ctr" anchorCtr="0">
            <a:noAutofit/>
          </a:bodyPr>
          <a:lstStyle/>
          <a:p>
            <a:r>
              <a:rPr lang="en" dirty="0"/>
              <a:t>Frog Genomics </a:t>
            </a:r>
            <a:endParaRPr dirty="0"/>
          </a:p>
        </p:txBody>
      </p:sp>
      <p:sp>
        <p:nvSpPr>
          <p:cNvPr id="494" name="Google Shape;494;p61"/>
          <p:cNvSpPr txBox="1">
            <a:spLocks noGrp="1"/>
          </p:cNvSpPr>
          <p:nvPr>
            <p:ph type="subTitle" idx="1"/>
          </p:nvPr>
        </p:nvSpPr>
        <p:spPr>
          <a:prstGeom prst="rect">
            <a:avLst/>
          </a:prstGeom>
        </p:spPr>
        <p:txBody>
          <a:bodyPr spcFirstLastPara="1" wrap="square" lIns="0" tIns="0" rIns="0" bIns="0" anchor="t" anchorCtr="0">
            <a:noAutofit/>
          </a:bodyPr>
          <a:lstStyle/>
          <a:p>
            <a:pPr marL="0" indent="0"/>
            <a:r>
              <a:rPr lang="en" dirty="0">
                <a:latin typeface="DM Sans" pitchFamily="2" charset="77"/>
              </a:rPr>
              <a:t>They’re </a:t>
            </a:r>
            <a:r>
              <a:rPr lang="en" dirty="0" err="1">
                <a:latin typeface="DM Sans" pitchFamily="2" charset="77"/>
              </a:rPr>
              <a:t>Hoppin</a:t>
            </a:r>
            <a:r>
              <a:rPr lang="en" dirty="0">
                <a:latin typeface="DM Sans" pitchFamily="2" charset="77"/>
              </a:rPr>
              <a:t>’</a:t>
            </a:r>
            <a:endParaRPr dirty="0">
              <a:latin typeface="DM Sans" pitchFamily="2" charset="77"/>
            </a:endParaRPr>
          </a:p>
        </p:txBody>
      </p:sp>
      <p:sp>
        <p:nvSpPr>
          <p:cNvPr id="495" name="Google Shape;495;p6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4</a:t>
            </a:fld>
            <a:endParaRPr dirty="0"/>
          </a:p>
        </p:txBody>
      </p:sp>
      <p:sp>
        <p:nvSpPr>
          <p:cNvPr id="496" name="Google Shape;496;p61"/>
          <p:cNvSpPr txBox="1"/>
          <p:nvPr/>
        </p:nvSpPr>
        <p:spPr>
          <a:xfrm>
            <a:off x="899747" y="1360350"/>
            <a:ext cx="649125" cy="323143"/>
          </a:xfrm>
          <a:prstGeom prst="rect">
            <a:avLst/>
          </a:prstGeom>
          <a:noFill/>
          <a:ln>
            <a:solidFill>
              <a:schemeClr val="accent4"/>
            </a:solidFill>
          </a:ln>
        </p:spPr>
        <p:txBody>
          <a:bodyPr spcFirstLastPara="1" wrap="square" lIns="68569" tIns="68569" rIns="68569" bIns="68569" anchor="t" anchorCtr="0">
            <a:spAutoFit/>
          </a:bodyPr>
          <a:lstStyle/>
          <a:p>
            <a:r>
              <a:rPr lang="en" sz="1200" dirty="0">
                <a:solidFill>
                  <a:schemeClr val="accent4"/>
                </a:solidFill>
                <a:latin typeface="DM Sans" pitchFamily="2" charset="77"/>
                <a:ea typeface="DM Sans"/>
                <a:cs typeface="DM Sans"/>
                <a:sym typeface="DM Sans"/>
              </a:rPr>
              <a:t>Extract</a:t>
            </a:r>
            <a:endParaRPr sz="1200" dirty="0">
              <a:solidFill>
                <a:schemeClr val="accent4"/>
              </a:solidFill>
              <a:latin typeface="DM Sans" pitchFamily="2" charset="77"/>
              <a:ea typeface="DM Sans"/>
              <a:cs typeface="DM Sans"/>
              <a:sym typeface="DM Sans"/>
            </a:endParaRPr>
          </a:p>
        </p:txBody>
      </p:sp>
      <p:sp>
        <p:nvSpPr>
          <p:cNvPr id="497" name="Google Shape;497;p61"/>
          <p:cNvSpPr txBox="1"/>
          <p:nvPr/>
        </p:nvSpPr>
        <p:spPr>
          <a:xfrm>
            <a:off x="7011497" y="1360350"/>
            <a:ext cx="649125" cy="323143"/>
          </a:xfrm>
          <a:prstGeom prst="rect">
            <a:avLst/>
          </a:prstGeom>
          <a:noFill/>
          <a:ln>
            <a:solidFill>
              <a:schemeClr val="accent3"/>
            </a:solidFill>
          </a:ln>
        </p:spPr>
        <p:txBody>
          <a:bodyPr spcFirstLastPara="1" wrap="square" lIns="68569" tIns="68569" rIns="68569" bIns="68569" anchor="t" anchorCtr="0">
            <a:spAutoFit/>
          </a:bodyPr>
          <a:lstStyle/>
          <a:p>
            <a:pPr algn="ctr"/>
            <a:r>
              <a:rPr lang="en" sz="1200" dirty="0">
                <a:solidFill>
                  <a:schemeClr val="accent3"/>
                </a:solidFill>
                <a:latin typeface="DM Sans" pitchFamily="2" charset="77"/>
                <a:ea typeface="DM Sans"/>
                <a:cs typeface="DM Sans"/>
                <a:sym typeface="DM Sans"/>
              </a:rPr>
              <a:t>Load</a:t>
            </a:r>
            <a:endParaRPr sz="1200" dirty="0">
              <a:solidFill>
                <a:schemeClr val="accent3"/>
              </a:solidFill>
              <a:latin typeface="DM Sans" pitchFamily="2" charset="77"/>
              <a:ea typeface="DM Sans"/>
              <a:cs typeface="DM Sans"/>
              <a:sym typeface="DM Sans"/>
            </a:endParaRPr>
          </a:p>
        </p:txBody>
      </p:sp>
      <p:grpSp>
        <p:nvGrpSpPr>
          <p:cNvPr id="498" name="Google Shape;498;p61"/>
          <p:cNvGrpSpPr/>
          <p:nvPr/>
        </p:nvGrpSpPr>
        <p:grpSpPr>
          <a:xfrm>
            <a:off x="3407540" y="2085449"/>
            <a:ext cx="1612502" cy="1595779"/>
            <a:chOff x="4374339" y="2714600"/>
            <a:chExt cx="1772613" cy="1748176"/>
          </a:xfrm>
        </p:grpSpPr>
        <p:sp>
          <p:nvSpPr>
            <p:cNvPr id="499" name="Google Shape;499;p61"/>
            <p:cNvSpPr/>
            <p:nvPr/>
          </p:nvSpPr>
          <p:spPr>
            <a:xfrm>
              <a:off x="4487850" y="2714600"/>
              <a:ext cx="828900" cy="7671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0" name="Google Shape;500;p61"/>
            <p:cNvSpPr/>
            <p:nvPr/>
          </p:nvSpPr>
          <p:spPr>
            <a:xfrm rot="5400000">
              <a:off x="5349101" y="282472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1" name="Google Shape;501;p61"/>
            <p:cNvSpPr/>
            <p:nvPr/>
          </p:nvSpPr>
          <p:spPr>
            <a:xfrm rot="10800000">
              <a:off x="5218214" y="369597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2" name="Google Shape;502;p61"/>
            <p:cNvSpPr/>
            <p:nvPr/>
          </p:nvSpPr>
          <p:spPr>
            <a:xfrm rot="-5400000">
              <a:off x="4343289" y="3571001"/>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grpSp>
      <p:sp>
        <p:nvSpPr>
          <p:cNvPr id="503" name="Google Shape;503;p61"/>
          <p:cNvSpPr txBox="1"/>
          <p:nvPr/>
        </p:nvSpPr>
        <p:spPr>
          <a:xfrm>
            <a:off x="3701240" y="1360350"/>
            <a:ext cx="964800" cy="323143"/>
          </a:xfrm>
          <a:prstGeom prst="rect">
            <a:avLst/>
          </a:prstGeom>
          <a:noFill/>
          <a:ln>
            <a:solidFill>
              <a:srgbClr val="FFC000"/>
            </a:solidFill>
          </a:ln>
        </p:spPr>
        <p:txBody>
          <a:bodyPr spcFirstLastPara="1" wrap="square" lIns="68569" tIns="68569" rIns="68569" bIns="68569" anchor="t" anchorCtr="0">
            <a:spAutoFit/>
          </a:bodyPr>
          <a:lstStyle/>
          <a:p>
            <a:pPr algn="ctr"/>
            <a:r>
              <a:rPr lang="en" sz="1200" dirty="0">
                <a:solidFill>
                  <a:srgbClr val="FF9900"/>
                </a:solidFill>
                <a:latin typeface="DM Sans" pitchFamily="2" charset="77"/>
                <a:ea typeface="DM Sans"/>
                <a:cs typeface="DM Sans"/>
                <a:sym typeface="DM Sans"/>
              </a:rPr>
              <a:t>Transform</a:t>
            </a:r>
            <a:endParaRPr sz="1200" dirty="0">
              <a:solidFill>
                <a:srgbClr val="FF9900"/>
              </a:solidFill>
              <a:latin typeface="DM Sans" pitchFamily="2" charset="77"/>
              <a:ea typeface="DM Sans"/>
              <a:cs typeface="DM Sans"/>
              <a:sym typeface="DM Sans"/>
            </a:endParaRPr>
          </a:p>
        </p:txBody>
      </p:sp>
      <p:sp>
        <p:nvSpPr>
          <p:cNvPr id="504" name="Google Shape;504;p61"/>
          <p:cNvSpPr/>
          <p:nvPr/>
        </p:nvSpPr>
        <p:spPr>
          <a:xfrm>
            <a:off x="939122" y="2160488"/>
            <a:ext cx="570375" cy="1239300"/>
          </a:xfrm>
          <a:prstGeom prst="rect">
            <a:avLst/>
          </a:prstGeom>
          <a:solidFill>
            <a:schemeClr val="accent4"/>
          </a:solidFill>
          <a:ln w="9525" cap="flat" cmpd="sng">
            <a:solidFill>
              <a:schemeClr val="accent4"/>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5" name="Google Shape;505;p61"/>
          <p:cNvSpPr/>
          <p:nvPr/>
        </p:nvSpPr>
        <p:spPr>
          <a:xfrm rot="10800000">
            <a:off x="939122" y="3399788"/>
            <a:ext cx="570375" cy="526500"/>
          </a:xfrm>
          <a:prstGeom prst="triangle">
            <a:avLst>
              <a:gd name="adj" fmla="val 50000"/>
            </a:avLst>
          </a:prstGeom>
          <a:solidFill>
            <a:schemeClr val="accent4"/>
          </a:solidFill>
          <a:ln w="9525" cap="flat" cmpd="sng">
            <a:solidFill>
              <a:schemeClr val="accent4"/>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6" name="Google Shape;506;p61"/>
          <p:cNvSpPr/>
          <p:nvPr/>
        </p:nvSpPr>
        <p:spPr>
          <a:xfrm rot="-7027867">
            <a:off x="470329" y="1899391"/>
            <a:ext cx="570359" cy="140075"/>
          </a:xfrm>
          <a:prstGeom prst="rect">
            <a:avLst/>
          </a:prstGeom>
          <a:solidFill>
            <a:schemeClr val="accent4"/>
          </a:solidFill>
          <a:ln w="9525" cap="flat" cmpd="sng">
            <a:solidFill>
              <a:schemeClr val="accent4"/>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7" name="Google Shape;507;p61"/>
          <p:cNvSpPr txBox="1"/>
          <p:nvPr/>
        </p:nvSpPr>
        <p:spPr>
          <a:xfrm>
            <a:off x="1043054" y="2281125"/>
            <a:ext cx="384750" cy="1107973"/>
          </a:xfrm>
          <a:prstGeom prst="rect">
            <a:avLst/>
          </a:prstGeom>
          <a:noFill/>
          <a:ln>
            <a:noFill/>
          </a:ln>
        </p:spPr>
        <p:txBody>
          <a:bodyPr spcFirstLastPara="1" wrap="square" lIns="68569" tIns="68569" rIns="68569" bIns="68569" anchor="t" anchorCtr="0">
            <a:spAutoFit/>
          </a:bodyPr>
          <a:lstStyle/>
          <a:p>
            <a:pPr algn="ctr"/>
            <a:r>
              <a:rPr lang="en" sz="1050" dirty="0">
                <a:solidFill>
                  <a:schemeClr val="bg1"/>
                </a:solidFill>
                <a:latin typeface="DM Mono" panose="020B0509040201040103" pitchFamily="49" charset="77"/>
                <a:ea typeface="DM Sans"/>
                <a:cs typeface="DM Sans"/>
                <a:sym typeface="DM Sans"/>
              </a:rPr>
              <a:t>A</a:t>
            </a:r>
            <a:endParaRPr sz="1050" dirty="0">
              <a:solidFill>
                <a:schemeClr val="bg1"/>
              </a:solidFill>
              <a:latin typeface="DM Mono" panose="020B0509040201040103" pitchFamily="49" charset="77"/>
              <a:ea typeface="DM Sans"/>
              <a:cs typeface="DM Sans"/>
              <a:sym typeface="DM Sans"/>
            </a:endParaRPr>
          </a:p>
          <a:p>
            <a:pPr algn="ctr"/>
            <a:r>
              <a:rPr lang="en" sz="1050" dirty="0">
                <a:solidFill>
                  <a:schemeClr val="bg1"/>
                </a:solidFill>
                <a:latin typeface="DM Mono" panose="020B0509040201040103" pitchFamily="49" charset="77"/>
                <a:ea typeface="DM Sans"/>
                <a:cs typeface="DM Sans"/>
                <a:sym typeface="DM Sans"/>
              </a:rPr>
              <a:t>G</a:t>
            </a:r>
            <a:endParaRPr sz="1050" dirty="0">
              <a:solidFill>
                <a:schemeClr val="bg1"/>
              </a:solidFill>
              <a:latin typeface="DM Mono" panose="020B0509040201040103" pitchFamily="49" charset="77"/>
              <a:ea typeface="DM Sans"/>
              <a:cs typeface="DM Sans"/>
              <a:sym typeface="DM Sans"/>
            </a:endParaRPr>
          </a:p>
          <a:p>
            <a:pPr algn="ctr"/>
            <a:r>
              <a:rPr lang="en" sz="1050" dirty="0">
                <a:solidFill>
                  <a:schemeClr val="bg1"/>
                </a:solidFill>
                <a:latin typeface="DM Mono" panose="020B0509040201040103" pitchFamily="49" charset="77"/>
                <a:ea typeface="DM Sans"/>
                <a:cs typeface="DM Sans"/>
                <a:sym typeface="DM Sans"/>
              </a:rPr>
              <a:t>T</a:t>
            </a:r>
            <a:endParaRPr sz="1050" dirty="0">
              <a:solidFill>
                <a:schemeClr val="bg1"/>
              </a:solidFill>
              <a:latin typeface="DM Mono" panose="020B0509040201040103" pitchFamily="49" charset="77"/>
              <a:ea typeface="DM Sans"/>
              <a:cs typeface="DM Sans"/>
              <a:sym typeface="DM Sans"/>
            </a:endParaRPr>
          </a:p>
          <a:p>
            <a:pPr algn="ctr"/>
            <a:r>
              <a:rPr lang="en" sz="1050" dirty="0">
                <a:solidFill>
                  <a:schemeClr val="bg1"/>
                </a:solidFill>
                <a:latin typeface="DM Mono" panose="020B0509040201040103" pitchFamily="49" charset="77"/>
                <a:ea typeface="DM Sans"/>
                <a:cs typeface="DM Sans"/>
                <a:sym typeface="DM Sans"/>
              </a:rPr>
              <a:t>G</a:t>
            </a:r>
            <a:endParaRPr sz="1050" dirty="0">
              <a:solidFill>
                <a:schemeClr val="bg1"/>
              </a:solidFill>
              <a:latin typeface="DM Mono" panose="020B0509040201040103" pitchFamily="49" charset="77"/>
              <a:ea typeface="DM Sans"/>
              <a:cs typeface="DM Sans"/>
              <a:sym typeface="DM Sans"/>
            </a:endParaRPr>
          </a:p>
          <a:p>
            <a:pPr algn="ctr"/>
            <a:r>
              <a:rPr lang="en" sz="1050" dirty="0">
                <a:solidFill>
                  <a:schemeClr val="bg1"/>
                </a:solidFill>
                <a:latin typeface="DM Mono" panose="020B0509040201040103" pitchFamily="49" charset="77"/>
                <a:ea typeface="DM Sans"/>
                <a:cs typeface="DM Sans"/>
                <a:sym typeface="DM Sans"/>
              </a:rPr>
              <a:t>C</a:t>
            </a:r>
            <a:endParaRPr sz="1050" dirty="0">
              <a:solidFill>
                <a:schemeClr val="bg1"/>
              </a:solidFill>
              <a:latin typeface="DM Mono" panose="020B0509040201040103" pitchFamily="49" charset="77"/>
              <a:ea typeface="DM Sans"/>
              <a:cs typeface="DM Sans"/>
              <a:sym typeface="DM Sans"/>
            </a:endParaRPr>
          </a:p>
          <a:p>
            <a:pPr algn="ctr"/>
            <a:r>
              <a:rPr lang="en" sz="1050" dirty="0">
                <a:solidFill>
                  <a:schemeClr val="bg1"/>
                </a:solidFill>
                <a:latin typeface="DM Mono" panose="020B0509040201040103" pitchFamily="49" charset="77"/>
                <a:ea typeface="DM Sans"/>
                <a:cs typeface="DM Sans"/>
                <a:sym typeface="DM Sans"/>
              </a:rPr>
              <a:t>A</a:t>
            </a:r>
            <a:endParaRPr sz="1050" dirty="0">
              <a:solidFill>
                <a:schemeClr val="bg1"/>
              </a:solidFill>
              <a:latin typeface="DM Mono" panose="020B0509040201040103" pitchFamily="49" charset="77"/>
              <a:ea typeface="DM Sans"/>
              <a:cs typeface="DM Sans"/>
              <a:sym typeface="DM Sans"/>
            </a:endParaRPr>
          </a:p>
        </p:txBody>
      </p:sp>
      <p:cxnSp>
        <p:nvCxnSpPr>
          <p:cNvPr id="508" name="Google Shape;508;p61"/>
          <p:cNvCxnSpPr>
            <a:stCxn id="504" idx="0"/>
          </p:cNvCxnSpPr>
          <p:nvPr/>
        </p:nvCxnSpPr>
        <p:spPr>
          <a:xfrm rot="-5400000" flipH="1">
            <a:off x="1857460" y="1527338"/>
            <a:ext cx="734850" cy="2001150"/>
          </a:xfrm>
          <a:prstGeom prst="curvedConnector4">
            <a:avLst>
              <a:gd name="adj1" fmla="val -24303"/>
              <a:gd name="adj2" fmla="val 57126"/>
            </a:avLst>
          </a:prstGeom>
          <a:noFill/>
          <a:ln w="28575" cap="flat" cmpd="sng">
            <a:solidFill>
              <a:schemeClr val="accent4"/>
            </a:solidFill>
            <a:prstDash val="solid"/>
            <a:round/>
            <a:headEnd type="none" w="med" len="med"/>
            <a:tailEnd type="triangle" w="med" len="med"/>
          </a:ln>
        </p:spPr>
      </p:cxnSp>
      <p:sp>
        <p:nvSpPr>
          <p:cNvPr id="509" name="Google Shape;509;p61"/>
          <p:cNvSpPr/>
          <p:nvPr/>
        </p:nvSpPr>
        <p:spPr>
          <a:xfrm>
            <a:off x="6758860" y="2096925"/>
            <a:ext cx="1154400" cy="1476525"/>
          </a:xfrm>
          <a:prstGeom prst="flowChartMagneticDisk">
            <a:avLst/>
          </a:prstGeom>
          <a:solidFill>
            <a:schemeClr val="accent2"/>
          </a:solidFill>
          <a:ln w="9525" cap="flat" cmpd="sng">
            <a:solidFill>
              <a:schemeClr val="bg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cxnSp>
        <p:nvCxnSpPr>
          <p:cNvPr id="510" name="Google Shape;510;p61"/>
          <p:cNvCxnSpPr/>
          <p:nvPr/>
        </p:nvCxnSpPr>
        <p:spPr>
          <a:xfrm rot="10800000" flipH="1">
            <a:off x="5144691" y="2555231"/>
            <a:ext cx="1447650" cy="394875"/>
          </a:xfrm>
          <a:prstGeom prst="curvedConnector3">
            <a:avLst>
              <a:gd name="adj1" fmla="val 50000"/>
            </a:avLst>
          </a:prstGeom>
          <a:noFill/>
          <a:ln w="28575" cap="flat" cmpd="sng">
            <a:solidFill>
              <a:schemeClr val="accent2"/>
            </a:solidFill>
            <a:prstDash val="solid"/>
            <a:round/>
            <a:headEnd type="none" w="med" len="med"/>
            <a:tailEnd type="triangle" w="med" len="med"/>
          </a:ln>
        </p:spPr>
      </p:cxnSp>
      <p:pic>
        <p:nvPicPr>
          <p:cNvPr id="511" name="Google Shape;511;p61"/>
          <p:cNvPicPr preferRelativeResize="0"/>
          <p:nvPr/>
        </p:nvPicPr>
        <p:blipFill rotWithShape="1">
          <a:blip r:embed="rId3">
            <a:alphaModFix/>
          </a:blip>
          <a:srcRect t="41366" r="52390"/>
          <a:stretch/>
        </p:blipFill>
        <p:spPr>
          <a:xfrm>
            <a:off x="3810704" y="2490038"/>
            <a:ext cx="806175" cy="786600"/>
          </a:xfrm>
          <a:prstGeom prst="ellipse">
            <a:avLst/>
          </a:prstGeom>
          <a:noFill/>
          <a:ln>
            <a:noFill/>
          </a:ln>
        </p:spPr>
      </p:pic>
      <p:sp>
        <p:nvSpPr>
          <p:cNvPr id="512" name="Google Shape;512;p61"/>
          <p:cNvSpPr txBox="1"/>
          <p:nvPr/>
        </p:nvSpPr>
        <p:spPr>
          <a:xfrm>
            <a:off x="910866" y="4031269"/>
            <a:ext cx="649125" cy="323143"/>
          </a:xfrm>
          <a:prstGeom prst="rect">
            <a:avLst/>
          </a:prstGeom>
          <a:noFill/>
          <a:ln>
            <a:solidFill>
              <a:schemeClr val="accent4"/>
            </a:solidFill>
          </a:ln>
        </p:spPr>
        <p:txBody>
          <a:bodyPr spcFirstLastPara="1" wrap="square" lIns="68569" tIns="68569" rIns="68569" bIns="68569" anchor="t" anchorCtr="0">
            <a:spAutoFit/>
          </a:bodyPr>
          <a:lstStyle/>
          <a:p>
            <a:pPr algn="ctr"/>
            <a:r>
              <a:rPr lang="en" sz="1200" dirty="0">
                <a:solidFill>
                  <a:schemeClr val="accent4"/>
                </a:solidFill>
                <a:latin typeface="DM Mono" panose="020B0509040201040103" pitchFamily="49" charset="77"/>
                <a:ea typeface="DM Sans"/>
                <a:cs typeface="DM Sans"/>
                <a:sym typeface="DM Sans"/>
              </a:rPr>
              <a:t>E</a:t>
            </a:r>
            <a:endParaRPr sz="1200" dirty="0">
              <a:solidFill>
                <a:schemeClr val="accent4"/>
              </a:solidFill>
              <a:latin typeface="DM Mono" panose="020B0509040201040103" pitchFamily="49" charset="77"/>
              <a:ea typeface="DM Sans"/>
              <a:cs typeface="DM Sans"/>
              <a:sym typeface="DM Sans"/>
            </a:endParaRPr>
          </a:p>
        </p:txBody>
      </p:sp>
      <p:sp>
        <p:nvSpPr>
          <p:cNvPr id="513" name="Google Shape;513;p61"/>
          <p:cNvSpPr txBox="1"/>
          <p:nvPr/>
        </p:nvSpPr>
        <p:spPr>
          <a:xfrm>
            <a:off x="3845488" y="3994893"/>
            <a:ext cx="697541" cy="323143"/>
          </a:xfrm>
          <a:prstGeom prst="rect">
            <a:avLst/>
          </a:prstGeom>
          <a:noFill/>
          <a:ln>
            <a:solidFill>
              <a:srgbClr val="FFC000"/>
            </a:solidFill>
          </a:ln>
        </p:spPr>
        <p:txBody>
          <a:bodyPr spcFirstLastPara="1" wrap="square" lIns="68569" tIns="68569" rIns="68569" bIns="68569" anchor="t" anchorCtr="0">
            <a:spAutoFit/>
          </a:bodyPr>
          <a:lstStyle/>
          <a:p>
            <a:pPr algn="ctr"/>
            <a:r>
              <a:rPr lang="en" sz="1200" dirty="0">
                <a:solidFill>
                  <a:srgbClr val="FF9900"/>
                </a:solidFill>
                <a:latin typeface="DM Mono" panose="020B0509040201040103" pitchFamily="49" charset="77"/>
                <a:ea typeface="DM Sans"/>
                <a:cs typeface="DM Sans"/>
                <a:sym typeface="DM Sans"/>
              </a:rPr>
              <a:t>T</a:t>
            </a:r>
            <a:endParaRPr sz="1200" dirty="0">
              <a:solidFill>
                <a:srgbClr val="FF9900"/>
              </a:solidFill>
              <a:latin typeface="DM Mono" panose="020B0509040201040103" pitchFamily="49" charset="77"/>
              <a:ea typeface="DM Sans"/>
              <a:cs typeface="DM Sans"/>
              <a:sym typeface="DM Sans"/>
            </a:endParaRPr>
          </a:p>
        </p:txBody>
      </p:sp>
      <p:sp>
        <p:nvSpPr>
          <p:cNvPr id="514" name="Google Shape;514;p61"/>
          <p:cNvSpPr txBox="1"/>
          <p:nvPr/>
        </p:nvSpPr>
        <p:spPr>
          <a:xfrm>
            <a:off x="7011497" y="3986882"/>
            <a:ext cx="649125" cy="323143"/>
          </a:xfrm>
          <a:prstGeom prst="rect">
            <a:avLst/>
          </a:prstGeom>
          <a:noFill/>
          <a:ln>
            <a:solidFill>
              <a:schemeClr val="accent3"/>
            </a:solidFill>
          </a:ln>
        </p:spPr>
        <p:txBody>
          <a:bodyPr spcFirstLastPara="1" wrap="square" lIns="68569" tIns="68569" rIns="68569" bIns="68569" anchor="t" anchorCtr="0">
            <a:spAutoFit/>
          </a:bodyPr>
          <a:lstStyle/>
          <a:p>
            <a:pPr algn="ctr"/>
            <a:r>
              <a:rPr lang="en" sz="1200" dirty="0">
                <a:solidFill>
                  <a:schemeClr val="accent3"/>
                </a:solidFill>
                <a:latin typeface="DM Mono" panose="020B0509040201040103" pitchFamily="49" charset="77"/>
                <a:ea typeface="DM Sans"/>
                <a:cs typeface="DM Sans"/>
                <a:sym typeface="DM Sans"/>
              </a:rPr>
              <a:t>L</a:t>
            </a:r>
            <a:endParaRPr sz="1200" dirty="0">
              <a:solidFill>
                <a:schemeClr val="accent3"/>
              </a:solidFill>
              <a:latin typeface="DM Mono" panose="020B0509040201040103" pitchFamily="49" charset="77"/>
              <a:ea typeface="DM Sans"/>
              <a:cs typeface="DM Sans"/>
              <a:sym typeface="DM Sans"/>
            </a:endParaRPr>
          </a:p>
        </p:txBody>
      </p:sp>
      <p:sp>
        <p:nvSpPr>
          <p:cNvPr id="515" name="Google Shape;515;p61"/>
          <p:cNvSpPr txBox="1"/>
          <p:nvPr/>
        </p:nvSpPr>
        <p:spPr>
          <a:xfrm>
            <a:off x="1116085" y="4624800"/>
            <a:ext cx="2217600" cy="600142"/>
          </a:xfrm>
          <a:prstGeom prst="rect">
            <a:avLst/>
          </a:prstGeom>
          <a:noFill/>
          <a:ln>
            <a:noFill/>
          </a:ln>
        </p:spPr>
        <p:txBody>
          <a:bodyPr spcFirstLastPara="1" wrap="square" lIns="68569" tIns="68569" rIns="68569" bIns="68569" anchor="t" anchorCtr="0">
            <a:spAutoFit/>
          </a:bodyPr>
          <a:lstStyle/>
          <a:p>
            <a:r>
              <a:rPr lang="en" sz="3000">
                <a:solidFill>
                  <a:srgbClr val="434343"/>
                </a:solidFill>
                <a:latin typeface="Impact"/>
                <a:ea typeface="Impact"/>
                <a:cs typeface="Impact"/>
                <a:sym typeface="Impact"/>
              </a:rPr>
              <a:t>@jmasonlee</a:t>
            </a:r>
            <a:endParaRPr sz="3000">
              <a:solidFill>
                <a:srgbClr val="434343"/>
              </a:solidFill>
              <a:latin typeface="Impact"/>
              <a:ea typeface="Impact"/>
              <a:cs typeface="Impact"/>
              <a:sym typeface="Impact"/>
            </a:endParaRPr>
          </a:p>
        </p:txBody>
      </p:sp>
    </p:spTree>
  </p:cSld>
  <p:clrMapOvr>
    <a:masterClrMapping/>
  </p:clrMapOvr>
  <mc:AlternateContent xmlns:mc="http://schemas.openxmlformats.org/markup-compatibility/2006" xmlns:p14="http://schemas.microsoft.com/office/powerpoint/2010/main">
    <mc:Choice Requires="p14">
      <p:transition spd="slow" p14:dur="2000" advTm="646"/>
    </mc:Choice>
    <mc:Fallback xmlns="">
      <p:transition spd="slow" advTm="646"/>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014"/>
        <p:cNvGrpSpPr/>
        <p:nvPr/>
      </p:nvGrpSpPr>
      <p:grpSpPr>
        <a:xfrm>
          <a:off x="0" y="0"/>
          <a:ext cx="0" cy="0"/>
          <a:chOff x="0" y="0"/>
          <a:chExt cx="0" cy="0"/>
        </a:xfrm>
      </p:grpSpPr>
      <p:sp>
        <p:nvSpPr>
          <p:cNvPr id="1016" name="Google Shape;1016;p92"/>
          <p:cNvSpPr txBox="1">
            <a:spLocks noGrp="1"/>
          </p:cNvSpPr>
          <p:nvPr>
            <p:ph type="title"/>
          </p:nvPr>
        </p:nvSpPr>
        <p:spPr>
          <a:prstGeom prst="rect">
            <a:avLst/>
          </a:prstGeom>
        </p:spPr>
        <p:txBody>
          <a:bodyPr spcFirstLastPara="1" wrap="square" lIns="0" tIns="0" rIns="0" bIns="0" anchor="ctr" anchorCtr="0">
            <a:noAutofit/>
          </a:bodyPr>
          <a:lstStyle/>
          <a:p>
            <a:r>
              <a:rPr lang="en" dirty="0"/>
              <a:t>Large Outputs</a:t>
            </a:r>
            <a:endParaRPr dirty="0"/>
          </a:p>
        </p:txBody>
      </p:sp>
      <p:sp>
        <p:nvSpPr>
          <p:cNvPr id="1015" name="Google Shape;1015;p9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40</a:t>
            </a:fld>
            <a:endParaRPr dirty="0"/>
          </a:p>
        </p:txBody>
      </p:sp>
      <p:pic>
        <p:nvPicPr>
          <p:cNvPr id="1018" name="Google Shape;1018;p92"/>
          <p:cNvPicPr preferRelativeResize="0"/>
          <p:nvPr/>
        </p:nvPicPr>
        <p:blipFill>
          <a:blip r:embed="rId3">
            <a:alphaModFix/>
          </a:blip>
          <a:stretch>
            <a:fillRect/>
          </a:stretch>
        </p:blipFill>
        <p:spPr>
          <a:xfrm>
            <a:off x="574810" y="1335403"/>
            <a:ext cx="7994474" cy="3023504"/>
          </a:xfrm>
          <a:prstGeom prst="rect">
            <a:avLst/>
          </a:prstGeom>
          <a:noFill/>
          <a:ln>
            <a:noFill/>
          </a:ln>
        </p:spPr>
      </p:pic>
      <p:sp>
        <p:nvSpPr>
          <p:cNvPr id="1019" name="Google Shape;1019;p92"/>
          <p:cNvSpPr txBox="1"/>
          <p:nvPr/>
        </p:nvSpPr>
        <p:spPr>
          <a:xfrm>
            <a:off x="515429" y="1092394"/>
            <a:ext cx="3231450" cy="300060"/>
          </a:xfrm>
          <a:prstGeom prst="rect">
            <a:avLst/>
          </a:prstGeom>
          <a:noFill/>
          <a:ln>
            <a:noFill/>
          </a:ln>
        </p:spPr>
        <p:txBody>
          <a:bodyPr spcFirstLastPara="1" wrap="square" lIns="68569" tIns="68569" rIns="68569" bIns="68569" anchor="t" anchorCtr="0">
            <a:spAutoFit/>
          </a:bodyPr>
          <a:lstStyle/>
          <a:p>
            <a:r>
              <a:rPr lang="en" sz="1050" dirty="0">
                <a:latin typeface="DM Mono" panose="020B0509040201040103" pitchFamily="49" charset="77"/>
                <a:ea typeface="DM Sans"/>
                <a:cs typeface="DM Sans"/>
                <a:sym typeface="DM Sans"/>
              </a:rPr>
              <a:t>Old values</a:t>
            </a:r>
            <a:endParaRPr sz="1050" dirty="0">
              <a:latin typeface="DM Mono" panose="020B0509040201040103" pitchFamily="49" charset="77"/>
              <a:ea typeface="DM Sans"/>
              <a:cs typeface="DM Sans"/>
              <a:sym typeface="DM Sans"/>
            </a:endParaRPr>
          </a:p>
        </p:txBody>
      </p:sp>
      <p:sp>
        <p:nvSpPr>
          <p:cNvPr id="1020" name="Google Shape;1020;p92"/>
          <p:cNvSpPr txBox="1"/>
          <p:nvPr/>
        </p:nvSpPr>
        <p:spPr>
          <a:xfrm>
            <a:off x="5092997" y="1092394"/>
            <a:ext cx="3231450" cy="300060"/>
          </a:xfrm>
          <a:prstGeom prst="rect">
            <a:avLst/>
          </a:prstGeom>
          <a:noFill/>
          <a:ln>
            <a:noFill/>
          </a:ln>
        </p:spPr>
        <p:txBody>
          <a:bodyPr spcFirstLastPara="1" wrap="square" lIns="68569" tIns="68569" rIns="68569" bIns="68569" anchor="t" anchorCtr="0">
            <a:spAutoFit/>
          </a:bodyPr>
          <a:lstStyle/>
          <a:p>
            <a:r>
              <a:rPr lang="en" sz="1050" dirty="0">
                <a:latin typeface="DM Mono" panose="020B0509040201040103" pitchFamily="49" charset="77"/>
                <a:ea typeface="DM Sans"/>
                <a:cs typeface="DM Sans"/>
                <a:sym typeface="DM Sans"/>
              </a:rPr>
              <a:t>New values</a:t>
            </a:r>
            <a:endParaRPr sz="1050" dirty="0">
              <a:latin typeface="DM Mono" panose="020B0509040201040103" pitchFamily="49" charset="77"/>
              <a:ea typeface="DM Sans"/>
              <a:cs typeface="DM Sans"/>
              <a:sym typeface="DM Sans"/>
            </a:endParaRPr>
          </a:p>
        </p:txBody>
      </p:sp>
      <p:sp>
        <p:nvSpPr>
          <p:cNvPr id="1021" name="Google Shape;1021;p92"/>
          <p:cNvSpPr/>
          <p:nvPr/>
        </p:nvSpPr>
        <p:spPr>
          <a:xfrm>
            <a:off x="382510" y="1335394"/>
            <a:ext cx="8186850" cy="852525"/>
          </a:xfrm>
          <a:prstGeom prst="rect">
            <a:avLst/>
          </a:prstGeom>
          <a:solidFill>
            <a:srgbClr val="BFE7F0">
              <a:alpha val="80000"/>
            </a:srgbClr>
          </a:solidFill>
          <a:ln w="9525" cap="flat" cmpd="sng">
            <a:solidFill>
              <a:srgbClr val="BFE7F0"/>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022" name="Google Shape;1022;p92"/>
          <p:cNvSpPr/>
          <p:nvPr/>
        </p:nvSpPr>
        <p:spPr>
          <a:xfrm>
            <a:off x="478575" y="2571750"/>
            <a:ext cx="8186850" cy="1088585"/>
          </a:xfrm>
          <a:prstGeom prst="rect">
            <a:avLst/>
          </a:prstGeom>
          <a:solidFill>
            <a:srgbClr val="BFE7F0">
              <a:alpha val="80000"/>
            </a:srgbClr>
          </a:solidFill>
          <a:ln w="9525" cap="flat" cmpd="sng">
            <a:solidFill>
              <a:srgbClr val="BFE7F0"/>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023" name="Google Shape;1023;p92"/>
          <p:cNvSpPr/>
          <p:nvPr/>
        </p:nvSpPr>
        <p:spPr>
          <a:xfrm>
            <a:off x="531310" y="4139663"/>
            <a:ext cx="8186850" cy="437625"/>
          </a:xfrm>
          <a:prstGeom prst="rect">
            <a:avLst/>
          </a:prstGeom>
          <a:solidFill>
            <a:srgbClr val="BFE7F0">
              <a:alpha val="80000"/>
            </a:srgbClr>
          </a:solidFill>
          <a:ln w="9525" cap="flat" cmpd="sng">
            <a:solidFill>
              <a:srgbClr val="BFE7F0"/>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027"/>
        <p:cNvGrpSpPr/>
        <p:nvPr/>
      </p:nvGrpSpPr>
      <p:grpSpPr>
        <a:xfrm>
          <a:off x="0" y="0"/>
          <a:ext cx="0" cy="0"/>
          <a:chOff x="0" y="0"/>
          <a:chExt cx="0" cy="0"/>
        </a:xfrm>
      </p:grpSpPr>
      <p:sp>
        <p:nvSpPr>
          <p:cNvPr id="1029" name="Google Shape;1029;p93"/>
          <p:cNvSpPr txBox="1">
            <a:spLocks noGrp="1"/>
          </p:cNvSpPr>
          <p:nvPr>
            <p:ph type="title"/>
          </p:nvPr>
        </p:nvSpPr>
        <p:spPr>
          <a:prstGeom prst="rect">
            <a:avLst/>
          </a:prstGeom>
        </p:spPr>
        <p:txBody>
          <a:bodyPr spcFirstLastPara="1" wrap="square" lIns="0" tIns="0" rIns="0" bIns="0" anchor="ctr" anchorCtr="0">
            <a:noAutofit/>
          </a:bodyPr>
          <a:lstStyle/>
          <a:p>
            <a:r>
              <a:rPr lang="en" dirty="0"/>
              <a:t>Large Outputs</a:t>
            </a:r>
            <a:endParaRPr dirty="0"/>
          </a:p>
        </p:txBody>
      </p:sp>
      <p:sp>
        <p:nvSpPr>
          <p:cNvPr id="1028" name="Google Shape;1028;p93"/>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41</a:t>
            </a:fld>
            <a:endParaRPr dirty="0"/>
          </a:p>
        </p:txBody>
      </p:sp>
      <p:grpSp>
        <p:nvGrpSpPr>
          <p:cNvPr id="1031" name="Google Shape;1031;p93"/>
          <p:cNvGrpSpPr/>
          <p:nvPr/>
        </p:nvGrpSpPr>
        <p:grpSpPr>
          <a:xfrm>
            <a:off x="563125" y="1163354"/>
            <a:ext cx="8004543" cy="3588694"/>
            <a:chOff x="1198725" y="1624238"/>
            <a:chExt cx="9651000" cy="4784925"/>
          </a:xfrm>
        </p:grpSpPr>
        <p:sp>
          <p:nvSpPr>
            <p:cNvPr id="1032" name="Google Shape;1032;p93"/>
            <p:cNvSpPr/>
            <p:nvPr/>
          </p:nvSpPr>
          <p:spPr>
            <a:xfrm>
              <a:off x="1198725" y="1656863"/>
              <a:ext cx="9651000" cy="4752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solidFill>
                  <a:srgbClr val="0033B3"/>
                </a:solidFill>
                <a:latin typeface="DM Mono" panose="020B0509040201040103" pitchFamily="49" charset="77"/>
              </a:endParaRPr>
            </a:p>
          </p:txBody>
        </p:sp>
        <p:sp>
          <p:nvSpPr>
            <p:cNvPr id="1033" name="Google Shape;1033;p93"/>
            <p:cNvSpPr txBox="1"/>
            <p:nvPr/>
          </p:nvSpPr>
          <p:spPr>
            <a:xfrm>
              <a:off x="1198725" y="1624238"/>
              <a:ext cx="9651000" cy="3139290"/>
            </a:xfrm>
            <a:prstGeom prst="rect">
              <a:avLst/>
            </a:prstGeom>
            <a:noFill/>
            <a:ln>
              <a:noFill/>
            </a:ln>
          </p:spPr>
          <p:txBody>
            <a:bodyPr spcFirstLastPara="1" wrap="square" lIns="68569" tIns="68569" rIns="68569" bIns="68569" anchor="t" anchorCtr="0">
              <a:spAutoFit/>
            </a:bodyPr>
            <a:lstStyle/>
            <a:p>
              <a:r>
                <a:rPr lang="en" sz="1200" dirty="0" err="1">
                  <a:solidFill>
                    <a:srgbClr val="080808"/>
                  </a:solidFill>
                  <a:latin typeface="DM Mono" panose="020B0509040201040103" pitchFamily="49" charset="77"/>
                  <a:ea typeface="Courier New"/>
                  <a:cs typeface="Courier New"/>
                  <a:sym typeface="Courier New"/>
                </a:rPr>
                <a:t>actual_df</a:t>
              </a:r>
              <a:r>
                <a:rPr lang="en" sz="1200" dirty="0">
                  <a:solidFill>
                    <a:srgbClr val="080808"/>
                  </a:solidFill>
                  <a:latin typeface="DM Mono" panose="020B0509040201040103" pitchFamily="49" charset="77"/>
                  <a:ea typeface="Courier New"/>
                  <a:cs typeface="Courier New"/>
                  <a:sym typeface="Courier New"/>
                </a:rPr>
                <a:t> = transform(</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business_df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checkin_df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reviews_df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tips_df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CA" sz="1200" dirty="0" err="1">
                  <a:solidFill>
                    <a:srgbClr val="080808"/>
                  </a:solidFill>
                  <a:latin typeface="DM Mono" panose="020B0509040201040103" pitchFamily="49" charset="77"/>
                  <a:ea typeface="Courier New"/>
                  <a:cs typeface="Courier New"/>
                  <a:sym typeface="Courier New"/>
                </a:rPr>
                <a:t>mobile_reviews_df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datetime(</a:t>
              </a:r>
              <a:r>
                <a:rPr lang="en" sz="1200" dirty="0">
                  <a:solidFill>
                    <a:srgbClr val="1750EB"/>
                  </a:solidFill>
                  <a:latin typeface="DM Mono" panose="020B0509040201040103" pitchFamily="49" charset="77"/>
                  <a:ea typeface="Courier New"/>
                  <a:cs typeface="Courier New"/>
                  <a:sym typeface="Courier New"/>
                </a:rPr>
                <a:t>2022</a:t>
              </a:r>
              <a:r>
                <a:rPr lang="en" sz="1200" dirty="0">
                  <a:solidFill>
                    <a:srgbClr val="080808"/>
                  </a:solidFill>
                  <a:latin typeface="DM Mono" panose="020B0509040201040103" pitchFamily="49" charset="77"/>
                  <a:ea typeface="Courier New"/>
                  <a:cs typeface="Courier New"/>
                  <a:sym typeface="Courier New"/>
                </a:rPr>
                <a:t>, </a:t>
              </a:r>
              <a:r>
                <a:rPr lang="en" sz="1200" dirty="0">
                  <a:solidFill>
                    <a:srgbClr val="1750EB"/>
                  </a:solidFill>
                  <a:latin typeface="DM Mono" panose="020B0509040201040103" pitchFamily="49" charset="77"/>
                  <a:ea typeface="Courier New"/>
                  <a:cs typeface="Courier New"/>
                  <a:sym typeface="Courier New"/>
                </a:rPr>
                <a:t>4</a:t>
              </a:r>
              <a:r>
                <a:rPr lang="en" sz="1200" dirty="0">
                  <a:solidFill>
                    <a:srgbClr val="080808"/>
                  </a:solidFill>
                  <a:latin typeface="DM Mono" panose="020B0509040201040103" pitchFamily="49" charset="77"/>
                  <a:ea typeface="Courier New"/>
                  <a:cs typeface="Courier New"/>
                  <a:sym typeface="Courier New"/>
                </a:rPr>
                <a:t>, </a:t>
              </a:r>
              <a:r>
                <a:rPr lang="en" sz="1200" dirty="0">
                  <a:solidFill>
                    <a:srgbClr val="1750EB"/>
                  </a:solidFill>
                  <a:latin typeface="DM Mono" panose="020B0509040201040103" pitchFamily="49" charset="77"/>
                  <a:ea typeface="Courier New"/>
                  <a:cs typeface="Courier New"/>
                  <a:sym typeface="Courier New"/>
                </a:rPr>
                <a:t>14</a:t>
              </a:r>
              <a:r>
                <a:rPr lang="en" sz="1200" dirty="0">
                  <a:solidFill>
                    <a:srgbClr val="080808"/>
                  </a:solidFill>
                  <a:latin typeface="DM Mono" panose="020B0509040201040103" pitchFamily="49" charset="77"/>
                  <a:ea typeface="Courier New"/>
                  <a:cs typeface="Courier New"/>
                  <a:sym typeface="Courier New"/>
                </a:rPr>
                <a:t>).</a:t>
              </a:r>
              <a:r>
                <a:rPr lang="en" sz="1200" dirty="0" err="1">
                  <a:solidFill>
                    <a:srgbClr val="080808"/>
                  </a:solidFill>
                  <a:latin typeface="DM Mono" panose="020B0509040201040103" pitchFamily="49" charset="77"/>
                  <a:ea typeface="Courier New"/>
                  <a:cs typeface="Courier New"/>
                  <a:sym typeface="Courier New"/>
                </a:rPr>
                <a:t>strftime</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'%Y-%m-%d'</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033B3"/>
                  </a:solidFill>
                  <a:latin typeface="DM Mono" panose="020B0509040201040103" pitchFamily="49" charset="77"/>
                  <a:ea typeface="Courier New"/>
                  <a:cs typeface="Courier New"/>
                  <a:sym typeface="Courier New"/>
                </a:rPr>
                <a:t>assert </a:t>
              </a:r>
              <a:r>
                <a:rPr lang="en" sz="1200" dirty="0" err="1">
                  <a:solidFill>
                    <a:srgbClr val="080808"/>
                  </a:solidFill>
                  <a:latin typeface="DM Mono" panose="020B0509040201040103" pitchFamily="49" charset="77"/>
                  <a:ea typeface="Courier New"/>
                  <a:cs typeface="Courier New"/>
                  <a:sym typeface="Courier New"/>
                </a:rPr>
                <a:t>data_frame_to_json</a:t>
              </a:r>
              <a:r>
                <a:rPr lang="en" sz="1200" dirty="0">
                  <a:solidFill>
                    <a:srgbClr val="080808"/>
                  </a:solidFill>
                  <a:latin typeface="DM Mono" panose="020B0509040201040103" pitchFamily="49" charset="77"/>
                  <a:ea typeface="Courier New"/>
                  <a:cs typeface="Courier New"/>
                  <a:sym typeface="Courier New"/>
                </a:rPr>
                <a:t>(</a:t>
              </a:r>
              <a:r>
                <a:rPr lang="en" sz="1200" dirty="0" err="1">
                  <a:solidFill>
                    <a:srgbClr val="080808"/>
                  </a:solidFill>
                  <a:latin typeface="DM Mono" panose="020B0509040201040103" pitchFamily="49" charset="77"/>
                  <a:ea typeface="Courier New"/>
                  <a:cs typeface="Courier New"/>
                  <a:sym typeface="Courier New"/>
                </a:rPr>
                <a:t>actual_df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expected_json</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pPr lvl="0"/>
              <a:r>
                <a:rPr lang="en-CA" sz="1200" dirty="0">
                  <a:solidFill>
                    <a:srgbClr val="969896"/>
                  </a:solidFill>
                  <a:latin typeface="DM Mono" panose="020B0509040201040103" pitchFamily="49" charset="77"/>
                </a:rPr>
                <a:t>#</a:t>
              </a:r>
              <a:r>
                <a:rPr lang="en-CA" sz="1200" dirty="0" err="1">
                  <a:solidFill>
                    <a:srgbClr val="969896"/>
                  </a:solidFill>
                  <a:latin typeface="DM Mono" panose="020B0509040201040103" pitchFamily="49" charset="77"/>
                </a:rPr>
                <a:t>overwrite_expected</a:t>
              </a:r>
              <a:r>
                <a:rPr lang="en-CA" sz="1200" dirty="0">
                  <a:solidFill>
                    <a:srgbClr val="969896"/>
                  </a:solidFill>
                  <a:latin typeface="DM Mono" panose="020B0509040201040103" pitchFamily="49" charset="77"/>
                </a:rPr>
                <a:t>(</a:t>
              </a:r>
              <a:r>
                <a:rPr lang="en-CA" sz="1200" dirty="0" err="1">
                  <a:solidFill>
                    <a:srgbClr val="969896"/>
                  </a:solidFill>
                  <a:latin typeface="DM Mono" panose="020B0509040201040103" pitchFamily="49" charset="77"/>
                </a:rPr>
                <a:t>actual_df</a:t>
              </a:r>
              <a:r>
                <a:rPr lang="en-CA" sz="1200" dirty="0">
                  <a:solidFill>
                    <a:srgbClr val="969896"/>
                  </a:solidFill>
                  <a:latin typeface="DM Mono" panose="020B0509040201040103" pitchFamily="49" charset="77"/>
                </a:rPr>
                <a:t>)</a:t>
              </a:r>
              <a:endParaRPr sz="1200" dirty="0">
                <a:solidFill>
                  <a:srgbClr val="8C8C8C"/>
                </a:solidFill>
                <a:latin typeface="DM Mono" panose="020B0509040201040103" pitchFamily="49" charset="77"/>
                <a:ea typeface="Courier New"/>
                <a:cs typeface="Courier New"/>
                <a:sym typeface="Courier New"/>
              </a:endParaRPr>
            </a:p>
          </p:txBody>
        </p:sp>
      </p:gr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149"/>
        <p:cNvGrpSpPr/>
        <p:nvPr/>
      </p:nvGrpSpPr>
      <p:grpSpPr>
        <a:xfrm>
          <a:off x="0" y="0"/>
          <a:ext cx="0" cy="0"/>
          <a:chOff x="0" y="0"/>
          <a:chExt cx="0" cy="0"/>
        </a:xfrm>
      </p:grpSpPr>
      <p:sp>
        <p:nvSpPr>
          <p:cNvPr id="1150" name="Google Shape;1150;p100"/>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42</a:t>
            </a:fld>
            <a:endParaRPr dirty="0"/>
          </a:p>
        </p:txBody>
      </p:sp>
      <p:sp>
        <p:nvSpPr>
          <p:cNvPr id="1151" name="Google Shape;1151;p100"/>
          <p:cNvSpPr txBox="1"/>
          <p:nvPr/>
        </p:nvSpPr>
        <p:spPr>
          <a:xfrm>
            <a:off x="3017110" y="910256"/>
            <a:ext cx="2969100" cy="300060"/>
          </a:xfrm>
          <a:prstGeom prst="rect">
            <a:avLst/>
          </a:prstGeom>
          <a:noFill/>
          <a:ln>
            <a:noFill/>
          </a:ln>
        </p:spPr>
        <p:txBody>
          <a:bodyPr spcFirstLastPara="1" wrap="square" lIns="68569" tIns="68569" rIns="68569" bIns="68569" anchor="t" anchorCtr="0">
            <a:spAutoFit/>
          </a:bodyPr>
          <a:lstStyle/>
          <a:p>
            <a:endParaRPr sz="1050" dirty="0">
              <a:latin typeface="DM Mono" panose="020B0509040201040103" pitchFamily="49" charset="77"/>
              <a:ea typeface="DM Sans"/>
              <a:cs typeface="DM Sans"/>
              <a:sym typeface="DM Sans"/>
            </a:endParaRPr>
          </a:p>
        </p:txBody>
      </p:sp>
      <p:pic>
        <p:nvPicPr>
          <p:cNvPr id="1152" name="Google Shape;1152;p100"/>
          <p:cNvPicPr preferRelativeResize="0"/>
          <p:nvPr/>
        </p:nvPicPr>
        <p:blipFill>
          <a:blip r:embed="rId3">
            <a:alphaModFix/>
          </a:blip>
          <a:stretch>
            <a:fillRect/>
          </a:stretch>
        </p:blipFill>
        <p:spPr>
          <a:xfrm>
            <a:off x="-57103" y="0"/>
            <a:ext cx="9258290" cy="51435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156"/>
        <p:cNvGrpSpPr/>
        <p:nvPr/>
      </p:nvGrpSpPr>
      <p:grpSpPr>
        <a:xfrm>
          <a:off x="0" y="0"/>
          <a:ext cx="0" cy="0"/>
          <a:chOff x="0" y="0"/>
          <a:chExt cx="0" cy="0"/>
        </a:xfrm>
      </p:grpSpPr>
      <p:sp>
        <p:nvSpPr>
          <p:cNvPr id="1157" name="Google Shape;1157;p10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43</a:t>
            </a:fld>
            <a:endParaRPr dirty="0"/>
          </a:p>
        </p:txBody>
      </p:sp>
      <p:sp>
        <p:nvSpPr>
          <p:cNvPr id="1158" name="Google Shape;1158;p101"/>
          <p:cNvSpPr txBox="1"/>
          <p:nvPr/>
        </p:nvSpPr>
        <p:spPr>
          <a:xfrm>
            <a:off x="3017110" y="910256"/>
            <a:ext cx="2969100" cy="300060"/>
          </a:xfrm>
          <a:prstGeom prst="rect">
            <a:avLst/>
          </a:prstGeom>
          <a:noFill/>
          <a:ln>
            <a:noFill/>
          </a:ln>
        </p:spPr>
        <p:txBody>
          <a:bodyPr spcFirstLastPara="1" wrap="square" lIns="68569" tIns="68569" rIns="68569" bIns="68569" anchor="t" anchorCtr="0">
            <a:spAutoFit/>
          </a:bodyPr>
          <a:lstStyle/>
          <a:p>
            <a:endParaRPr sz="1050" dirty="0">
              <a:latin typeface="DM Mono" panose="020B0509040201040103" pitchFamily="49" charset="77"/>
              <a:ea typeface="DM Sans"/>
              <a:cs typeface="DM Sans"/>
              <a:sym typeface="DM Sans"/>
            </a:endParaRPr>
          </a:p>
        </p:txBody>
      </p:sp>
      <p:pic>
        <p:nvPicPr>
          <p:cNvPr id="1159" name="Google Shape;1159;p101"/>
          <p:cNvPicPr preferRelativeResize="0"/>
          <p:nvPr/>
        </p:nvPicPr>
        <p:blipFill>
          <a:blip r:embed="rId3">
            <a:alphaModFix/>
          </a:blip>
          <a:stretch>
            <a:fillRect/>
          </a:stretch>
        </p:blipFill>
        <p:spPr>
          <a:xfrm>
            <a:off x="-57103" y="0"/>
            <a:ext cx="9258290" cy="5143500"/>
          </a:xfrm>
          <a:prstGeom prst="rect">
            <a:avLst/>
          </a:prstGeom>
          <a:noFill/>
          <a:ln>
            <a:noFill/>
          </a:ln>
        </p:spPr>
      </p:pic>
      <p:sp>
        <p:nvSpPr>
          <p:cNvPr id="1160" name="Google Shape;1160;p101"/>
          <p:cNvSpPr txBox="1"/>
          <p:nvPr/>
        </p:nvSpPr>
        <p:spPr>
          <a:xfrm>
            <a:off x="330216" y="1394213"/>
            <a:ext cx="5286150" cy="2354468"/>
          </a:xfrm>
          <a:prstGeom prst="rect">
            <a:avLst/>
          </a:prstGeom>
          <a:noFill/>
          <a:ln>
            <a:noFill/>
          </a:ln>
        </p:spPr>
        <p:txBody>
          <a:bodyPr spcFirstLastPara="1" wrap="square" lIns="68569" tIns="68569" rIns="68569" bIns="68569" anchor="t" anchorCtr="0">
            <a:spAutoFit/>
          </a:bodyPr>
          <a:lstStyle/>
          <a:p>
            <a:r>
              <a:rPr lang="en" sz="4800" b="1">
                <a:solidFill>
                  <a:srgbClr val="202124"/>
                </a:solidFill>
                <a:latin typeface="Nothing You Could Do"/>
                <a:ea typeface="Nothing You Could Do"/>
                <a:cs typeface="Nothing You Could Do"/>
                <a:sym typeface="Nothing You Could Do"/>
              </a:rPr>
              <a:t>"Have you ever heard of a Saff squeeze?"</a:t>
            </a:r>
            <a:endParaRPr sz="4800" b="1">
              <a:latin typeface="Nothing You Could Do"/>
              <a:ea typeface="Nothing You Could Do"/>
              <a:cs typeface="Nothing You Could Do"/>
              <a:sym typeface="Nothing You Could Do"/>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66" name="Google Shape;1166;p102"/>
          <p:cNvSpPr/>
          <p:nvPr/>
        </p:nvSpPr>
        <p:spPr>
          <a:xfrm>
            <a:off x="6625247" y="4067794"/>
            <a:ext cx="1213875" cy="437625"/>
          </a:xfrm>
          <a:prstGeom prst="rect">
            <a:avLst/>
          </a:prstGeom>
          <a:ln>
            <a:headEnd type="none" w="sm" len="sm"/>
            <a:tailEnd type="none" w="sm" len="sm"/>
          </a:ln>
        </p:spPr>
        <p:style>
          <a:lnRef idx="2">
            <a:schemeClr val="accent1"/>
          </a:lnRef>
          <a:fillRef idx="1">
            <a:schemeClr val="lt1"/>
          </a:fillRef>
          <a:effectRef idx="0">
            <a:schemeClr val="accent1"/>
          </a:effectRef>
          <a:fontRef idx="minor">
            <a:schemeClr val="dk1"/>
          </a:fontRef>
        </p:style>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169" name="Google Shape;1169;p102"/>
          <p:cNvSpPr/>
          <p:nvPr/>
        </p:nvSpPr>
        <p:spPr>
          <a:xfrm>
            <a:off x="2147541" y="1256869"/>
            <a:ext cx="1213875" cy="3248550"/>
          </a:xfrm>
          <a:prstGeom prst="rect">
            <a:avLst/>
          </a:prstGeom>
          <a:ln>
            <a:headEnd type="none" w="sm" len="sm"/>
            <a:tailEnd type="none" w="sm" len="sm"/>
          </a:ln>
        </p:spPr>
        <p:style>
          <a:lnRef idx="2">
            <a:schemeClr val="accent2"/>
          </a:lnRef>
          <a:fillRef idx="1">
            <a:schemeClr val="lt1"/>
          </a:fillRef>
          <a:effectRef idx="0">
            <a:schemeClr val="accent2"/>
          </a:effectRef>
          <a:fontRef idx="minor">
            <a:schemeClr val="dk1"/>
          </a:fontRef>
        </p:style>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
              <a:t>The Saff Squeeze</a:t>
            </a:r>
            <a:endParaRPr/>
          </a:p>
        </p:txBody>
      </p:sp>
      <p:sp>
        <p:nvSpPr>
          <p:cNvPr id="1172" name="Google Shape;1172;p102"/>
          <p:cNvSpPr txBox="1">
            <a:spLocks noGrp="1"/>
          </p:cNvSpPr>
          <p:nvPr>
            <p:ph type="subTitle" idx="1"/>
          </p:nvPr>
        </p:nvSpPr>
        <p:spPr>
          <a:xfrm>
            <a:off x="563125" y="772351"/>
            <a:ext cx="7994475" cy="437625"/>
          </a:xfrm>
          <a:prstGeom prst="rect">
            <a:avLst/>
          </a:prstGeom>
        </p:spPr>
        <p:txBody>
          <a:bodyPr spcFirstLastPara="1" wrap="square" lIns="0" tIns="0" rIns="0" bIns="0" anchor="t" anchorCtr="0">
            <a:noAutofit/>
          </a:bodyPr>
          <a:lstStyle/>
          <a:p>
            <a:pPr marL="0" indent="0"/>
            <a:r>
              <a:rPr lang="en" dirty="0"/>
              <a:t>Create a simpler test based off of a big one</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44</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pic>
        <p:nvPicPr>
          <p:cNvPr id="1174" name="Google Shape;1174;p102"/>
          <p:cNvPicPr preferRelativeResize="0"/>
          <p:nvPr/>
        </p:nvPicPr>
        <p:blipFill>
          <a:blip r:embed="rId3">
            <a:alphaModFix/>
          </a:blip>
          <a:stretch>
            <a:fillRect/>
          </a:stretch>
        </p:blipFill>
        <p:spPr>
          <a:xfrm>
            <a:off x="458279" y="1180035"/>
            <a:ext cx="2363944" cy="3402916"/>
          </a:xfrm>
          <a:prstGeom prst="rect">
            <a:avLst/>
          </a:prstGeom>
          <a:noFill/>
          <a:ln>
            <a:noFill/>
          </a:ln>
        </p:spPr>
      </p:pic>
      <p:sp>
        <p:nvSpPr>
          <p:cNvPr id="1175" name="Google Shape;1175;p102"/>
          <p:cNvSpPr txBox="1"/>
          <p:nvPr/>
        </p:nvSpPr>
        <p:spPr>
          <a:xfrm>
            <a:off x="3528347" y="2442507"/>
            <a:ext cx="1213875" cy="1061807"/>
          </a:xfrm>
          <a:prstGeom prst="rect">
            <a:avLst/>
          </a:prstGeom>
          <a:noFill/>
          <a:ln>
            <a:noFill/>
          </a:ln>
        </p:spPr>
        <p:txBody>
          <a:bodyPr spcFirstLastPara="1" wrap="square" lIns="68569" tIns="68569" rIns="68569" bIns="68569" anchor="t" anchorCtr="0">
            <a:spAutoFit/>
          </a:bodyPr>
          <a:lstStyle/>
          <a:p>
            <a:r>
              <a:rPr lang="en" sz="1200" dirty="0">
                <a:latin typeface="DM Mono" panose="020B0509040201040103" pitchFamily="49" charset="77"/>
                <a:ea typeface="DM Sans"/>
                <a:cs typeface="DM Sans"/>
                <a:sym typeface="DM Sans"/>
              </a:rPr>
              <a:t>A large integration test covers all of this code</a:t>
            </a:r>
            <a:endParaRPr sz="1200" dirty="0">
              <a:latin typeface="DM Mono" panose="020B0509040201040103" pitchFamily="49" charset="77"/>
              <a:ea typeface="DM Sans"/>
              <a:cs typeface="DM Sans"/>
              <a:sym typeface="DM Sans"/>
            </a:endParaRPr>
          </a:p>
        </p:txBody>
      </p:sp>
      <p:pic>
        <p:nvPicPr>
          <p:cNvPr id="1176" name="Google Shape;1176;p102"/>
          <p:cNvPicPr preferRelativeResize="0"/>
          <p:nvPr/>
        </p:nvPicPr>
        <p:blipFill>
          <a:blip r:embed="rId3">
            <a:alphaModFix/>
          </a:blip>
          <a:stretch>
            <a:fillRect/>
          </a:stretch>
        </p:blipFill>
        <p:spPr>
          <a:xfrm>
            <a:off x="4909154" y="1179688"/>
            <a:ext cx="2363944" cy="3402916"/>
          </a:xfrm>
          <a:prstGeom prst="rect">
            <a:avLst/>
          </a:prstGeom>
          <a:noFill/>
          <a:ln>
            <a:noFill/>
          </a:ln>
        </p:spPr>
      </p:pic>
      <p:sp>
        <p:nvSpPr>
          <p:cNvPr id="1177" name="Google Shape;1177;p102"/>
          <p:cNvSpPr txBox="1"/>
          <p:nvPr/>
        </p:nvSpPr>
        <p:spPr>
          <a:xfrm>
            <a:off x="7839122" y="2442854"/>
            <a:ext cx="1213875" cy="1615805"/>
          </a:xfrm>
          <a:prstGeom prst="rect">
            <a:avLst/>
          </a:prstGeom>
          <a:noFill/>
          <a:ln>
            <a:noFill/>
          </a:ln>
        </p:spPr>
        <p:txBody>
          <a:bodyPr spcFirstLastPara="1" wrap="square" lIns="68569" tIns="68569" rIns="68569" bIns="68569" anchor="t" anchorCtr="0">
            <a:spAutoFit/>
          </a:bodyPr>
          <a:lstStyle/>
          <a:p>
            <a:r>
              <a:rPr lang="en" sz="1200" dirty="0">
                <a:latin typeface="DM Mono" panose="020B0509040201040103" pitchFamily="49" charset="77"/>
                <a:ea typeface="DM Sans"/>
                <a:cs typeface="DM Sans"/>
                <a:sym typeface="DM Sans"/>
              </a:rPr>
              <a:t>A </a:t>
            </a:r>
            <a:r>
              <a:rPr lang="en" sz="1200" dirty="0" err="1">
                <a:latin typeface="DM Mono" panose="020B0509040201040103" pitchFamily="49" charset="77"/>
                <a:ea typeface="DM Sans"/>
                <a:cs typeface="DM Sans"/>
                <a:sym typeface="DM Sans"/>
              </a:rPr>
              <a:t>Saff</a:t>
            </a:r>
            <a:r>
              <a:rPr lang="en" sz="1200" dirty="0">
                <a:latin typeface="DM Mono" panose="020B0509040201040103" pitchFamily="49" charset="77"/>
                <a:ea typeface="DM Sans"/>
                <a:cs typeface="DM Sans"/>
                <a:sym typeface="DM Sans"/>
              </a:rPr>
              <a:t> Squeeze will let us write a test for only the logic we care about</a:t>
            </a:r>
            <a:endParaRPr sz="1200" dirty="0">
              <a:latin typeface="DM Mono" panose="020B0509040201040103" pitchFamily="49" charset="77"/>
              <a:ea typeface="DM Sans"/>
              <a:cs typeface="DM Sans"/>
              <a:sym typeface="DM Sans"/>
            </a:endParaRPr>
          </a:p>
        </p:txBody>
      </p:sp>
      <p:sp>
        <p:nvSpPr>
          <p:cNvPr id="15" name="Rectangle 14">
            <a:extLst>
              <a:ext uri="{FF2B5EF4-FFF2-40B4-BE49-F238E27FC236}">
                <a16:creationId xmlns:a16="http://schemas.microsoft.com/office/drawing/2014/main" id="{F0464262-75B5-EBF8-AF22-FF6B4C274387}"/>
              </a:ext>
            </a:extLst>
          </p:cNvPr>
          <p:cNvSpPr/>
          <p:nvPr/>
        </p:nvSpPr>
        <p:spPr>
          <a:xfrm>
            <a:off x="458279" y="1179688"/>
            <a:ext cx="2363944" cy="3402916"/>
          </a:xfrm>
          <a:prstGeom prst="rect">
            <a:avLst/>
          </a:prstGeom>
          <a:solidFill>
            <a:srgbClr val="37D090">
              <a:alpha val="29804"/>
            </a:srgbClr>
          </a:solidFill>
          <a:ln>
            <a:solidFill>
              <a:srgbClr val="37D090">
                <a:alpha val="29804"/>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6" name="Rectangle 15">
            <a:extLst>
              <a:ext uri="{FF2B5EF4-FFF2-40B4-BE49-F238E27FC236}">
                <a16:creationId xmlns:a16="http://schemas.microsoft.com/office/drawing/2014/main" id="{3E5CA094-F8FE-FD7E-984C-A1099DF06E01}"/>
              </a:ext>
            </a:extLst>
          </p:cNvPr>
          <p:cNvSpPr/>
          <p:nvPr/>
        </p:nvSpPr>
        <p:spPr>
          <a:xfrm>
            <a:off x="4909060" y="4030384"/>
            <a:ext cx="2363944" cy="512444"/>
          </a:xfrm>
          <a:prstGeom prst="rect">
            <a:avLst/>
          </a:prstGeom>
          <a:solidFill>
            <a:srgbClr val="37D090">
              <a:alpha val="29804"/>
            </a:srgbClr>
          </a:solidFill>
          <a:ln>
            <a:solidFill>
              <a:srgbClr val="37D090">
                <a:alpha val="29804"/>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Tree>
    <p:extLst>
      <p:ext uri="{BB962C8B-B14F-4D97-AF65-F5344CB8AC3E}">
        <p14:creationId xmlns:p14="http://schemas.microsoft.com/office/powerpoint/2010/main" val="381781374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196"/>
        <p:cNvGrpSpPr/>
        <p:nvPr/>
      </p:nvGrpSpPr>
      <p:grpSpPr>
        <a:xfrm>
          <a:off x="0" y="0"/>
          <a:ext cx="0" cy="0"/>
          <a:chOff x="0" y="0"/>
          <a:chExt cx="0" cy="0"/>
        </a:xfrm>
      </p:grpSpPr>
      <p:sp>
        <p:nvSpPr>
          <p:cNvPr id="1198" name="Google Shape;1198;p104"/>
          <p:cNvSpPr txBox="1">
            <a:spLocks noGrp="1"/>
          </p:cNvSpPr>
          <p:nvPr>
            <p:ph type="title"/>
          </p:nvPr>
        </p:nvSpPr>
        <p:spPr>
          <a:prstGeom prst="rect">
            <a:avLst/>
          </a:prstGeom>
        </p:spPr>
        <p:txBody>
          <a:bodyPr spcFirstLastPara="1" wrap="square" lIns="0" tIns="0" rIns="0" bIns="0" anchor="ctr" anchorCtr="0">
            <a:noAutofit/>
          </a:bodyPr>
          <a:lstStyle/>
          <a:p>
            <a:r>
              <a:rPr lang="en" dirty="0"/>
              <a:t>Set Things Up</a:t>
            </a:r>
            <a:endParaRPr dirty="0"/>
          </a:p>
        </p:txBody>
      </p:sp>
      <p:sp>
        <p:nvSpPr>
          <p:cNvPr id="1199" name="Google Shape;1199;p104"/>
          <p:cNvSpPr txBox="1">
            <a:spLocks noGrp="1"/>
          </p:cNvSpPr>
          <p:nvPr>
            <p:ph type="subTitle" idx="1"/>
          </p:nvPr>
        </p:nvSpPr>
        <p:spPr>
          <a:prstGeom prst="rect">
            <a:avLst/>
          </a:prstGeom>
        </p:spPr>
        <p:txBody>
          <a:bodyPr spcFirstLastPara="1" wrap="square" lIns="0" tIns="0" rIns="0" bIns="0" anchor="t" anchorCtr="0">
            <a:noAutofit/>
          </a:bodyPr>
          <a:lstStyle/>
          <a:p>
            <a:pPr marL="0" indent="0"/>
            <a:r>
              <a:rPr lang="en"/>
              <a:t>Duplicate the large test</a:t>
            </a:r>
            <a:endParaRPr/>
          </a:p>
        </p:txBody>
      </p:sp>
      <p:sp>
        <p:nvSpPr>
          <p:cNvPr id="1197" name="Google Shape;1197;p104"/>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45</a:t>
            </a:fld>
            <a:endParaRPr dirty="0"/>
          </a:p>
        </p:txBody>
      </p:sp>
      <p:sp>
        <p:nvSpPr>
          <p:cNvPr id="1200" name="Google Shape;1200;p104"/>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pic>
        <p:nvPicPr>
          <p:cNvPr id="1201" name="Google Shape;1201;p104"/>
          <p:cNvPicPr preferRelativeResize="0"/>
          <p:nvPr/>
        </p:nvPicPr>
        <p:blipFill>
          <a:blip r:embed="rId3">
            <a:alphaModFix/>
          </a:blip>
          <a:stretch>
            <a:fillRect/>
          </a:stretch>
        </p:blipFill>
        <p:spPr>
          <a:xfrm>
            <a:off x="699236" y="1318652"/>
            <a:ext cx="2217599" cy="3218924"/>
          </a:xfrm>
          <a:prstGeom prst="rect">
            <a:avLst/>
          </a:prstGeom>
          <a:noFill/>
          <a:ln>
            <a:noFill/>
          </a:ln>
        </p:spPr>
      </p:pic>
      <p:pic>
        <p:nvPicPr>
          <p:cNvPr id="1202" name="Google Shape;1202;p104"/>
          <p:cNvPicPr preferRelativeResize="0"/>
          <p:nvPr/>
        </p:nvPicPr>
        <p:blipFill>
          <a:blip r:embed="rId4">
            <a:alphaModFix/>
          </a:blip>
          <a:stretch>
            <a:fillRect/>
          </a:stretch>
        </p:blipFill>
        <p:spPr>
          <a:xfrm>
            <a:off x="4958935" y="1318651"/>
            <a:ext cx="2431652" cy="3218924"/>
          </a:xfrm>
          <a:prstGeom prst="rect">
            <a:avLst/>
          </a:prstGeom>
          <a:noFill/>
          <a:ln>
            <a:noFill/>
          </a:ln>
        </p:spPr>
      </p:pic>
      <p:sp>
        <p:nvSpPr>
          <p:cNvPr id="1203" name="Google Shape;1203;p104"/>
          <p:cNvSpPr txBox="1"/>
          <p:nvPr/>
        </p:nvSpPr>
        <p:spPr>
          <a:xfrm>
            <a:off x="3023954" y="2340900"/>
            <a:ext cx="1298025" cy="461643"/>
          </a:xfrm>
          <a:prstGeom prst="rect">
            <a:avLst/>
          </a:prstGeom>
          <a:noFill/>
          <a:ln>
            <a:noFill/>
          </a:ln>
        </p:spPr>
        <p:txBody>
          <a:bodyPr spcFirstLastPara="1" wrap="square" lIns="68569" tIns="68569" rIns="68569" bIns="68569" anchor="t" anchorCtr="0">
            <a:spAutoFit/>
          </a:bodyPr>
          <a:lstStyle/>
          <a:p>
            <a:r>
              <a:rPr lang="en" sz="1050" dirty="0">
                <a:latin typeface="DM Mono" panose="020B0509040201040103" pitchFamily="49" charset="77"/>
                <a:ea typeface="DM Sans"/>
                <a:cs typeface="DM Sans"/>
                <a:sym typeface="DM Sans"/>
              </a:rPr>
              <a:t>The code that we are testing</a:t>
            </a:r>
            <a:endParaRPr sz="1050" dirty="0">
              <a:latin typeface="DM Mono" panose="020B0509040201040103" pitchFamily="49" charset="77"/>
              <a:ea typeface="DM Sans"/>
              <a:cs typeface="DM Sans"/>
              <a:sym typeface="DM Sans"/>
            </a:endParaRPr>
          </a:p>
        </p:txBody>
      </p:sp>
      <p:sp>
        <p:nvSpPr>
          <p:cNvPr id="1204" name="Google Shape;1204;p104"/>
          <p:cNvSpPr txBox="1"/>
          <p:nvPr/>
        </p:nvSpPr>
        <p:spPr>
          <a:xfrm>
            <a:off x="7477004" y="2340900"/>
            <a:ext cx="1298025" cy="623225"/>
          </a:xfrm>
          <a:prstGeom prst="rect">
            <a:avLst/>
          </a:prstGeom>
          <a:noFill/>
          <a:ln>
            <a:noFill/>
          </a:ln>
        </p:spPr>
        <p:txBody>
          <a:bodyPr spcFirstLastPara="1" wrap="square" lIns="68569" tIns="68569" rIns="68569" bIns="68569" anchor="t" anchorCtr="0">
            <a:spAutoFit/>
          </a:bodyPr>
          <a:lstStyle/>
          <a:p>
            <a:r>
              <a:rPr lang="en" sz="1050" dirty="0">
                <a:latin typeface="DM Mono" panose="020B0509040201040103" pitchFamily="49" charset="77"/>
                <a:ea typeface="DM Sans"/>
                <a:cs typeface="DM Sans"/>
                <a:sym typeface="DM Sans"/>
              </a:rPr>
              <a:t>The large integration test</a:t>
            </a:r>
            <a:endParaRPr sz="1050" dirty="0">
              <a:latin typeface="DM Mono" panose="020B0509040201040103" pitchFamily="49" charset="77"/>
              <a:ea typeface="DM Sans"/>
              <a:cs typeface="DM Sans"/>
              <a:sym typeface="DM Sans"/>
            </a:endParaRPr>
          </a:p>
        </p:txBody>
      </p:sp>
      <p:sp>
        <p:nvSpPr>
          <p:cNvPr id="1207" name="Google Shape;1207;p104"/>
          <p:cNvSpPr/>
          <p:nvPr/>
        </p:nvSpPr>
        <p:spPr>
          <a:xfrm>
            <a:off x="4878835" y="1419806"/>
            <a:ext cx="1986300" cy="1212300"/>
          </a:xfrm>
          <a:prstGeom prst="rect">
            <a:avLst/>
          </a:prstGeom>
          <a:noFill/>
          <a:ln w="28575" cap="flat" cmpd="sng">
            <a:solidFill>
              <a:schemeClr val="accent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5" name="Rectangle 14">
            <a:extLst>
              <a:ext uri="{FF2B5EF4-FFF2-40B4-BE49-F238E27FC236}">
                <a16:creationId xmlns:a16="http://schemas.microsoft.com/office/drawing/2014/main" id="{867B93D7-D81B-2A2E-7613-AEE95A263C6A}"/>
              </a:ext>
            </a:extLst>
          </p:cNvPr>
          <p:cNvSpPr/>
          <p:nvPr/>
        </p:nvSpPr>
        <p:spPr>
          <a:xfrm>
            <a:off x="699236" y="1342138"/>
            <a:ext cx="2217599" cy="3195437"/>
          </a:xfrm>
          <a:prstGeom prst="rect">
            <a:avLst/>
          </a:prstGeom>
          <a:solidFill>
            <a:srgbClr val="37D090">
              <a:alpha val="29804"/>
            </a:srgbClr>
          </a:solidFill>
          <a:ln>
            <a:solidFill>
              <a:srgbClr val="37D090">
                <a:alpha val="29804"/>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208" name="Google Shape;1208;p104"/>
          <p:cNvSpPr/>
          <p:nvPr/>
        </p:nvSpPr>
        <p:spPr>
          <a:xfrm>
            <a:off x="574728" y="1293011"/>
            <a:ext cx="3785175" cy="3367594"/>
          </a:xfrm>
          <a:prstGeom prst="rect">
            <a:avLst/>
          </a:prstGeom>
          <a:solidFill>
            <a:schemeClr val="bg1">
              <a:alpha val="83240"/>
            </a:schemeClr>
          </a:solidFill>
          <a:ln w="9525" cap="flat" cmpd="sng">
            <a:solidFill>
              <a:schemeClr val="bg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Tree>
    <p:extLst>
      <p:ext uri="{BB962C8B-B14F-4D97-AF65-F5344CB8AC3E}">
        <p14:creationId xmlns:p14="http://schemas.microsoft.com/office/powerpoint/2010/main" val="424182150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196"/>
        <p:cNvGrpSpPr/>
        <p:nvPr/>
      </p:nvGrpSpPr>
      <p:grpSpPr>
        <a:xfrm>
          <a:off x="0" y="0"/>
          <a:ext cx="0" cy="0"/>
          <a:chOff x="0" y="0"/>
          <a:chExt cx="0" cy="0"/>
        </a:xfrm>
      </p:grpSpPr>
      <p:sp>
        <p:nvSpPr>
          <p:cNvPr id="1198" name="Google Shape;1198;p104"/>
          <p:cNvSpPr txBox="1">
            <a:spLocks noGrp="1"/>
          </p:cNvSpPr>
          <p:nvPr>
            <p:ph type="title"/>
          </p:nvPr>
        </p:nvSpPr>
        <p:spPr>
          <a:prstGeom prst="rect">
            <a:avLst/>
          </a:prstGeom>
        </p:spPr>
        <p:txBody>
          <a:bodyPr spcFirstLastPara="1" wrap="square" lIns="0" tIns="0" rIns="0" bIns="0" anchor="ctr" anchorCtr="0">
            <a:noAutofit/>
          </a:bodyPr>
          <a:lstStyle/>
          <a:p>
            <a:r>
              <a:rPr lang="en" dirty="0"/>
              <a:t>Set Things Up</a:t>
            </a:r>
            <a:endParaRPr dirty="0"/>
          </a:p>
        </p:txBody>
      </p:sp>
      <p:sp>
        <p:nvSpPr>
          <p:cNvPr id="1199" name="Google Shape;1199;p104"/>
          <p:cNvSpPr txBox="1">
            <a:spLocks noGrp="1"/>
          </p:cNvSpPr>
          <p:nvPr>
            <p:ph type="subTitle" idx="1"/>
          </p:nvPr>
        </p:nvSpPr>
        <p:spPr>
          <a:prstGeom prst="rect">
            <a:avLst/>
          </a:prstGeom>
        </p:spPr>
        <p:txBody>
          <a:bodyPr spcFirstLastPara="1" wrap="square" lIns="0" tIns="0" rIns="0" bIns="0" anchor="t" anchorCtr="0">
            <a:noAutofit/>
          </a:bodyPr>
          <a:lstStyle/>
          <a:p>
            <a:pPr marL="0" indent="0"/>
            <a:r>
              <a:rPr lang="en"/>
              <a:t>Duplicate the large test</a:t>
            </a:r>
            <a:endParaRPr/>
          </a:p>
        </p:txBody>
      </p:sp>
      <p:sp>
        <p:nvSpPr>
          <p:cNvPr id="1197" name="Google Shape;1197;p104"/>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46</a:t>
            </a:fld>
            <a:endParaRPr dirty="0"/>
          </a:p>
        </p:txBody>
      </p:sp>
      <p:sp>
        <p:nvSpPr>
          <p:cNvPr id="1200" name="Google Shape;1200;p104"/>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pic>
        <p:nvPicPr>
          <p:cNvPr id="1201" name="Google Shape;1201;p104"/>
          <p:cNvPicPr preferRelativeResize="0"/>
          <p:nvPr/>
        </p:nvPicPr>
        <p:blipFill>
          <a:blip r:embed="rId3">
            <a:alphaModFix/>
          </a:blip>
          <a:stretch>
            <a:fillRect/>
          </a:stretch>
        </p:blipFill>
        <p:spPr>
          <a:xfrm>
            <a:off x="699236" y="1318652"/>
            <a:ext cx="2217599" cy="3218924"/>
          </a:xfrm>
          <a:prstGeom prst="rect">
            <a:avLst/>
          </a:prstGeom>
          <a:noFill/>
          <a:ln>
            <a:noFill/>
          </a:ln>
        </p:spPr>
      </p:pic>
      <p:pic>
        <p:nvPicPr>
          <p:cNvPr id="1202" name="Google Shape;1202;p104"/>
          <p:cNvPicPr preferRelativeResize="0"/>
          <p:nvPr/>
        </p:nvPicPr>
        <p:blipFill>
          <a:blip r:embed="rId4">
            <a:alphaModFix/>
          </a:blip>
          <a:stretch>
            <a:fillRect/>
          </a:stretch>
        </p:blipFill>
        <p:spPr>
          <a:xfrm>
            <a:off x="4958935" y="1318651"/>
            <a:ext cx="2431652" cy="3218924"/>
          </a:xfrm>
          <a:prstGeom prst="rect">
            <a:avLst/>
          </a:prstGeom>
          <a:noFill/>
          <a:ln>
            <a:noFill/>
          </a:ln>
        </p:spPr>
      </p:pic>
      <p:sp>
        <p:nvSpPr>
          <p:cNvPr id="1203" name="Google Shape;1203;p104"/>
          <p:cNvSpPr txBox="1"/>
          <p:nvPr/>
        </p:nvSpPr>
        <p:spPr>
          <a:xfrm>
            <a:off x="3023954" y="2340900"/>
            <a:ext cx="1298025" cy="461643"/>
          </a:xfrm>
          <a:prstGeom prst="rect">
            <a:avLst/>
          </a:prstGeom>
          <a:noFill/>
          <a:ln>
            <a:noFill/>
          </a:ln>
        </p:spPr>
        <p:txBody>
          <a:bodyPr spcFirstLastPara="1" wrap="square" lIns="68569" tIns="68569" rIns="68569" bIns="68569" anchor="t" anchorCtr="0">
            <a:spAutoFit/>
          </a:bodyPr>
          <a:lstStyle/>
          <a:p>
            <a:r>
              <a:rPr lang="en" sz="1050" dirty="0">
                <a:latin typeface="DM Mono" panose="020B0509040201040103" pitchFamily="49" charset="77"/>
                <a:ea typeface="DM Sans"/>
                <a:cs typeface="DM Sans"/>
                <a:sym typeface="DM Sans"/>
              </a:rPr>
              <a:t>The code that we are testing</a:t>
            </a:r>
            <a:endParaRPr sz="1050" dirty="0">
              <a:latin typeface="DM Mono" panose="020B0509040201040103" pitchFamily="49" charset="77"/>
              <a:ea typeface="DM Sans"/>
              <a:cs typeface="DM Sans"/>
              <a:sym typeface="DM Sans"/>
            </a:endParaRPr>
          </a:p>
        </p:txBody>
      </p:sp>
      <p:sp>
        <p:nvSpPr>
          <p:cNvPr id="1204" name="Google Shape;1204;p104"/>
          <p:cNvSpPr txBox="1"/>
          <p:nvPr/>
        </p:nvSpPr>
        <p:spPr>
          <a:xfrm>
            <a:off x="7477004" y="2340900"/>
            <a:ext cx="1298025" cy="623225"/>
          </a:xfrm>
          <a:prstGeom prst="rect">
            <a:avLst/>
          </a:prstGeom>
          <a:noFill/>
          <a:ln>
            <a:noFill/>
          </a:ln>
        </p:spPr>
        <p:txBody>
          <a:bodyPr spcFirstLastPara="1" wrap="square" lIns="68569" tIns="68569" rIns="68569" bIns="68569" anchor="t" anchorCtr="0">
            <a:spAutoFit/>
          </a:bodyPr>
          <a:lstStyle/>
          <a:p>
            <a:r>
              <a:rPr lang="en" sz="1050" dirty="0">
                <a:latin typeface="DM Mono" panose="020B0509040201040103" pitchFamily="49" charset="77"/>
                <a:ea typeface="DM Sans"/>
                <a:cs typeface="DM Sans"/>
                <a:sym typeface="DM Sans"/>
              </a:rPr>
              <a:t>The large integration test</a:t>
            </a:r>
            <a:endParaRPr sz="1050" dirty="0">
              <a:latin typeface="DM Mono" panose="020B0509040201040103" pitchFamily="49" charset="77"/>
              <a:ea typeface="DM Sans"/>
              <a:cs typeface="DM Sans"/>
              <a:sym typeface="DM Sans"/>
            </a:endParaRPr>
          </a:p>
        </p:txBody>
      </p:sp>
      <p:cxnSp>
        <p:nvCxnSpPr>
          <p:cNvPr id="1205" name="Google Shape;1205;p104"/>
          <p:cNvCxnSpPr/>
          <p:nvPr/>
        </p:nvCxnSpPr>
        <p:spPr>
          <a:xfrm>
            <a:off x="5249822" y="2025844"/>
            <a:ext cx="225675" cy="225"/>
          </a:xfrm>
          <a:prstGeom prst="straightConnector1">
            <a:avLst/>
          </a:prstGeom>
          <a:noFill/>
          <a:ln w="38100" cap="flat" cmpd="sng">
            <a:solidFill>
              <a:schemeClr val="accent1"/>
            </a:solidFill>
            <a:prstDash val="solid"/>
            <a:round/>
            <a:headEnd type="none" w="med" len="med"/>
            <a:tailEnd type="none" w="med" len="med"/>
          </a:ln>
        </p:spPr>
      </p:cxnSp>
      <p:pic>
        <p:nvPicPr>
          <p:cNvPr id="1206" name="Google Shape;1206;p104"/>
          <p:cNvPicPr preferRelativeResize="0"/>
          <p:nvPr/>
        </p:nvPicPr>
        <p:blipFill>
          <a:blip r:embed="rId5">
            <a:alphaModFix/>
          </a:blip>
          <a:stretch>
            <a:fillRect/>
          </a:stretch>
        </p:blipFill>
        <p:spPr>
          <a:xfrm>
            <a:off x="4958935" y="1318651"/>
            <a:ext cx="2431650" cy="3515231"/>
          </a:xfrm>
          <a:prstGeom prst="rect">
            <a:avLst/>
          </a:prstGeom>
          <a:noFill/>
          <a:ln>
            <a:noFill/>
          </a:ln>
        </p:spPr>
      </p:pic>
      <p:sp>
        <p:nvSpPr>
          <p:cNvPr id="1207" name="Google Shape;1207;p104"/>
          <p:cNvSpPr/>
          <p:nvPr/>
        </p:nvSpPr>
        <p:spPr>
          <a:xfrm>
            <a:off x="4878835" y="1419806"/>
            <a:ext cx="1986300" cy="1212300"/>
          </a:xfrm>
          <a:prstGeom prst="rect">
            <a:avLst/>
          </a:prstGeom>
          <a:noFill/>
          <a:ln w="28575" cap="flat" cmpd="sng">
            <a:solidFill>
              <a:schemeClr val="accent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209" name="Google Shape;1209;p104"/>
          <p:cNvSpPr/>
          <p:nvPr/>
        </p:nvSpPr>
        <p:spPr>
          <a:xfrm>
            <a:off x="4868991" y="2733263"/>
            <a:ext cx="1986300" cy="1212300"/>
          </a:xfrm>
          <a:prstGeom prst="rect">
            <a:avLst/>
          </a:prstGeom>
          <a:noFill/>
          <a:ln w="28575" cap="flat" cmpd="sng">
            <a:solidFill>
              <a:schemeClr val="accent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5" name="Rectangle 14">
            <a:extLst>
              <a:ext uri="{FF2B5EF4-FFF2-40B4-BE49-F238E27FC236}">
                <a16:creationId xmlns:a16="http://schemas.microsoft.com/office/drawing/2014/main" id="{867B93D7-D81B-2A2E-7613-AEE95A263C6A}"/>
              </a:ext>
            </a:extLst>
          </p:cNvPr>
          <p:cNvSpPr/>
          <p:nvPr/>
        </p:nvSpPr>
        <p:spPr>
          <a:xfrm>
            <a:off x="699236" y="1342138"/>
            <a:ext cx="2217599" cy="3195437"/>
          </a:xfrm>
          <a:prstGeom prst="rect">
            <a:avLst/>
          </a:prstGeom>
          <a:solidFill>
            <a:srgbClr val="37D090">
              <a:alpha val="29804"/>
            </a:srgbClr>
          </a:solidFill>
          <a:ln>
            <a:solidFill>
              <a:srgbClr val="37D090">
                <a:alpha val="29804"/>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208" name="Google Shape;1208;p104"/>
          <p:cNvSpPr/>
          <p:nvPr/>
        </p:nvSpPr>
        <p:spPr>
          <a:xfrm>
            <a:off x="574728" y="1293011"/>
            <a:ext cx="3785175" cy="3367594"/>
          </a:xfrm>
          <a:prstGeom prst="rect">
            <a:avLst/>
          </a:prstGeom>
          <a:solidFill>
            <a:schemeClr val="bg1">
              <a:alpha val="83240"/>
            </a:schemeClr>
          </a:solidFill>
          <a:ln w="9525" cap="flat" cmpd="sng">
            <a:solidFill>
              <a:schemeClr val="bg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Starting with the Duplicated Test…</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47</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564695" y="774216"/>
            <a:ext cx="7991334" cy="276999"/>
          </a:xfrm>
          <a:prstGeom prst="rect">
            <a:avLst/>
          </a:prstGeom>
          <a:noFill/>
          <a:ln w="38100">
            <a:noFill/>
          </a:ln>
        </p:spPr>
        <p:txBody>
          <a:bodyPr wrap="square" rtlCol="0">
            <a:spAutoFit/>
          </a:bodyPr>
          <a:lstStyle/>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
        <p:nvSpPr>
          <p:cNvPr id="12" name="TextBox 11">
            <a:extLst>
              <a:ext uri="{FF2B5EF4-FFF2-40B4-BE49-F238E27FC236}">
                <a16:creationId xmlns:a16="http://schemas.microsoft.com/office/drawing/2014/main" id="{2A334901-9D4E-FC5E-4A01-90B72E916FF6}"/>
              </a:ext>
            </a:extLst>
          </p:cNvPr>
          <p:cNvSpPr txBox="1"/>
          <p:nvPr/>
        </p:nvSpPr>
        <p:spPr>
          <a:xfrm>
            <a:off x="340943" y="788244"/>
            <a:ext cx="8462114" cy="3785652"/>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test_will_do_the_right_thing</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p>
          <a:p>
            <a:pPr lvl="0"/>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actual_df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0086B3"/>
                </a:solidFill>
                <a:latin typeface="DM Mono" panose="020B0509040201040103" pitchFamily="49" charset="77"/>
              </a:rPr>
              <a:t>transform</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browser_reviews_df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datetime</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2022</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4</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14</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expected_json</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read_json</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actual_df</a:t>
            </a: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expected_json</a:t>
            </a:r>
            <a:br>
              <a:rPr lang="en-CA" sz="1200" dirty="0">
                <a:latin typeface="DM Mono" panose="020B0509040201040103" pitchFamily="49" charset="77"/>
              </a:rPr>
            </a:br>
            <a:r>
              <a:rPr lang="en-CA" sz="1200" dirty="0">
                <a:latin typeface="DM Mono" panose="020B0509040201040103" pitchFamily="49" charset="77"/>
              </a:rPr>
              <a:t>  </a:t>
            </a:r>
            <a:r>
              <a:rPr lang="en-CA" sz="1200" dirty="0">
                <a:solidFill>
                  <a:srgbClr val="969896"/>
                </a:solidFill>
                <a:latin typeface="DM Mono" panose="020B0509040201040103" pitchFamily="49" charset="77"/>
              </a:rPr>
              <a:t>#</a:t>
            </a:r>
            <a:r>
              <a:rPr lang="en-CA" sz="1200" dirty="0" err="1">
                <a:solidFill>
                  <a:srgbClr val="969896"/>
                </a:solidFill>
                <a:latin typeface="DM Mono" panose="020B0509040201040103" pitchFamily="49" charset="77"/>
              </a:rPr>
              <a:t>overwrite_expected</a:t>
            </a:r>
            <a:r>
              <a:rPr lang="en-CA" sz="1200" dirty="0">
                <a:solidFill>
                  <a:srgbClr val="969896"/>
                </a:solidFill>
                <a:latin typeface="DM Mono" panose="020B0509040201040103" pitchFamily="49" charset="77"/>
              </a:rPr>
              <a:t>(</a:t>
            </a:r>
            <a:r>
              <a:rPr lang="en-CA" sz="1200" dirty="0" err="1">
                <a:solidFill>
                  <a:srgbClr val="969896"/>
                </a:solidFill>
                <a:latin typeface="DM Mono" panose="020B0509040201040103" pitchFamily="49" charset="77"/>
              </a:rPr>
              <a:t>actual_df</a:t>
            </a:r>
            <a:r>
              <a:rPr lang="en-CA" sz="1200" dirty="0">
                <a:solidFill>
                  <a:srgbClr val="969896"/>
                </a:solidFill>
                <a:latin typeface="DM Mono" panose="020B0509040201040103" pitchFamily="49" charset="77"/>
              </a:rPr>
              <a:t>)</a:t>
            </a:r>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Tree>
    <p:extLst>
      <p:ext uri="{BB962C8B-B14F-4D97-AF65-F5344CB8AC3E}">
        <p14:creationId xmlns:p14="http://schemas.microsoft.com/office/powerpoint/2010/main" val="253497015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Give it a better name</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48</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564695" y="774216"/>
            <a:ext cx="7991334" cy="276999"/>
          </a:xfrm>
          <a:prstGeom prst="rect">
            <a:avLst/>
          </a:prstGeom>
          <a:noFill/>
          <a:ln w="38100">
            <a:noFill/>
          </a:ln>
        </p:spPr>
        <p:txBody>
          <a:bodyPr wrap="square" rtlCol="0">
            <a:spAutoFit/>
          </a:bodyPr>
          <a:lstStyle/>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
        <p:nvSpPr>
          <p:cNvPr id="12" name="TextBox 11">
            <a:extLst>
              <a:ext uri="{FF2B5EF4-FFF2-40B4-BE49-F238E27FC236}">
                <a16:creationId xmlns:a16="http://schemas.microsoft.com/office/drawing/2014/main" id="{2A334901-9D4E-FC5E-4A01-90B72E916FF6}"/>
              </a:ext>
            </a:extLst>
          </p:cNvPr>
          <p:cNvSpPr txBox="1"/>
          <p:nvPr/>
        </p:nvSpPr>
        <p:spPr>
          <a:xfrm>
            <a:off x="340943" y="788244"/>
            <a:ext cx="8462114" cy="3785652"/>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highlight>
                  <a:srgbClr val="FFFF00"/>
                </a:highlight>
                <a:latin typeface="DM Mono" panose="020B0509040201040103" pitchFamily="49" charset="77"/>
              </a:rPr>
              <a:t>test_will_do_the_right_thing</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p>
          <a:p>
            <a:pPr lvl="0"/>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actual_df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0086B3"/>
                </a:solidFill>
                <a:latin typeface="DM Mono" panose="020B0509040201040103" pitchFamily="49" charset="77"/>
              </a:rPr>
              <a:t>transform</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browser_reviews_df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datetime</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2022</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4</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14</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expected_json</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read_json</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actual_df</a:t>
            </a: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expected_json</a:t>
            </a:r>
            <a:br>
              <a:rPr lang="en-CA" sz="1200" dirty="0">
                <a:latin typeface="DM Mono" panose="020B0509040201040103" pitchFamily="49" charset="77"/>
              </a:rPr>
            </a:br>
            <a:r>
              <a:rPr lang="en-CA" sz="1200" dirty="0">
                <a:latin typeface="DM Mono" panose="020B0509040201040103" pitchFamily="49" charset="77"/>
              </a:rPr>
              <a:t>  </a:t>
            </a:r>
            <a:r>
              <a:rPr lang="en-CA" sz="1200" dirty="0">
                <a:solidFill>
                  <a:srgbClr val="969896"/>
                </a:solidFill>
                <a:latin typeface="DM Mono" panose="020B0509040201040103" pitchFamily="49" charset="77"/>
              </a:rPr>
              <a:t>#</a:t>
            </a:r>
            <a:r>
              <a:rPr lang="en-CA" sz="1200" dirty="0" err="1">
                <a:solidFill>
                  <a:srgbClr val="969896"/>
                </a:solidFill>
                <a:latin typeface="DM Mono" panose="020B0509040201040103" pitchFamily="49" charset="77"/>
              </a:rPr>
              <a:t>overwrite_expected</a:t>
            </a:r>
            <a:r>
              <a:rPr lang="en-CA" sz="1200" dirty="0">
                <a:solidFill>
                  <a:srgbClr val="969896"/>
                </a:solidFill>
                <a:latin typeface="DM Mono" panose="020B0509040201040103" pitchFamily="49" charset="77"/>
              </a:rPr>
              <a:t>(</a:t>
            </a:r>
            <a:r>
              <a:rPr lang="en-CA" sz="1200" dirty="0" err="1">
                <a:solidFill>
                  <a:srgbClr val="969896"/>
                </a:solidFill>
                <a:latin typeface="DM Mono" panose="020B0509040201040103" pitchFamily="49" charset="77"/>
              </a:rPr>
              <a:t>actual_df</a:t>
            </a:r>
            <a:r>
              <a:rPr lang="en-CA" sz="1200" dirty="0">
                <a:solidFill>
                  <a:srgbClr val="969896"/>
                </a:solidFill>
                <a:latin typeface="DM Mono" panose="020B0509040201040103" pitchFamily="49" charset="77"/>
              </a:rPr>
              <a:t>)</a:t>
            </a:r>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Tree>
    <p:extLst>
      <p:ext uri="{BB962C8B-B14F-4D97-AF65-F5344CB8AC3E}">
        <p14:creationId xmlns:p14="http://schemas.microsoft.com/office/powerpoint/2010/main" val="84592565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This is the bug</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49</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564695" y="774216"/>
            <a:ext cx="7991334" cy="276999"/>
          </a:xfrm>
          <a:prstGeom prst="rect">
            <a:avLst/>
          </a:prstGeom>
          <a:noFill/>
          <a:ln w="38100">
            <a:noFill/>
          </a:ln>
        </p:spPr>
        <p:txBody>
          <a:bodyPr wrap="square" rtlCol="0">
            <a:spAutoFit/>
          </a:bodyPr>
          <a:lstStyle/>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
        <p:nvSpPr>
          <p:cNvPr id="8" name="Freeform 7">
            <a:extLst>
              <a:ext uri="{FF2B5EF4-FFF2-40B4-BE49-F238E27FC236}">
                <a16:creationId xmlns:a16="http://schemas.microsoft.com/office/drawing/2014/main" id="{8412BFBA-7EAD-DEC0-9AF9-2301E9C06C42}"/>
              </a:ext>
            </a:extLst>
          </p:cNvPr>
          <p:cNvSpPr/>
          <p:nvPr/>
        </p:nvSpPr>
        <p:spPr>
          <a:xfrm>
            <a:off x="1641831" y="2091785"/>
            <a:ext cx="389335" cy="959930"/>
          </a:xfrm>
          <a:custGeom>
            <a:avLst/>
            <a:gdLst>
              <a:gd name="connsiteX0" fmla="*/ 259557 w 519113"/>
              <a:gd name="connsiteY0" fmla="*/ 0 h 1279906"/>
              <a:gd name="connsiteX1" fmla="*/ 351967 w 519113"/>
              <a:gd name="connsiteY1" fmla="*/ 108733 h 1279906"/>
              <a:gd name="connsiteX2" fmla="*/ 519113 w 519113"/>
              <a:gd name="connsiteY2" fmla="*/ 639953 h 1279906"/>
              <a:gd name="connsiteX3" fmla="*/ 351967 w 519113"/>
              <a:gd name="connsiteY3" fmla="*/ 1171173 h 1279906"/>
              <a:gd name="connsiteX4" fmla="*/ 259557 w 519113"/>
              <a:gd name="connsiteY4" fmla="*/ 1279906 h 1279906"/>
              <a:gd name="connsiteX5" fmla="*/ 167146 w 519113"/>
              <a:gd name="connsiteY5" fmla="*/ 1171173 h 1279906"/>
              <a:gd name="connsiteX6" fmla="*/ 0 w 519113"/>
              <a:gd name="connsiteY6" fmla="*/ 639953 h 1279906"/>
              <a:gd name="connsiteX7" fmla="*/ 167146 w 519113"/>
              <a:gd name="connsiteY7" fmla="*/ 108733 h 1279906"/>
              <a:gd name="connsiteX8" fmla="*/ 259557 w 519113"/>
              <a:gd name="connsiteY8" fmla="*/ 0 h 1279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9113" h="1279906">
                <a:moveTo>
                  <a:pt x="259557" y="0"/>
                </a:moveTo>
                <a:lnTo>
                  <a:pt x="351967" y="108733"/>
                </a:lnTo>
                <a:cubicBezTo>
                  <a:pt x="457495" y="260373"/>
                  <a:pt x="519113" y="443177"/>
                  <a:pt x="519113" y="639953"/>
                </a:cubicBezTo>
                <a:cubicBezTo>
                  <a:pt x="519113" y="836729"/>
                  <a:pt x="457495" y="1019534"/>
                  <a:pt x="351967" y="1171173"/>
                </a:cubicBezTo>
                <a:lnTo>
                  <a:pt x="259557" y="1279906"/>
                </a:lnTo>
                <a:lnTo>
                  <a:pt x="167146" y="1171173"/>
                </a:lnTo>
                <a:cubicBezTo>
                  <a:pt x="61619" y="1019534"/>
                  <a:pt x="0" y="836729"/>
                  <a:pt x="0" y="639953"/>
                </a:cubicBezTo>
                <a:cubicBezTo>
                  <a:pt x="0" y="443177"/>
                  <a:pt x="61619" y="260373"/>
                  <a:pt x="167146" y="108733"/>
                </a:cubicBezTo>
                <a:lnTo>
                  <a:pt x="259557" y="0"/>
                </a:lnTo>
                <a:close/>
              </a:path>
            </a:pathLst>
          </a:cu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050" dirty="0">
              <a:ln>
                <a:solidFill>
                  <a:sysClr val="windowText" lastClr="000000"/>
                </a:solidFill>
              </a:ln>
              <a:latin typeface="DM Mono" panose="020B0509040201040103" pitchFamily="49" charset="77"/>
            </a:endParaRPr>
          </a:p>
        </p:txBody>
      </p:sp>
      <p:sp>
        <p:nvSpPr>
          <p:cNvPr id="10" name="Freeform 9">
            <a:extLst>
              <a:ext uri="{FF2B5EF4-FFF2-40B4-BE49-F238E27FC236}">
                <a16:creationId xmlns:a16="http://schemas.microsoft.com/office/drawing/2014/main" id="{01EE8BFA-743F-319C-90DC-F5E355912E57}"/>
              </a:ext>
            </a:extLst>
          </p:cNvPr>
          <p:cNvSpPr/>
          <p:nvPr/>
        </p:nvSpPr>
        <p:spPr>
          <a:xfrm>
            <a:off x="563125" y="1859161"/>
            <a:ext cx="1273374" cy="1425179"/>
          </a:xfrm>
          <a:custGeom>
            <a:avLst/>
            <a:gdLst>
              <a:gd name="connsiteX0" fmla="*/ 978694 w 1697832"/>
              <a:gd name="connsiteY0" fmla="*/ 0 h 1900238"/>
              <a:gd name="connsiteX1" fmla="*/ 1670735 w 1697832"/>
              <a:gd name="connsiteY1" fmla="*/ 278284 h 1900238"/>
              <a:gd name="connsiteX2" fmla="*/ 1697832 w 1697832"/>
              <a:gd name="connsiteY2" fmla="*/ 310166 h 1900238"/>
              <a:gd name="connsiteX3" fmla="*/ 1605421 w 1697832"/>
              <a:gd name="connsiteY3" fmla="*/ 418899 h 1900238"/>
              <a:gd name="connsiteX4" fmla="*/ 1438275 w 1697832"/>
              <a:gd name="connsiteY4" fmla="*/ 950119 h 1900238"/>
              <a:gd name="connsiteX5" fmla="*/ 1605421 w 1697832"/>
              <a:gd name="connsiteY5" fmla="*/ 1481339 h 1900238"/>
              <a:gd name="connsiteX6" fmla="*/ 1697832 w 1697832"/>
              <a:gd name="connsiteY6" fmla="*/ 1590072 h 1900238"/>
              <a:gd name="connsiteX7" fmla="*/ 1670735 w 1697832"/>
              <a:gd name="connsiteY7" fmla="*/ 1621955 h 1900238"/>
              <a:gd name="connsiteX8" fmla="*/ 978694 w 1697832"/>
              <a:gd name="connsiteY8" fmla="*/ 1900238 h 1900238"/>
              <a:gd name="connsiteX9" fmla="*/ 0 w 1697832"/>
              <a:gd name="connsiteY9" fmla="*/ 950119 h 1900238"/>
              <a:gd name="connsiteX10" fmla="*/ 978694 w 1697832"/>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2" h="1900238">
                <a:moveTo>
                  <a:pt x="978694" y="0"/>
                </a:moveTo>
                <a:cubicBezTo>
                  <a:pt x="1248953" y="0"/>
                  <a:pt x="1493627" y="106346"/>
                  <a:pt x="1670735" y="278284"/>
                </a:cubicBezTo>
                <a:lnTo>
                  <a:pt x="1697832" y="310166"/>
                </a:lnTo>
                <a:lnTo>
                  <a:pt x="1605421" y="418899"/>
                </a:lnTo>
                <a:cubicBezTo>
                  <a:pt x="1499894" y="570539"/>
                  <a:pt x="1438275" y="753343"/>
                  <a:pt x="1438275" y="950119"/>
                </a:cubicBezTo>
                <a:cubicBezTo>
                  <a:pt x="1438275" y="1146895"/>
                  <a:pt x="1499894" y="1329700"/>
                  <a:pt x="1605421" y="1481339"/>
                </a:cubicBezTo>
                <a:lnTo>
                  <a:pt x="1697832" y="1590072"/>
                </a:lnTo>
                <a:lnTo>
                  <a:pt x="1670735" y="1621955"/>
                </a:lnTo>
                <a:cubicBezTo>
                  <a:pt x="1493627" y="1793892"/>
                  <a:pt x="1248953" y="1900238"/>
                  <a:pt x="978694" y="1900238"/>
                </a:cubicBezTo>
                <a:cubicBezTo>
                  <a:pt x="438176" y="1900238"/>
                  <a:pt x="0" y="1474855"/>
                  <a:pt x="0" y="950119"/>
                </a:cubicBezTo>
                <a:cubicBezTo>
                  <a:pt x="0" y="425383"/>
                  <a:pt x="438176" y="0"/>
                  <a:pt x="978694" y="0"/>
                </a:cubicBezTo>
                <a:close/>
              </a:path>
            </a:pathLst>
          </a:cu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200" dirty="0">
                <a:ln>
                  <a:solidFill>
                    <a:sysClr val="windowText" lastClr="000000"/>
                  </a:solidFill>
                </a:ln>
                <a:solidFill>
                  <a:schemeClr val="tx1"/>
                </a:solidFill>
                <a:latin typeface="DM Mono" panose="020B0509040201040103" pitchFamily="49" charset="77"/>
              </a:rPr>
              <a:t>Mobile </a:t>
            </a:r>
          </a:p>
          <a:p>
            <a:pPr algn="ctr"/>
            <a:r>
              <a:rPr lang="en-US" sz="1200" dirty="0">
                <a:ln>
                  <a:solidFill>
                    <a:sysClr val="windowText" lastClr="000000"/>
                  </a:solidFill>
                </a:ln>
                <a:solidFill>
                  <a:schemeClr val="tx1"/>
                </a:solidFill>
                <a:latin typeface="DM Mono" panose="020B0509040201040103" pitchFamily="49" charset="77"/>
              </a:rPr>
              <a:t>Reviews</a:t>
            </a:r>
          </a:p>
        </p:txBody>
      </p:sp>
      <p:sp>
        <p:nvSpPr>
          <p:cNvPr id="11" name="Freeform 10">
            <a:extLst>
              <a:ext uri="{FF2B5EF4-FFF2-40B4-BE49-F238E27FC236}">
                <a16:creationId xmlns:a16="http://schemas.microsoft.com/office/drawing/2014/main" id="{1D8BBB62-B8A1-1C93-9388-E3BC1764CC73}"/>
              </a:ext>
            </a:extLst>
          </p:cNvPr>
          <p:cNvSpPr/>
          <p:nvPr/>
        </p:nvSpPr>
        <p:spPr>
          <a:xfrm>
            <a:off x="1836499" y="1859161"/>
            <a:ext cx="1273373" cy="1425179"/>
          </a:xfrm>
          <a:custGeom>
            <a:avLst/>
            <a:gdLst>
              <a:gd name="connsiteX0" fmla="*/ 719137 w 1697831"/>
              <a:gd name="connsiteY0" fmla="*/ 0 h 1900238"/>
              <a:gd name="connsiteX1" fmla="*/ 1697831 w 1697831"/>
              <a:gd name="connsiteY1" fmla="*/ 950119 h 1900238"/>
              <a:gd name="connsiteX2" fmla="*/ 719137 w 1697831"/>
              <a:gd name="connsiteY2" fmla="*/ 1900238 h 1900238"/>
              <a:gd name="connsiteX3" fmla="*/ 27096 w 1697831"/>
              <a:gd name="connsiteY3" fmla="*/ 1621955 h 1900238"/>
              <a:gd name="connsiteX4" fmla="*/ 0 w 1697831"/>
              <a:gd name="connsiteY4" fmla="*/ 1590072 h 1900238"/>
              <a:gd name="connsiteX5" fmla="*/ 92410 w 1697831"/>
              <a:gd name="connsiteY5" fmla="*/ 1481339 h 1900238"/>
              <a:gd name="connsiteX6" fmla="*/ 259556 w 1697831"/>
              <a:gd name="connsiteY6" fmla="*/ 950119 h 1900238"/>
              <a:gd name="connsiteX7" fmla="*/ 92410 w 1697831"/>
              <a:gd name="connsiteY7" fmla="*/ 418899 h 1900238"/>
              <a:gd name="connsiteX8" fmla="*/ 0 w 1697831"/>
              <a:gd name="connsiteY8" fmla="*/ 310166 h 1900238"/>
              <a:gd name="connsiteX9" fmla="*/ 27096 w 1697831"/>
              <a:gd name="connsiteY9" fmla="*/ 278284 h 1900238"/>
              <a:gd name="connsiteX10" fmla="*/ 719137 w 1697831"/>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1" h="1900238">
                <a:moveTo>
                  <a:pt x="719137" y="0"/>
                </a:moveTo>
                <a:cubicBezTo>
                  <a:pt x="1259655" y="0"/>
                  <a:pt x="1697831" y="425383"/>
                  <a:pt x="1697831" y="950119"/>
                </a:cubicBezTo>
                <a:cubicBezTo>
                  <a:pt x="1697831" y="1474855"/>
                  <a:pt x="1259655" y="1900238"/>
                  <a:pt x="719137" y="1900238"/>
                </a:cubicBezTo>
                <a:cubicBezTo>
                  <a:pt x="448878" y="1900238"/>
                  <a:pt x="204205" y="1793892"/>
                  <a:pt x="27096" y="1621955"/>
                </a:cubicBezTo>
                <a:lnTo>
                  <a:pt x="0" y="1590072"/>
                </a:lnTo>
                <a:lnTo>
                  <a:pt x="92410" y="1481339"/>
                </a:lnTo>
                <a:cubicBezTo>
                  <a:pt x="197938" y="1329700"/>
                  <a:pt x="259556" y="1146895"/>
                  <a:pt x="259556" y="950119"/>
                </a:cubicBezTo>
                <a:cubicBezTo>
                  <a:pt x="259556" y="753343"/>
                  <a:pt x="197938" y="570539"/>
                  <a:pt x="92410" y="418899"/>
                </a:cubicBezTo>
                <a:lnTo>
                  <a:pt x="0" y="310166"/>
                </a:lnTo>
                <a:lnTo>
                  <a:pt x="27096" y="278284"/>
                </a:lnTo>
                <a:cubicBezTo>
                  <a:pt x="204205" y="106346"/>
                  <a:pt x="448878" y="0"/>
                  <a:pt x="719137" y="0"/>
                </a:cubicBezTo>
                <a:close/>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200" dirty="0" err="1">
                <a:ln>
                  <a:solidFill>
                    <a:sysClr val="windowText" lastClr="000000"/>
                  </a:solidFill>
                </a:ln>
                <a:solidFill>
                  <a:schemeClr val="tx1"/>
                </a:solidFill>
                <a:latin typeface="DM Mono" panose="020B0509040201040103" pitchFamily="49" charset="77"/>
              </a:rPr>
              <a:t>Checkins</a:t>
            </a:r>
            <a:endParaRPr lang="en-US" sz="1200" dirty="0">
              <a:ln>
                <a:solidFill>
                  <a:sysClr val="windowText" lastClr="000000"/>
                </a:solidFill>
              </a:ln>
              <a:solidFill>
                <a:schemeClr val="tx1"/>
              </a:solidFill>
              <a:latin typeface="DM Mono" panose="020B0509040201040103" pitchFamily="49" charset="77"/>
            </a:endParaRPr>
          </a:p>
        </p:txBody>
      </p:sp>
      <p:sp>
        <p:nvSpPr>
          <p:cNvPr id="6" name="TextBox 5">
            <a:extLst>
              <a:ext uri="{FF2B5EF4-FFF2-40B4-BE49-F238E27FC236}">
                <a16:creationId xmlns:a16="http://schemas.microsoft.com/office/drawing/2014/main" id="{FFD0FD33-B74B-848D-40C6-6FB43BCCCE15}"/>
              </a:ext>
            </a:extLst>
          </p:cNvPr>
          <p:cNvSpPr txBox="1"/>
          <p:nvPr/>
        </p:nvSpPr>
        <p:spPr>
          <a:xfrm>
            <a:off x="7373550" y="3044334"/>
            <a:ext cx="877163" cy="877163"/>
          </a:xfrm>
          <a:prstGeom prst="rect">
            <a:avLst/>
          </a:prstGeom>
          <a:noFill/>
        </p:spPr>
        <p:txBody>
          <a:bodyPr wrap="none" rtlCol="0">
            <a:spAutoFit/>
          </a:bodyPr>
          <a:lstStyle/>
          <a:p>
            <a:pPr algn="ctr"/>
            <a:r>
              <a:rPr lang="en-US" sz="3600" dirty="0">
                <a:latin typeface="DM Mono" panose="020B0509040201040103" pitchFamily="49" charset="77"/>
              </a:rPr>
              <a:t>1</a:t>
            </a:r>
            <a:endParaRPr lang="en-US" sz="1500" dirty="0">
              <a:latin typeface="DM Mono" panose="020B0509040201040103" pitchFamily="49" charset="77"/>
            </a:endParaRPr>
          </a:p>
          <a:p>
            <a:pPr algn="ctr"/>
            <a:r>
              <a:rPr lang="en-US" sz="1500" dirty="0">
                <a:latin typeface="DM Mono" panose="020B0509040201040103" pitchFamily="49" charset="77"/>
              </a:rPr>
              <a:t>Review</a:t>
            </a:r>
          </a:p>
        </p:txBody>
      </p:sp>
      <p:sp>
        <p:nvSpPr>
          <p:cNvPr id="27" name="TextBox 26">
            <a:extLst>
              <a:ext uri="{FF2B5EF4-FFF2-40B4-BE49-F238E27FC236}">
                <a16:creationId xmlns:a16="http://schemas.microsoft.com/office/drawing/2014/main" id="{54CE030E-4A7E-F52F-6B3A-FBDEDECCC305}"/>
              </a:ext>
            </a:extLst>
          </p:cNvPr>
          <p:cNvSpPr txBox="1"/>
          <p:nvPr/>
        </p:nvSpPr>
        <p:spPr>
          <a:xfrm>
            <a:off x="7315841" y="1377567"/>
            <a:ext cx="992580" cy="877163"/>
          </a:xfrm>
          <a:prstGeom prst="rect">
            <a:avLst/>
          </a:prstGeom>
          <a:noFill/>
        </p:spPr>
        <p:txBody>
          <a:bodyPr wrap="none" rtlCol="0">
            <a:spAutoFit/>
          </a:bodyPr>
          <a:lstStyle/>
          <a:p>
            <a:pPr algn="ctr"/>
            <a:r>
              <a:rPr lang="en-US" sz="3600" dirty="0">
                <a:latin typeface="DM Mono" panose="020B0509040201040103" pitchFamily="49" charset="77"/>
              </a:rPr>
              <a:t>0</a:t>
            </a:r>
          </a:p>
          <a:p>
            <a:pPr algn="ctr"/>
            <a:r>
              <a:rPr lang="en-US" sz="1500" dirty="0">
                <a:latin typeface="DM Mono" panose="020B0509040201040103" pitchFamily="49" charset="77"/>
              </a:rPr>
              <a:t>Reviews</a:t>
            </a:r>
          </a:p>
        </p:txBody>
      </p:sp>
      <p:sp>
        <p:nvSpPr>
          <p:cNvPr id="29" name="Rectangle 28">
            <a:extLst>
              <a:ext uri="{FF2B5EF4-FFF2-40B4-BE49-F238E27FC236}">
                <a16:creationId xmlns:a16="http://schemas.microsoft.com/office/drawing/2014/main" id="{C20A5F4F-F0ED-0147-E28E-245ABC86C89A}"/>
              </a:ext>
            </a:extLst>
          </p:cNvPr>
          <p:cNvSpPr/>
          <p:nvPr/>
        </p:nvSpPr>
        <p:spPr>
          <a:xfrm>
            <a:off x="3904015" y="1278157"/>
            <a:ext cx="1259378" cy="10598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1"/>
                </a:solidFill>
                <a:latin typeface="DM Mono" panose="020B0509040201040103" pitchFamily="49" charset="77"/>
              </a:rPr>
              <a:t>1 </a:t>
            </a:r>
          </a:p>
          <a:p>
            <a:pPr algn="ctr"/>
            <a:r>
              <a:rPr lang="en-US" sz="1200" dirty="0">
                <a:solidFill>
                  <a:schemeClr val="bg1"/>
                </a:solidFill>
                <a:latin typeface="DM Mono" panose="020B0509040201040103" pitchFamily="49" charset="77"/>
              </a:rPr>
              <a:t>Mobile Review</a:t>
            </a:r>
          </a:p>
        </p:txBody>
      </p:sp>
      <p:sp>
        <p:nvSpPr>
          <p:cNvPr id="30" name="TextBox 29">
            <a:extLst>
              <a:ext uri="{FF2B5EF4-FFF2-40B4-BE49-F238E27FC236}">
                <a16:creationId xmlns:a16="http://schemas.microsoft.com/office/drawing/2014/main" id="{EF9D689C-474E-919A-2168-94D39198B1B3}"/>
              </a:ext>
            </a:extLst>
          </p:cNvPr>
          <p:cNvSpPr txBox="1"/>
          <p:nvPr/>
        </p:nvSpPr>
        <p:spPr>
          <a:xfrm>
            <a:off x="5236156" y="1649661"/>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31" name="TextBox 30">
            <a:extLst>
              <a:ext uri="{FF2B5EF4-FFF2-40B4-BE49-F238E27FC236}">
                <a16:creationId xmlns:a16="http://schemas.microsoft.com/office/drawing/2014/main" id="{45F8FEDC-CC1A-3CE3-F51F-335613C24F20}"/>
              </a:ext>
            </a:extLst>
          </p:cNvPr>
          <p:cNvSpPr txBox="1"/>
          <p:nvPr/>
        </p:nvSpPr>
        <p:spPr>
          <a:xfrm>
            <a:off x="6965622" y="1649661"/>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32" name="Rectangle 31">
            <a:extLst>
              <a:ext uri="{FF2B5EF4-FFF2-40B4-BE49-F238E27FC236}">
                <a16:creationId xmlns:a16="http://schemas.microsoft.com/office/drawing/2014/main" id="{FD1A1794-F68E-4437-20E4-00698616F84A}"/>
              </a:ext>
            </a:extLst>
          </p:cNvPr>
          <p:cNvSpPr/>
          <p:nvPr/>
        </p:nvSpPr>
        <p:spPr>
          <a:xfrm>
            <a:off x="5657838" y="1269673"/>
            <a:ext cx="1259378" cy="1059873"/>
          </a:xfrm>
          <a:prstGeom prst="rect">
            <a:avLst/>
          </a:prstGeom>
          <a:solidFill>
            <a:schemeClr val="bg1"/>
          </a:solidFill>
          <a:ln w="3810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ysClr val="windowText" lastClr="000000"/>
                </a:solidFill>
                <a:latin typeface="DM Mono" panose="020B0509040201040103" pitchFamily="49" charset="77"/>
              </a:rPr>
              <a:t>0 </a:t>
            </a:r>
          </a:p>
          <a:p>
            <a:pPr algn="ctr"/>
            <a:r>
              <a:rPr lang="en-US" sz="1200" dirty="0" err="1">
                <a:solidFill>
                  <a:sysClr val="windowText" lastClr="000000"/>
                </a:solidFill>
                <a:latin typeface="DM Mono" panose="020B0509040201040103" pitchFamily="49" charset="77"/>
              </a:rPr>
              <a:t>Checkins</a:t>
            </a:r>
            <a:endParaRPr lang="en-US" sz="1200" dirty="0">
              <a:solidFill>
                <a:sysClr val="windowText" lastClr="000000"/>
              </a:solidFill>
              <a:latin typeface="DM Mono" panose="020B0509040201040103" pitchFamily="49" charset="77"/>
            </a:endParaRPr>
          </a:p>
        </p:txBody>
      </p:sp>
      <p:sp>
        <p:nvSpPr>
          <p:cNvPr id="34" name="TextBox 33">
            <a:extLst>
              <a:ext uri="{FF2B5EF4-FFF2-40B4-BE49-F238E27FC236}">
                <a16:creationId xmlns:a16="http://schemas.microsoft.com/office/drawing/2014/main" id="{E44C1C11-A76D-FF65-CDD8-B3F1ECBBAD70}"/>
              </a:ext>
            </a:extLst>
          </p:cNvPr>
          <p:cNvSpPr txBox="1"/>
          <p:nvPr/>
        </p:nvSpPr>
        <p:spPr>
          <a:xfrm>
            <a:off x="5318108" y="3307886"/>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35" name="Rectangle 34">
            <a:extLst>
              <a:ext uri="{FF2B5EF4-FFF2-40B4-BE49-F238E27FC236}">
                <a16:creationId xmlns:a16="http://schemas.microsoft.com/office/drawing/2014/main" id="{DDF52ADB-4596-FCE9-385A-87B34D9E051E}"/>
              </a:ext>
            </a:extLst>
          </p:cNvPr>
          <p:cNvSpPr/>
          <p:nvPr/>
        </p:nvSpPr>
        <p:spPr>
          <a:xfrm>
            <a:off x="5657837" y="2941439"/>
            <a:ext cx="1259378" cy="1059873"/>
          </a:xfrm>
          <a:prstGeom prst="rect">
            <a:avLst/>
          </a:prstGeom>
          <a:solidFill>
            <a:schemeClr val="accent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1"/>
                </a:solidFill>
                <a:latin typeface="DM Mono" panose="020B0509040201040103" pitchFamily="49" charset="77"/>
              </a:rPr>
              <a:t>1 </a:t>
            </a:r>
          </a:p>
          <a:p>
            <a:pPr algn="ctr"/>
            <a:r>
              <a:rPr lang="en-US" sz="1200" dirty="0" err="1">
                <a:solidFill>
                  <a:schemeClr val="bg1"/>
                </a:solidFill>
                <a:latin typeface="DM Mono" panose="020B0509040201040103" pitchFamily="49" charset="77"/>
              </a:rPr>
              <a:t>Checkin</a:t>
            </a:r>
            <a:endParaRPr lang="en-US" sz="1200" dirty="0">
              <a:solidFill>
                <a:schemeClr val="bg1"/>
              </a:solidFill>
              <a:latin typeface="DM Mono" panose="020B0509040201040103" pitchFamily="49" charset="77"/>
            </a:endParaRPr>
          </a:p>
        </p:txBody>
      </p:sp>
      <p:sp>
        <p:nvSpPr>
          <p:cNvPr id="36" name="TextBox 35">
            <a:extLst>
              <a:ext uri="{FF2B5EF4-FFF2-40B4-BE49-F238E27FC236}">
                <a16:creationId xmlns:a16="http://schemas.microsoft.com/office/drawing/2014/main" id="{9A758696-0A99-5CC7-6A10-669782F353FF}"/>
              </a:ext>
            </a:extLst>
          </p:cNvPr>
          <p:cNvSpPr txBox="1"/>
          <p:nvPr/>
        </p:nvSpPr>
        <p:spPr>
          <a:xfrm>
            <a:off x="7047575" y="3307886"/>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37" name="Rectangle 36">
            <a:extLst>
              <a:ext uri="{FF2B5EF4-FFF2-40B4-BE49-F238E27FC236}">
                <a16:creationId xmlns:a16="http://schemas.microsoft.com/office/drawing/2014/main" id="{9117C83F-3870-D976-6703-241B603A7CD1}"/>
              </a:ext>
            </a:extLst>
          </p:cNvPr>
          <p:cNvSpPr/>
          <p:nvPr/>
        </p:nvSpPr>
        <p:spPr>
          <a:xfrm>
            <a:off x="3904015" y="2941439"/>
            <a:ext cx="1259378" cy="10598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1"/>
                </a:solidFill>
                <a:latin typeface="DM Mono" panose="020B0509040201040103" pitchFamily="49" charset="77"/>
              </a:rPr>
              <a:t>1 </a:t>
            </a:r>
          </a:p>
          <a:p>
            <a:pPr algn="ctr"/>
            <a:r>
              <a:rPr lang="en-US" sz="1200" dirty="0">
                <a:solidFill>
                  <a:schemeClr val="bg1"/>
                </a:solidFill>
                <a:latin typeface="DM Mono" panose="020B0509040201040103" pitchFamily="49" charset="77"/>
              </a:rPr>
              <a:t>Mobile Review</a:t>
            </a:r>
          </a:p>
        </p:txBody>
      </p:sp>
    </p:spTree>
    <p:extLst>
      <p:ext uri="{BB962C8B-B14F-4D97-AF65-F5344CB8AC3E}">
        <p14:creationId xmlns:p14="http://schemas.microsoft.com/office/powerpoint/2010/main" val="3592541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7" grpId="0"/>
      <p:bldP spid="29" grpId="0" animBg="1"/>
      <p:bldP spid="30" grpId="0"/>
      <p:bldP spid="31" grpId="0"/>
      <p:bldP spid="32" grpId="0" animBg="1"/>
      <p:bldP spid="34" grpId="0"/>
      <p:bldP spid="35" grpId="0" animBg="1"/>
      <p:bldP spid="36" grpId="0"/>
      <p:bldP spid="37" grpId="0" animBg="1"/>
    </p:bld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Shape 491"/>
        <p:cNvGrpSpPr/>
        <p:nvPr/>
      </p:nvGrpSpPr>
      <p:grpSpPr>
        <a:xfrm>
          <a:off x="0" y="0"/>
          <a:ext cx="0" cy="0"/>
          <a:chOff x="0" y="0"/>
          <a:chExt cx="0" cy="0"/>
        </a:xfrm>
      </p:grpSpPr>
      <p:sp>
        <p:nvSpPr>
          <p:cNvPr id="492" name="Google Shape;492;p61"/>
          <p:cNvSpPr/>
          <p:nvPr/>
        </p:nvSpPr>
        <p:spPr>
          <a:xfrm>
            <a:off x="3810702" y="2490029"/>
            <a:ext cx="806175" cy="786600"/>
          </a:xfrm>
          <a:prstGeom prst="ellipse">
            <a:avLst/>
          </a:prstGeom>
          <a:noFill/>
          <a:ln w="9525" cap="flat" cmpd="sng">
            <a:solidFill>
              <a:srgbClr val="FF9900"/>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493" name="Google Shape;493;p61"/>
          <p:cNvSpPr txBox="1">
            <a:spLocks noGrp="1"/>
          </p:cNvSpPr>
          <p:nvPr>
            <p:ph type="title"/>
          </p:nvPr>
        </p:nvSpPr>
        <p:spPr>
          <a:prstGeom prst="rect">
            <a:avLst/>
          </a:prstGeom>
        </p:spPr>
        <p:txBody>
          <a:bodyPr spcFirstLastPara="1" wrap="square" lIns="0" tIns="0" rIns="0" bIns="0" anchor="ctr" anchorCtr="0">
            <a:noAutofit/>
          </a:bodyPr>
          <a:lstStyle/>
          <a:p>
            <a:r>
              <a:rPr lang="en"/>
              <a:t>Frog Genomics </a:t>
            </a:r>
            <a:endParaRPr/>
          </a:p>
        </p:txBody>
      </p:sp>
      <p:sp>
        <p:nvSpPr>
          <p:cNvPr id="494" name="Google Shape;494;p61"/>
          <p:cNvSpPr txBox="1">
            <a:spLocks noGrp="1"/>
          </p:cNvSpPr>
          <p:nvPr>
            <p:ph type="subTitle" idx="1"/>
          </p:nvPr>
        </p:nvSpPr>
        <p:spPr>
          <a:prstGeom prst="rect">
            <a:avLst/>
          </a:prstGeom>
        </p:spPr>
        <p:txBody>
          <a:bodyPr spcFirstLastPara="1" wrap="square" lIns="0" tIns="0" rIns="0" bIns="0" anchor="t" anchorCtr="0">
            <a:noAutofit/>
          </a:bodyPr>
          <a:lstStyle/>
          <a:p>
            <a:pPr marL="0" indent="0"/>
            <a:r>
              <a:rPr lang="en" dirty="0">
                <a:latin typeface="DM Sans" pitchFamily="2" charset="77"/>
              </a:rPr>
              <a:t>They’re </a:t>
            </a:r>
            <a:r>
              <a:rPr lang="en" dirty="0" err="1">
                <a:latin typeface="DM Sans" pitchFamily="2" charset="77"/>
              </a:rPr>
              <a:t>Hoppin</a:t>
            </a:r>
            <a:r>
              <a:rPr lang="en" dirty="0">
                <a:latin typeface="DM Sans" pitchFamily="2" charset="77"/>
              </a:rPr>
              <a:t>’</a:t>
            </a:r>
            <a:endParaRPr dirty="0">
              <a:latin typeface="DM Sans" pitchFamily="2" charset="77"/>
            </a:endParaRPr>
          </a:p>
        </p:txBody>
      </p:sp>
      <p:sp>
        <p:nvSpPr>
          <p:cNvPr id="495" name="Google Shape;495;p6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5</a:t>
            </a:fld>
            <a:endParaRPr dirty="0"/>
          </a:p>
        </p:txBody>
      </p:sp>
      <p:sp>
        <p:nvSpPr>
          <p:cNvPr id="496" name="Google Shape;496;p61"/>
          <p:cNvSpPr txBox="1"/>
          <p:nvPr/>
        </p:nvSpPr>
        <p:spPr>
          <a:xfrm>
            <a:off x="899747" y="1360350"/>
            <a:ext cx="649125" cy="323143"/>
          </a:xfrm>
          <a:prstGeom prst="rect">
            <a:avLst/>
          </a:prstGeom>
          <a:noFill/>
          <a:ln>
            <a:noFill/>
          </a:ln>
        </p:spPr>
        <p:txBody>
          <a:bodyPr spcFirstLastPara="1" wrap="square" lIns="68569" tIns="68569" rIns="68569" bIns="68569" anchor="t" anchorCtr="0">
            <a:spAutoFit/>
          </a:bodyPr>
          <a:lstStyle/>
          <a:p>
            <a:r>
              <a:rPr lang="en" sz="1200" dirty="0">
                <a:solidFill>
                  <a:schemeClr val="accent4"/>
                </a:solidFill>
                <a:latin typeface="DM Sans" pitchFamily="2" charset="77"/>
                <a:ea typeface="DM Sans"/>
                <a:cs typeface="DM Sans"/>
                <a:sym typeface="DM Sans"/>
              </a:rPr>
              <a:t>Extract</a:t>
            </a:r>
            <a:endParaRPr sz="1200" dirty="0">
              <a:solidFill>
                <a:schemeClr val="accent4"/>
              </a:solidFill>
              <a:latin typeface="DM Sans" pitchFamily="2" charset="77"/>
              <a:ea typeface="DM Sans"/>
              <a:cs typeface="DM Sans"/>
              <a:sym typeface="DM Sans"/>
            </a:endParaRPr>
          </a:p>
        </p:txBody>
      </p:sp>
      <p:sp>
        <p:nvSpPr>
          <p:cNvPr id="497" name="Google Shape;497;p61"/>
          <p:cNvSpPr txBox="1"/>
          <p:nvPr/>
        </p:nvSpPr>
        <p:spPr>
          <a:xfrm>
            <a:off x="7011497" y="1360350"/>
            <a:ext cx="649125" cy="323143"/>
          </a:xfrm>
          <a:prstGeom prst="rect">
            <a:avLst/>
          </a:prstGeom>
          <a:noFill/>
          <a:ln>
            <a:noFill/>
          </a:ln>
        </p:spPr>
        <p:txBody>
          <a:bodyPr spcFirstLastPara="1" wrap="square" lIns="68569" tIns="68569" rIns="68569" bIns="68569" anchor="t" anchorCtr="0">
            <a:spAutoFit/>
          </a:bodyPr>
          <a:lstStyle/>
          <a:p>
            <a:pPr algn="ctr"/>
            <a:r>
              <a:rPr lang="en" sz="1200" dirty="0">
                <a:solidFill>
                  <a:schemeClr val="accent2"/>
                </a:solidFill>
                <a:latin typeface="DM Sans" pitchFamily="2" charset="77"/>
                <a:ea typeface="DM Sans"/>
                <a:cs typeface="DM Sans"/>
                <a:sym typeface="DM Sans"/>
              </a:rPr>
              <a:t>Load</a:t>
            </a:r>
            <a:endParaRPr sz="1200" dirty="0">
              <a:solidFill>
                <a:schemeClr val="accent2"/>
              </a:solidFill>
              <a:latin typeface="DM Sans" pitchFamily="2" charset="77"/>
              <a:ea typeface="DM Sans"/>
              <a:cs typeface="DM Sans"/>
              <a:sym typeface="DM Sans"/>
            </a:endParaRPr>
          </a:p>
        </p:txBody>
      </p:sp>
      <p:grpSp>
        <p:nvGrpSpPr>
          <p:cNvPr id="498" name="Google Shape;498;p61"/>
          <p:cNvGrpSpPr/>
          <p:nvPr/>
        </p:nvGrpSpPr>
        <p:grpSpPr>
          <a:xfrm>
            <a:off x="3407540" y="2085449"/>
            <a:ext cx="1612502" cy="1595779"/>
            <a:chOff x="4374339" y="2714600"/>
            <a:chExt cx="1772613" cy="1748176"/>
          </a:xfrm>
        </p:grpSpPr>
        <p:sp>
          <p:nvSpPr>
            <p:cNvPr id="499" name="Google Shape;499;p61"/>
            <p:cNvSpPr/>
            <p:nvPr/>
          </p:nvSpPr>
          <p:spPr>
            <a:xfrm>
              <a:off x="4487850" y="2714600"/>
              <a:ext cx="828900" cy="7671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0" name="Google Shape;500;p61"/>
            <p:cNvSpPr/>
            <p:nvPr/>
          </p:nvSpPr>
          <p:spPr>
            <a:xfrm rot="5400000">
              <a:off x="5349101" y="282472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1" name="Google Shape;501;p61"/>
            <p:cNvSpPr/>
            <p:nvPr/>
          </p:nvSpPr>
          <p:spPr>
            <a:xfrm rot="10800000">
              <a:off x="5218214" y="369597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2" name="Google Shape;502;p61"/>
            <p:cNvSpPr/>
            <p:nvPr/>
          </p:nvSpPr>
          <p:spPr>
            <a:xfrm rot="-5400000">
              <a:off x="4343289" y="3571001"/>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grpSp>
      <p:sp>
        <p:nvSpPr>
          <p:cNvPr id="503" name="Google Shape;503;p61"/>
          <p:cNvSpPr txBox="1"/>
          <p:nvPr/>
        </p:nvSpPr>
        <p:spPr>
          <a:xfrm>
            <a:off x="3701240" y="1360350"/>
            <a:ext cx="964800" cy="323143"/>
          </a:xfrm>
          <a:prstGeom prst="rect">
            <a:avLst/>
          </a:prstGeom>
          <a:noFill/>
          <a:ln>
            <a:noFill/>
          </a:ln>
        </p:spPr>
        <p:txBody>
          <a:bodyPr spcFirstLastPara="1" wrap="square" lIns="68569" tIns="68569" rIns="68569" bIns="68569" anchor="t" anchorCtr="0">
            <a:spAutoFit/>
          </a:bodyPr>
          <a:lstStyle/>
          <a:p>
            <a:pPr algn="ctr"/>
            <a:r>
              <a:rPr lang="en" sz="1200" dirty="0">
                <a:solidFill>
                  <a:srgbClr val="FF9900"/>
                </a:solidFill>
                <a:latin typeface="DM Sans" pitchFamily="2" charset="77"/>
                <a:ea typeface="DM Sans"/>
                <a:cs typeface="DM Sans"/>
                <a:sym typeface="DM Sans"/>
              </a:rPr>
              <a:t>Transform</a:t>
            </a:r>
            <a:endParaRPr sz="1200" dirty="0">
              <a:solidFill>
                <a:srgbClr val="FF9900"/>
              </a:solidFill>
              <a:latin typeface="DM Sans" pitchFamily="2" charset="77"/>
              <a:ea typeface="DM Sans"/>
              <a:cs typeface="DM Sans"/>
              <a:sym typeface="DM Sans"/>
            </a:endParaRPr>
          </a:p>
        </p:txBody>
      </p:sp>
      <p:sp>
        <p:nvSpPr>
          <p:cNvPr id="504" name="Google Shape;504;p61"/>
          <p:cNvSpPr/>
          <p:nvPr/>
        </p:nvSpPr>
        <p:spPr>
          <a:xfrm>
            <a:off x="939122" y="2160488"/>
            <a:ext cx="570375" cy="1239300"/>
          </a:xfrm>
          <a:prstGeom prst="rect">
            <a:avLst/>
          </a:prstGeom>
          <a:solidFill>
            <a:schemeClr val="accent4"/>
          </a:solidFill>
          <a:ln w="9525" cap="flat" cmpd="sng">
            <a:solidFill>
              <a:schemeClr val="accent4"/>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5" name="Google Shape;505;p61"/>
          <p:cNvSpPr/>
          <p:nvPr/>
        </p:nvSpPr>
        <p:spPr>
          <a:xfrm rot="10800000">
            <a:off x="939122" y="3399788"/>
            <a:ext cx="570375" cy="526500"/>
          </a:xfrm>
          <a:prstGeom prst="triangle">
            <a:avLst>
              <a:gd name="adj" fmla="val 50000"/>
            </a:avLst>
          </a:prstGeom>
          <a:solidFill>
            <a:schemeClr val="accent4"/>
          </a:solidFill>
          <a:ln w="9525" cap="flat" cmpd="sng">
            <a:solidFill>
              <a:schemeClr val="accent4"/>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6" name="Google Shape;506;p61"/>
          <p:cNvSpPr/>
          <p:nvPr/>
        </p:nvSpPr>
        <p:spPr>
          <a:xfrm rot="-7027867">
            <a:off x="470329" y="1899391"/>
            <a:ext cx="570359" cy="140075"/>
          </a:xfrm>
          <a:prstGeom prst="rect">
            <a:avLst/>
          </a:prstGeom>
          <a:solidFill>
            <a:schemeClr val="accent4"/>
          </a:solidFill>
          <a:ln w="9525" cap="flat" cmpd="sng">
            <a:solidFill>
              <a:schemeClr val="accent4"/>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7" name="Google Shape;507;p61"/>
          <p:cNvSpPr txBox="1"/>
          <p:nvPr/>
        </p:nvSpPr>
        <p:spPr>
          <a:xfrm>
            <a:off x="1043054" y="2281125"/>
            <a:ext cx="384750" cy="1107973"/>
          </a:xfrm>
          <a:prstGeom prst="rect">
            <a:avLst/>
          </a:prstGeom>
          <a:noFill/>
          <a:ln>
            <a:noFill/>
          </a:ln>
        </p:spPr>
        <p:txBody>
          <a:bodyPr spcFirstLastPara="1" wrap="square" lIns="68569" tIns="68569" rIns="68569" bIns="68569" anchor="t" anchorCtr="0">
            <a:spAutoFit/>
          </a:bodyPr>
          <a:lstStyle/>
          <a:p>
            <a:pPr algn="ctr"/>
            <a:r>
              <a:rPr lang="en" sz="1050" dirty="0">
                <a:solidFill>
                  <a:schemeClr val="accent1"/>
                </a:solidFill>
                <a:latin typeface="DM Mono" panose="020B0509040201040103" pitchFamily="49" charset="77"/>
                <a:ea typeface="DM Sans"/>
                <a:cs typeface="DM Sans"/>
                <a:sym typeface="DM Sans"/>
              </a:rPr>
              <a:t>A</a:t>
            </a:r>
            <a:endParaRPr sz="1050" dirty="0">
              <a:solidFill>
                <a:schemeClr val="accent1"/>
              </a:solidFill>
              <a:latin typeface="DM Mono" panose="020B0509040201040103" pitchFamily="49" charset="77"/>
              <a:ea typeface="DM Sans"/>
              <a:cs typeface="DM Sans"/>
              <a:sym typeface="DM Sans"/>
            </a:endParaRPr>
          </a:p>
          <a:p>
            <a:pPr algn="ctr"/>
            <a:r>
              <a:rPr lang="en" sz="1050" dirty="0">
                <a:solidFill>
                  <a:schemeClr val="accent1"/>
                </a:solidFill>
                <a:latin typeface="DM Mono" panose="020B0509040201040103" pitchFamily="49" charset="77"/>
                <a:ea typeface="DM Sans"/>
                <a:cs typeface="DM Sans"/>
                <a:sym typeface="DM Sans"/>
              </a:rPr>
              <a:t>G</a:t>
            </a:r>
            <a:endParaRPr sz="1050" dirty="0">
              <a:solidFill>
                <a:schemeClr val="accent1"/>
              </a:solidFill>
              <a:latin typeface="DM Mono" panose="020B0509040201040103" pitchFamily="49" charset="77"/>
              <a:ea typeface="DM Sans"/>
              <a:cs typeface="DM Sans"/>
              <a:sym typeface="DM Sans"/>
            </a:endParaRPr>
          </a:p>
          <a:p>
            <a:pPr algn="ctr"/>
            <a:r>
              <a:rPr lang="en" sz="1050" dirty="0">
                <a:solidFill>
                  <a:schemeClr val="accent1"/>
                </a:solidFill>
                <a:latin typeface="DM Mono" panose="020B0509040201040103" pitchFamily="49" charset="77"/>
                <a:ea typeface="DM Sans"/>
                <a:cs typeface="DM Sans"/>
                <a:sym typeface="DM Sans"/>
              </a:rPr>
              <a:t>T</a:t>
            </a:r>
            <a:endParaRPr sz="1050" dirty="0">
              <a:solidFill>
                <a:schemeClr val="accent1"/>
              </a:solidFill>
              <a:latin typeface="DM Mono" panose="020B0509040201040103" pitchFamily="49" charset="77"/>
              <a:ea typeface="DM Sans"/>
              <a:cs typeface="DM Sans"/>
              <a:sym typeface="DM Sans"/>
            </a:endParaRPr>
          </a:p>
          <a:p>
            <a:pPr algn="ctr"/>
            <a:r>
              <a:rPr lang="en" sz="1050" dirty="0">
                <a:solidFill>
                  <a:schemeClr val="accent1"/>
                </a:solidFill>
                <a:latin typeface="DM Mono" panose="020B0509040201040103" pitchFamily="49" charset="77"/>
                <a:ea typeface="DM Sans"/>
                <a:cs typeface="DM Sans"/>
                <a:sym typeface="DM Sans"/>
              </a:rPr>
              <a:t>G</a:t>
            </a:r>
            <a:endParaRPr sz="1050" dirty="0">
              <a:solidFill>
                <a:schemeClr val="accent1"/>
              </a:solidFill>
              <a:latin typeface="DM Mono" panose="020B0509040201040103" pitchFamily="49" charset="77"/>
              <a:ea typeface="DM Sans"/>
              <a:cs typeface="DM Sans"/>
              <a:sym typeface="DM Sans"/>
            </a:endParaRPr>
          </a:p>
          <a:p>
            <a:pPr algn="ctr"/>
            <a:r>
              <a:rPr lang="en" sz="1050" dirty="0">
                <a:solidFill>
                  <a:schemeClr val="accent1"/>
                </a:solidFill>
                <a:latin typeface="DM Mono" panose="020B0509040201040103" pitchFamily="49" charset="77"/>
                <a:ea typeface="DM Sans"/>
                <a:cs typeface="DM Sans"/>
                <a:sym typeface="DM Sans"/>
              </a:rPr>
              <a:t>C</a:t>
            </a:r>
            <a:endParaRPr sz="1050" dirty="0">
              <a:solidFill>
                <a:schemeClr val="accent1"/>
              </a:solidFill>
              <a:latin typeface="DM Mono" panose="020B0509040201040103" pitchFamily="49" charset="77"/>
              <a:ea typeface="DM Sans"/>
              <a:cs typeface="DM Sans"/>
              <a:sym typeface="DM Sans"/>
            </a:endParaRPr>
          </a:p>
          <a:p>
            <a:pPr algn="ctr"/>
            <a:r>
              <a:rPr lang="en" sz="1050" dirty="0">
                <a:solidFill>
                  <a:schemeClr val="accent1"/>
                </a:solidFill>
                <a:latin typeface="DM Mono" panose="020B0509040201040103" pitchFamily="49" charset="77"/>
                <a:ea typeface="DM Sans"/>
                <a:cs typeface="DM Sans"/>
                <a:sym typeface="DM Sans"/>
              </a:rPr>
              <a:t>A</a:t>
            </a:r>
            <a:endParaRPr sz="1050" dirty="0">
              <a:solidFill>
                <a:schemeClr val="accent1"/>
              </a:solidFill>
              <a:latin typeface="DM Mono" panose="020B0509040201040103" pitchFamily="49" charset="77"/>
              <a:ea typeface="DM Sans"/>
              <a:cs typeface="DM Sans"/>
              <a:sym typeface="DM Sans"/>
            </a:endParaRPr>
          </a:p>
        </p:txBody>
      </p:sp>
      <p:cxnSp>
        <p:nvCxnSpPr>
          <p:cNvPr id="508" name="Google Shape;508;p61"/>
          <p:cNvCxnSpPr>
            <a:stCxn id="504" idx="0"/>
          </p:cNvCxnSpPr>
          <p:nvPr/>
        </p:nvCxnSpPr>
        <p:spPr>
          <a:xfrm rot="-5400000" flipH="1">
            <a:off x="1857460" y="1527338"/>
            <a:ext cx="734850" cy="2001150"/>
          </a:xfrm>
          <a:prstGeom prst="curvedConnector4">
            <a:avLst>
              <a:gd name="adj1" fmla="val -24303"/>
              <a:gd name="adj2" fmla="val 57126"/>
            </a:avLst>
          </a:prstGeom>
          <a:noFill/>
          <a:ln w="28575" cap="flat" cmpd="sng">
            <a:solidFill>
              <a:schemeClr val="accent4"/>
            </a:solidFill>
            <a:prstDash val="solid"/>
            <a:round/>
            <a:headEnd type="none" w="med" len="med"/>
            <a:tailEnd type="triangle" w="med" len="med"/>
          </a:ln>
        </p:spPr>
      </p:cxnSp>
      <p:sp>
        <p:nvSpPr>
          <p:cNvPr id="509" name="Google Shape;509;p61"/>
          <p:cNvSpPr/>
          <p:nvPr/>
        </p:nvSpPr>
        <p:spPr>
          <a:xfrm>
            <a:off x="6758860" y="2096925"/>
            <a:ext cx="1154400" cy="1476525"/>
          </a:xfrm>
          <a:prstGeom prst="flowChartMagneticDisk">
            <a:avLst/>
          </a:prstGeom>
          <a:solidFill>
            <a:schemeClr val="accent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cxnSp>
        <p:nvCxnSpPr>
          <p:cNvPr id="510" name="Google Shape;510;p61"/>
          <p:cNvCxnSpPr/>
          <p:nvPr/>
        </p:nvCxnSpPr>
        <p:spPr>
          <a:xfrm rot="10800000" flipH="1">
            <a:off x="5144691" y="2555231"/>
            <a:ext cx="1447650" cy="394875"/>
          </a:xfrm>
          <a:prstGeom prst="curvedConnector3">
            <a:avLst>
              <a:gd name="adj1" fmla="val 50000"/>
            </a:avLst>
          </a:prstGeom>
          <a:noFill/>
          <a:ln w="28575" cap="flat" cmpd="sng">
            <a:solidFill>
              <a:schemeClr val="accent2"/>
            </a:solidFill>
            <a:prstDash val="solid"/>
            <a:round/>
            <a:headEnd type="none" w="med" len="med"/>
            <a:tailEnd type="triangle" w="med" len="med"/>
          </a:ln>
        </p:spPr>
      </p:cxnSp>
      <p:pic>
        <p:nvPicPr>
          <p:cNvPr id="511" name="Google Shape;511;p61"/>
          <p:cNvPicPr preferRelativeResize="0"/>
          <p:nvPr/>
        </p:nvPicPr>
        <p:blipFill rotWithShape="1">
          <a:blip r:embed="rId4">
            <a:alphaModFix/>
          </a:blip>
          <a:srcRect t="41366" r="52390"/>
          <a:stretch/>
        </p:blipFill>
        <p:spPr>
          <a:xfrm>
            <a:off x="3810704" y="2490038"/>
            <a:ext cx="806175" cy="786600"/>
          </a:xfrm>
          <a:prstGeom prst="ellipse">
            <a:avLst/>
          </a:prstGeom>
          <a:noFill/>
          <a:ln>
            <a:noFill/>
          </a:ln>
        </p:spPr>
      </p:pic>
      <p:sp>
        <p:nvSpPr>
          <p:cNvPr id="512" name="Google Shape;512;p61"/>
          <p:cNvSpPr txBox="1"/>
          <p:nvPr/>
        </p:nvSpPr>
        <p:spPr>
          <a:xfrm>
            <a:off x="910866" y="4031269"/>
            <a:ext cx="649125" cy="323143"/>
          </a:xfrm>
          <a:prstGeom prst="rect">
            <a:avLst/>
          </a:prstGeom>
          <a:noFill/>
          <a:ln>
            <a:noFill/>
          </a:ln>
        </p:spPr>
        <p:txBody>
          <a:bodyPr spcFirstLastPara="1" wrap="square" lIns="68569" tIns="68569" rIns="68569" bIns="68569" anchor="t" anchorCtr="0">
            <a:spAutoFit/>
          </a:bodyPr>
          <a:lstStyle/>
          <a:p>
            <a:pPr algn="ctr"/>
            <a:r>
              <a:rPr lang="en" sz="1200" dirty="0">
                <a:solidFill>
                  <a:schemeClr val="accent4"/>
                </a:solidFill>
                <a:latin typeface="DM Mono" panose="020B0509040201040103" pitchFamily="49" charset="77"/>
                <a:ea typeface="DM Sans"/>
                <a:cs typeface="DM Sans"/>
                <a:sym typeface="DM Sans"/>
              </a:rPr>
              <a:t>E</a:t>
            </a:r>
            <a:endParaRPr sz="1200" dirty="0">
              <a:solidFill>
                <a:schemeClr val="accent4"/>
              </a:solidFill>
              <a:latin typeface="DM Mono" panose="020B0509040201040103" pitchFamily="49" charset="77"/>
              <a:ea typeface="DM Sans"/>
              <a:cs typeface="DM Sans"/>
              <a:sym typeface="DM Sans"/>
            </a:endParaRPr>
          </a:p>
        </p:txBody>
      </p:sp>
      <p:sp>
        <p:nvSpPr>
          <p:cNvPr id="513" name="Google Shape;513;p61"/>
          <p:cNvSpPr txBox="1"/>
          <p:nvPr/>
        </p:nvSpPr>
        <p:spPr>
          <a:xfrm>
            <a:off x="3731390" y="4031269"/>
            <a:ext cx="964800" cy="323143"/>
          </a:xfrm>
          <a:prstGeom prst="rect">
            <a:avLst/>
          </a:prstGeom>
          <a:noFill/>
          <a:ln>
            <a:noFill/>
          </a:ln>
        </p:spPr>
        <p:txBody>
          <a:bodyPr spcFirstLastPara="1" wrap="square" lIns="68569" tIns="68569" rIns="68569" bIns="68569" anchor="t" anchorCtr="0">
            <a:spAutoFit/>
          </a:bodyPr>
          <a:lstStyle/>
          <a:p>
            <a:pPr algn="ctr"/>
            <a:r>
              <a:rPr lang="en" sz="1200" dirty="0">
                <a:solidFill>
                  <a:srgbClr val="FF9900"/>
                </a:solidFill>
                <a:latin typeface="DM Mono" panose="020B0509040201040103" pitchFamily="49" charset="77"/>
                <a:ea typeface="DM Sans"/>
                <a:cs typeface="DM Sans"/>
                <a:sym typeface="DM Sans"/>
              </a:rPr>
              <a:t>T</a:t>
            </a:r>
            <a:endParaRPr sz="1200" dirty="0">
              <a:solidFill>
                <a:srgbClr val="FF9900"/>
              </a:solidFill>
              <a:latin typeface="DM Mono" panose="020B0509040201040103" pitchFamily="49" charset="77"/>
              <a:ea typeface="DM Sans"/>
              <a:cs typeface="DM Sans"/>
              <a:sym typeface="DM Sans"/>
            </a:endParaRPr>
          </a:p>
        </p:txBody>
      </p:sp>
      <p:sp>
        <p:nvSpPr>
          <p:cNvPr id="514" name="Google Shape;514;p61"/>
          <p:cNvSpPr txBox="1"/>
          <p:nvPr/>
        </p:nvSpPr>
        <p:spPr>
          <a:xfrm>
            <a:off x="7011497" y="4031269"/>
            <a:ext cx="649125" cy="323143"/>
          </a:xfrm>
          <a:prstGeom prst="rect">
            <a:avLst/>
          </a:prstGeom>
          <a:noFill/>
          <a:ln>
            <a:noFill/>
          </a:ln>
        </p:spPr>
        <p:txBody>
          <a:bodyPr spcFirstLastPara="1" wrap="square" lIns="68569" tIns="68569" rIns="68569" bIns="68569" anchor="t" anchorCtr="0">
            <a:spAutoFit/>
          </a:bodyPr>
          <a:lstStyle/>
          <a:p>
            <a:pPr algn="ctr"/>
            <a:r>
              <a:rPr lang="en" sz="1200" dirty="0">
                <a:solidFill>
                  <a:schemeClr val="accent2"/>
                </a:solidFill>
                <a:latin typeface="DM Mono" panose="020B0509040201040103" pitchFamily="49" charset="77"/>
                <a:ea typeface="DM Sans"/>
                <a:cs typeface="DM Sans"/>
                <a:sym typeface="DM Sans"/>
              </a:rPr>
              <a:t>L</a:t>
            </a:r>
            <a:endParaRPr sz="1200" dirty="0">
              <a:solidFill>
                <a:schemeClr val="accent2"/>
              </a:solidFill>
              <a:latin typeface="DM Mono" panose="020B0509040201040103" pitchFamily="49" charset="77"/>
              <a:ea typeface="DM Sans"/>
              <a:cs typeface="DM Sans"/>
              <a:sym typeface="DM Sans"/>
            </a:endParaRPr>
          </a:p>
        </p:txBody>
      </p:sp>
      <p:sp>
        <p:nvSpPr>
          <p:cNvPr id="515" name="Google Shape;515;p61"/>
          <p:cNvSpPr txBox="1"/>
          <p:nvPr/>
        </p:nvSpPr>
        <p:spPr>
          <a:xfrm>
            <a:off x="1116085" y="4624800"/>
            <a:ext cx="2217600" cy="600142"/>
          </a:xfrm>
          <a:prstGeom prst="rect">
            <a:avLst/>
          </a:prstGeom>
          <a:noFill/>
          <a:ln>
            <a:noFill/>
          </a:ln>
        </p:spPr>
        <p:txBody>
          <a:bodyPr spcFirstLastPara="1" wrap="square" lIns="68569" tIns="68569" rIns="68569" bIns="68569" anchor="t" anchorCtr="0">
            <a:spAutoFit/>
          </a:bodyPr>
          <a:lstStyle/>
          <a:p>
            <a:r>
              <a:rPr lang="en" sz="3000" dirty="0">
                <a:solidFill>
                  <a:srgbClr val="434343"/>
                </a:solidFill>
                <a:latin typeface="Impact"/>
                <a:ea typeface="Impact"/>
                <a:cs typeface="Impact"/>
                <a:sym typeface="Impact"/>
              </a:rPr>
              <a:t>@</a:t>
            </a:r>
            <a:r>
              <a:rPr lang="en" sz="3000" dirty="0" err="1">
                <a:solidFill>
                  <a:srgbClr val="434343"/>
                </a:solidFill>
                <a:latin typeface="Impact"/>
                <a:ea typeface="Impact"/>
                <a:cs typeface="Impact"/>
                <a:sym typeface="Impact"/>
              </a:rPr>
              <a:t>jmasonlee</a:t>
            </a:r>
            <a:endParaRPr sz="3000" dirty="0">
              <a:solidFill>
                <a:srgbClr val="434343"/>
              </a:solidFill>
              <a:latin typeface="Impact"/>
              <a:ea typeface="Impact"/>
              <a:cs typeface="Impact"/>
              <a:sym typeface="Impact"/>
            </a:endParaRPr>
          </a:p>
        </p:txBody>
      </p:sp>
      <p:grpSp>
        <p:nvGrpSpPr>
          <p:cNvPr id="32" name="Google Shape;864;p78">
            <a:extLst>
              <a:ext uri="{FF2B5EF4-FFF2-40B4-BE49-F238E27FC236}">
                <a16:creationId xmlns:a16="http://schemas.microsoft.com/office/drawing/2014/main" id="{E0B19D1A-1544-2AB8-2555-BBC56C300BF3}"/>
              </a:ext>
            </a:extLst>
          </p:cNvPr>
          <p:cNvGrpSpPr/>
          <p:nvPr/>
        </p:nvGrpSpPr>
        <p:grpSpPr>
          <a:xfrm>
            <a:off x="1080301" y="3063929"/>
            <a:ext cx="388350" cy="388350"/>
            <a:chOff x="9069139" y="3565127"/>
            <a:chExt cx="517800" cy="517800"/>
          </a:xfrm>
        </p:grpSpPr>
        <p:sp>
          <p:nvSpPr>
            <p:cNvPr id="33" name="Google Shape;865;p78">
              <a:extLst>
                <a:ext uri="{FF2B5EF4-FFF2-40B4-BE49-F238E27FC236}">
                  <a16:creationId xmlns:a16="http://schemas.microsoft.com/office/drawing/2014/main" id="{79669BB7-3688-69D1-E441-07CCFD18E1FC}"/>
                </a:ext>
              </a:extLst>
            </p:cNvPr>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34" name="Google Shape;866;p78">
              <a:extLst>
                <a:ext uri="{FF2B5EF4-FFF2-40B4-BE49-F238E27FC236}">
                  <a16:creationId xmlns:a16="http://schemas.microsoft.com/office/drawing/2014/main" id="{99E9F2BC-1B64-9906-0452-2C7157A5258A}"/>
                </a:ext>
              </a:extLst>
            </p:cNvPr>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41" name="Google Shape;864;p78">
            <a:extLst>
              <a:ext uri="{FF2B5EF4-FFF2-40B4-BE49-F238E27FC236}">
                <a16:creationId xmlns:a16="http://schemas.microsoft.com/office/drawing/2014/main" id="{B69C13ED-4C46-0CA0-092B-57043D1812FF}"/>
              </a:ext>
            </a:extLst>
          </p:cNvPr>
          <p:cNvGrpSpPr/>
          <p:nvPr/>
        </p:nvGrpSpPr>
        <p:grpSpPr>
          <a:xfrm>
            <a:off x="4162754" y="2903237"/>
            <a:ext cx="388350" cy="388350"/>
            <a:chOff x="9069139" y="3565127"/>
            <a:chExt cx="517800" cy="517800"/>
          </a:xfrm>
          <a:solidFill>
            <a:srgbClr val="E80F1C"/>
          </a:solidFill>
        </p:grpSpPr>
        <p:sp>
          <p:nvSpPr>
            <p:cNvPr id="42" name="Google Shape;865;p78">
              <a:extLst>
                <a:ext uri="{FF2B5EF4-FFF2-40B4-BE49-F238E27FC236}">
                  <a16:creationId xmlns:a16="http://schemas.microsoft.com/office/drawing/2014/main" id="{D67F1628-6EEA-1087-62B8-CEF4128F9FC2}"/>
                </a:ext>
              </a:extLst>
            </p:cNvPr>
            <p:cNvSpPr/>
            <p:nvPr/>
          </p:nvSpPr>
          <p:spPr>
            <a:xfrm>
              <a:off x="9069139" y="3565127"/>
              <a:ext cx="517800" cy="517800"/>
            </a:xfrm>
            <a:prstGeom prst="ellipse">
              <a:avLst/>
            </a:prstGeom>
            <a:grpFill/>
            <a:ln w="28575">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43" name="Google Shape;866;p78">
              <a:extLst>
                <a:ext uri="{FF2B5EF4-FFF2-40B4-BE49-F238E27FC236}">
                  <a16:creationId xmlns:a16="http://schemas.microsoft.com/office/drawing/2014/main" id="{34B27307-C60A-8065-BE7F-F600BDE29F17}"/>
                </a:ext>
              </a:extLst>
            </p:cNvPr>
            <p:cNvSpPr txBox="1"/>
            <p:nvPr/>
          </p:nvSpPr>
          <p:spPr>
            <a:xfrm>
              <a:off x="9137550" y="3692201"/>
              <a:ext cx="381000" cy="254400"/>
            </a:xfrm>
            <a:prstGeom prst="rect">
              <a:avLst/>
            </a:prstGeom>
            <a:grpFill/>
            <a:ln w="28575">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44" name="Google Shape;864;p78">
            <a:extLst>
              <a:ext uri="{FF2B5EF4-FFF2-40B4-BE49-F238E27FC236}">
                <a16:creationId xmlns:a16="http://schemas.microsoft.com/office/drawing/2014/main" id="{08B14818-2777-0EB9-A0BE-3D164F1B5070}"/>
              </a:ext>
            </a:extLst>
          </p:cNvPr>
          <p:cNvGrpSpPr/>
          <p:nvPr/>
        </p:nvGrpSpPr>
        <p:grpSpPr>
          <a:xfrm>
            <a:off x="6133434" y="2377575"/>
            <a:ext cx="388350" cy="388350"/>
            <a:chOff x="9069139" y="3565127"/>
            <a:chExt cx="517800" cy="517800"/>
          </a:xfrm>
          <a:solidFill>
            <a:srgbClr val="E80F1C"/>
          </a:solidFill>
        </p:grpSpPr>
        <p:sp>
          <p:nvSpPr>
            <p:cNvPr id="45" name="Google Shape;865;p78">
              <a:extLst>
                <a:ext uri="{FF2B5EF4-FFF2-40B4-BE49-F238E27FC236}">
                  <a16:creationId xmlns:a16="http://schemas.microsoft.com/office/drawing/2014/main" id="{7169631E-8361-9562-9AD1-0CA3659B59F0}"/>
                </a:ext>
              </a:extLst>
            </p:cNvPr>
            <p:cNvSpPr/>
            <p:nvPr/>
          </p:nvSpPr>
          <p:spPr>
            <a:xfrm>
              <a:off x="9069139" y="3565127"/>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46" name="Google Shape;866;p78">
              <a:extLst>
                <a:ext uri="{FF2B5EF4-FFF2-40B4-BE49-F238E27FC236}">
                  <a16:creationId xmlns:a16="http://schemas.microsoft.com/office/drawing/2014/main" id="{28CAB97C-CCE0-8C20-7E5B-DA956E461D22}"/>
                </a:ext>
              </a:extLst>
            </p:cNvPr>
            <p:cNvSpPr txBox="1"/>
            <p:nvPr/>
          </p:nvSpPr>
          <p:spPr>
            <a:xfrm>
              <a:off x="9137550" y="3692201"/>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47" name="Google Shape;777;p76">
            <a:extLst>
              <a:ext uri="{FF2B5EF4-FFF2-40B4-BE49-F238E27FC236}">
                <a16:creationId xmlns:a16="http://schemas.microsoft.com/office/drawing/2014/main" id="{6F28E01C-A34E-AEC6-90D3-F513A21E6402}"/>
              </a:ext>
            </a:extLst>
          </p:cNvPr>
          <p:cNvGrpSpPr/>
          <p:nvPr/>
        </p:nvGrpSpPr>
        <p:grpSpPr>
          <a:xfrm>
            <a:off x="1059059" y="3050908"/>
            <a:ext cx="454776" cy="395609"/>
            <a:chOff x="9069139" y="3565127"/>
            <a:chExt cx="517800" cy="517800"/>
          </a:xfrm>
        </p:grpSpPr>
        <p:sp>
          <p:nvSpPr>
            <p:cNvPr id="48" name="Google Shape;778;p76">
              <a:extLst>
                <a:ext uri="{FF2B5EF4-FFF2-40B4-BE49-F238E27FC236}">
                  <a16:creationId xmlns:a16="http://schemas.microsoft.com/office/drawing/2014/main" id="{13D596B3-0FE6-3C6B-FC9E-88A5F4627030}"/>
                </a:ext>
              </a:extLst>
            </p:cNvPr>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49" name="Google Shape;779;p76">
              <a:extLst>
                <a:ext uri="{FF2B5EF4-FFF2-40B4-BE49-F238E27FC236}">
                  <a16:creationId xmlns:a16="http://schemas.microsoft.com/office/drawing/2014/main" id="{2F4418E6-1A1D-CF41-8498-BD80C3910AFA}"/>
                </a:ext>
              </a:extLst>
            </p:cNvPr>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50" name="Google Shape;780;p76">
            <a:extLst>
              <a:ext uri="{FF2B5EF4-FFF2-40B4-BE49-F238E27FC236}">
                <a16:creationId xmlns:a16="http://schemas.microsoft.com/office/drawing/2014/main" id="{74FAB443-1A91-0C5E-0EFA-9056AA650CD7}"/>
              </a:ext>
            </a:extLst>
          </p:cNvPr>
          <p:cNvGrpSpPr/>
          <p:nvPr/>
        </p:nvGrpSpPr>
        <p:grpSpPr>
          <a:xfrm>
            <a:off x="1059059" y="3050908"/>
            <a:ext cx="454776" cy="395609"/>
            <a:chOff x="9069139" y="3565127"/>
            <a:chExt cx="517800" cy="517800"/>
          </a:xfrm>
          <a:solidFill>
            <a:srgbClr val="E80F1C"/>
          </a:solidFill>
        </p:grpSpPr>
        <p:sp>
          <p:nvSpPr>
            <p:cNvPr id="51" name="Google Shape;781;p76">
              <a:extLst>
                <a:ext uri="{FF2B5EF4-FFF2-40B4-BE49-F238E27FC236}">
                  <a16:creationId xmlns:a16="http://schemas.microsoft.com/office/drawing/2014/main" id="{8EFCBC42-8F33-21EA-A389-DD47667DDF1F}"/>
                </a:ext>
              </a:extLst>
            </p:cNvPr>
            <p:cNvSpPr/>
            <p:nvPr/>
          </p:nvSpPr>
          <p:spPr>
            <a:xfrm>
              <a:off x="9069139" y="3565127"/>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52" name="Google Shape;782;p76">
              <a:extLst>
                <a:ext uri="{FF2B5EF4-FFF2-40B4-BE49-F238E27FC236}">
                  <a16:creationId xmlns:a16="http://schemas.microsoft.com/office/drawing/2014/main" id="{A3E2F75C-FAAC-678A-80F7-87591D30DD01}"/>
                </a:ext>
              </a:extLst>
            </p:cNvPr>
            <p:cNvSpPr txBox="1"/>
            <p:nvPr/>
          </p:nvSpPr>
          <p:spPr>
            <a:xfrm>
              <a:off x="9137550" y="3692201"/>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53" name="Google Shape;783;p76">
            <a:extLst>
              <a:ext uri="{FF2B5EF4-FFF2-40B4-BE49-F238E27FC236}">
                <a16:creationId xmlns:a16="http://schemas.microsoft.com/office/drawing/2014/main" id="{C662062A-25EB-AB66-474B-EBEDF8CA3816}"/>
              </a:ext>
            </a:extLst>
          </p:cNvPr>
          <p:cNvGrpSpPr/>
          <p:nvPr/>
        </p:nvGrpSpPr>
        <p:grpSpPr>
          <a:xfrm>
            <a:off x="1053061" y="3013600"/>
            <a:ext cx="468875" cy="461234"/>
            <a:chOff x="7813889" y="2330318"/>
            <a:chExt cx="517800" cy="517800"/>
          </a:xfrm>
          <a:solidFill>
            <a:srgbClr val="12CB5A"/>
          </a:solidFill>
        </p:grpSpPr>
        <p:sp>
          <p:nvSpPr>
            <p:cNvPr id="54" name="Google Shape;784;p76">
              <a:extLst>
                <a:ext uri="{FF2B5EF4-FFF2-40B4-BE49-F238E27FC236}">
                  <a16:creationId xmlns:a16="http://schemas.microsoft.com/office/drawing/2014/main" id="{BDF6EA90-75CB-6E2B-91D1-65800C7AC413}"/>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55" name="Google Shape;785;p76">
              <a:extLst>
                <a:ext uri="{FF2B5EF4-FFF2-40B4-BE49-F238E27FC236}">
                  <a16:creationId xmlns:a16="http://schemas.microsoft.com/office/drawing/2014/main" id="{E6747304-0AA3-828A-F30C-362D7F1D163E}"/>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Tree>
    <p:custDataLst>
      <p:tags r:id="rId1"/>
    </p:custDataLst>
    <p:extLst>
      <p:ext uri="{BB962C8B-B14F-4D97-AF65-F5344CB8AC3E}">
        <p14:creationId xmlns:p14="http://schemas.microsoft.com/office/powerpoint/2010/main" val="2401231547"/>
      </p:ext>
    </p:extLst>
  </p:cSld>
  <p:clrMapOvr>
    <a:masterClrMapping/>
  </p:clrMapOvr>
  <mc:AlternateContent xmlns:mc="http://schemas.openxmlformats.org/markup-compatibility/2006" xmlns:p14="http://schemas.microsoft.com/office/powerpoint/2010/main">
    <mc:Choice Requires="p14">
      <p:transition spd="slow" p14:dur="2000" advTm="17409"/>
    </mc:Choice>
    <mc:Fallback xmlns="">
      <p:transition spd="slow" advTm="1740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This is what we want</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50</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564695" y="774216"/>
            <a:ext cx="7991334" cy="276999"/>
          </a:xfrm>
          <a:prstGeom prst="rect">
            <a:avLst/>
          </a:prstGeom>
          <a:noFill/>
          <a:ln w="38100">
            <a:noFill/>
          </a:ln>
        </p:spPr>
        <p:txBody>
          <a:bodyPr wrap="square" rtlCol="0">
            <a:spAutoFit/>
          </a:bodyPr>
          <a:lstStyle/>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
        <p:nvSpPr>
          <p:cNvPr id="8" name="Freeform 7">
            <a:extLst>
              <a:ext uri="{FF2B5EF4-FFF2-40B4-BE49-F238E27FC236}">
                <a16:creationId xmlns:a16="http://schemas.microsoft.com/office/drawing/2014/main" id="{8412BFBA-7EAD-DEC0-9AF9-2301E9C06C42}"/>
              </a:ext>
            </a:extLst>
          </p:cNvPr>
          <p:cNvSpPr/>
          <p:nvPr/>
        </p:nvSpPr>
        <p:spPr>
          <a:xfrm>
            <a:off x="1641831" y="2091785"/>
            <a:ext cx="389335" cy="959930"/>
          </a:xfrm>
          <a:custGeom>
            <a:avLst/>
            <a:gdLst>
              <a:gd name="connsiteX0" fmla="*/ 259557 w 519113"/>
              <a:gd name="connsiteY0" fmla="*/ 0 h 1279906"/>
              <a:gd name="connsiteX1" fmla="*/ 351967 w 519113"/>
              <a:gd name="connsiteY1" fmla="*/ 108733 h 1279906"/>
              <a:gd name="connsiteX2" fmla="*/ 519113 w 519113"/>
              <a:gd name="connsiteY2" fmla="*/ 639953 h 1279906"/>
              <a:gd name="connsiteX3" fmla="*/ 351967 w 519113"/>
              <a:gd name="connsiteY3" fmla="*/ 1171173 h 1279906"/>
              <a:gd name="connsiteX4" fmla="*/ 259557 w 519113"/>
              <a:gd name="connsiteY4" fmla="*/ 1279906 h 1279906"/>
              <a:gd name="connsiteX5" fmla="*/ 167146 w 519113"/>
              <a:gd name="connsiteY5" fmla="*/ 1171173 h 1279906"/>
              <a:gd name="connsiteX6" fmla="*/ 0 w 519113"/>
              <a:gd name="connsiteY6" fmla="*/ 639953 h 1279906"/>
              <a:gd name="connsiteX7" fmla="*/ 167146 w 519113"/>
              <a:gd name="connsiteY7" fmla="*/ 108733 h 1279906"/>
              <a:gd name="connsiteX8" fmla="*/ 259557 w 519113"/>
              <a:gd name="connsiteY8" fmla="*/ 0 h 1279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9113" h="1279906">
                <a:moveTo>
                  <a:pt x="259557" y="0"/>
                </a:moveTo>
                <a:lnTo>
                  <a:pt x="351967" y="108733"/>
                </a:lnTo>
                <a:cubicBezTo>
                  <a:pt x="457495" y="260373"/>
                  <a:pt x="519113" y="443177"/>
                  <a:pt x="519113" y="639953"/>
                </a:cubicBezTo>
                <a:cubicBezTo>
                  <a:pt x="519113" y="836729"/>
                  <a:pt x="457495" y="1019534"/>
                  <a:pt x="351967" y="1171173"/>
                </a:cubicBezTo>
                <a:lnTo>
                  <a:pt x="259557" y="1279906"/>
                </a:lnTo>
                <a:lnTo>
                  <a:pt x="167146" y="1171173"/>
                </a:lnTo>
                <a:cubicBezTo>
                  <a:pt x="61619" y="1019534"/>
                  <a:pt x="0" y="836729"/>
                  <a:pt x="0" y="639953"/>
                </a:cubicBezTo>
                <a:cubicBezTo>
                  <a:pt x="0" y="443177"/>
                  <a:pt x="61619" y="260373"/>
                  <a:pt x="167146" y="108733"/>
                </a:cubicBezTo>
                <a:lnTo>
                  <a:pt x="259557" y="0"/>
                </a:lnTo>
                <a:close/>
              </a:path>
            </a:pathLst>
          </a:cu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050" dirty="0">
              <a:ln>
                <a:solidFill>
                  <a:sysClr val="windowText" lastClr="000000"/>
                </a:solidFill>
              </a:ln>
              <a:latin typeface="DM Mono" panose="020B0509040201040103" pitchFamily="49" charset="77"/>
            </a:endParaRPr>
          </a:p>
        </p:txBody>
      </p:sp>
      <p:sp>
        <p:nvSpPr>
          <p:cNvPr id="10" name="Freeform 9">
            <a:extLst>
              <a:ext uri="{FF2B5EF4-FFF2-40B4-BE49-F238E27FC236}">
                <a16:creationId xmlns:a16="http://schemas.microsoft.com/office/drawing/2014/main" id="{01EE8BFA-743F-319C-90DC-F5E355912E57}"/>
              </a:ext>
            </a:extLst>
          </p:cNvPr>
          <p:cNvSpPr/>
          <p:nvPr/>
        </p:nvSpPr>
        <p:spPr>
          <a:xfrm>
            <a:off x="563125" y="1859161"/>
            <a:ext cx="1273374" cy="1425179"/>
          </a:xfrm>
          <a:custGeom>
            <a:avLst/>
            <a:gdLst>
              <a:gd name="connsiteX0" fmla="*/ 978694 w 1697832"/>
              <a:gd name="connsiteY0" fmla="*/ 0 h 1900238"/>
              <a:gd name="connsiteX1" fmla="*/ 1670735 w 1697832"/>
              <a:gd name="connsiteY1" fmla="*/ 278284 h 1900238"/>
              <a:gd name="connsiteX2" fmla="*/ 1697832 w 1697832"/>
              <a:gd name="connsiteY2" fmla="*/ 310166 h 1900238"/>
              <a:gd name="connsiteX3" fmla="*/ 1605421 w 1697832"/>
              <a:gd name="connsiteY3" fmla="*/ 418899 h 1900238"/>
              <a:gd name="connsiteX4" fmla="*/ 1438275 w 1697832"/>
              <a:gd name="connsiteY4" fmla="*/ 950119 h 1900238"/>
              <a:gd name="connsiteX5" fmla="*/ 1605421 w 1697832"/>
              <a:gd name="connsiteY5" fmla="*/ 1481339 h 1900238"/>
              <a:gd name="connsiteX6" fmla="*/ 1697832 w 1697832"/>
              <a:gd name="connsiteY6" fmla="*/ 1590072 h 1900238"/>
              <a:gd name="connsiteX7" fmla="*/ 1670735 w 1697832"/>
              <a:gd name="connsiteY7" fmla="*/ 1621955 h 1900238"/>
              <a:gd name="connsiteX8" fmla="*/ 978694 w 1697832"/>
              <a:gd name="connsiteY8" fmla="*/ 1900238 h 1900238"/>
              <a:gd name="connsiteX9" fmla="*/ 0 w 1697832"/>
              <a:gd name="connsiteY9" fmla="*/ 950119 h 1900238"/>
              <a:gd name="connsiteX10" fmla="*/ 978694 w 1697832"/>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2" h="1900238">
                <a:moveTo>
                  <a:pt x="978694" y="0"/>
                </a:moveTo>
                <a:cubicBezTo>
                  <a:pt x="1248953" y="0"/>
                  <a:pt x="1493627" y="106346"/>
                  <a:pt x="1670735" y="278284"/>
                </a:cubicBezTo>
                <a:lnTo>
                  <a:pt x="1697832" y="310166"/>
                </a:lnTo>
                <a:lnTo>
                  <a:pt x="1605421" y="418899"/>
                </a:lnTo>
                <a:cubicBezTo>
                  <a:pt x="1499894" y="570539"/>
                  <a:pt x="1438275" y="753343"/>
                  <a:pt x="1438275" y="950119"/>
                </a:cubicBezTo>
                <a:cubicBezTo>
                  <a:pt x="1438275" y="1146895"/>
                  <a:pt x="1499894" y="1329700"/>
                  <a:pt x="1605421" y="1481339"/>
                </a:cubicBezTo>
                <a:lnTo>
                  <a:pt x="1697832" y="1590072"/>
                </a:lnTo>
                <a:lnTo>
                  <a:pt x="1670735" y="1621955"/>
                </a:lnTo>
                <a:cubicBezTo>
                  <a:pt x="1493627" y="1793892"/>
                  <a:pt x="1248953" y="1900238"/>
                  <a:pt x="978694" y="1900238"/>
                </a:cubicBezTo>
                <a:cubicBezTo>
                  <a:pt x="438176" y="1900238"/>
                  <a:pt x="0" y="1474855"/>
                  <a:pt x="0" y="950119"/>
                </a:cubicBezTo>
                <a:cubicBezTo>
                  <a:pt x="0" y="425383"/>
                  <a:pt x="438176" y="0"/>
                  <a:pt x="978694" y="0"/>
                </a:cubicBezTo>
                <a:close/>
              </a:path>
            </a:pathLst>
          </a:cu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200" dirty="0">
                <a:ln>
                  <a:solidFill>
                    <a:schemeClr val="bg1"/>
                  </a:solidFill>
                </a:ln>
                <a:solidFill>
                  <a:schemeClr val="bg1"/>
                </a:solidFill>
                <a:latin typeface="DM Mono" panose="020B0509040201040103" pitchFamily="49" charset="77"/>
              </a:rPr>
              <a:t>Mobile </a:t>
            </a:r>
          </a:p>
          <a:p>
            <a:pPr algn="ctr"/>
            <a:r>
              <a:rPr lang="en-US" sz="1200" dirty="0">
                <a:ln>
                  <a:solidFill>
                    <a:schemeClr val="bg1"/>
                  </a:solidFill>
                </a:ln>
                <a:solidFill>
                  <a:schemeClr val="bg1"/>
                </a:solidFill>
                <a:latin typeface="DM Mono" panose="020B0509040201040103" pitchFamily="49" charset="77"/>
              </a:rPr>
              <a:t>Reviews</a:t>
            </a:r>
          </a:p>
        </p:txBody>
      </p:sp>
      <p:sp>
        <p:nvSpPr>
          <p:cNvPr id="11" name="Freeform 10">
            <a:extLst>
              <a:ext uri="{FF2B5EF4-FFF2-40B4-BE49-F238E27FC236}">
                <a16:creationId xmlns:a16="http://schemas.microsoft.com/office/drawing/2014/main" id="{1D8BBB62-B8A1-1C93-9388-E3BC1764CC73}"/>
              </a:ext>
            </a:extLst>
          </p:cNvPr>
          <p:cNvSpPr/>
          <p:nvPr/>
        </p:nvSpPr>
        <p:spPr>
          <a:xfrm>
            <a:off x="1836499" y="1859161"/>
            <a:ext cx="1273373" cy="1425179"/>
          </a:xfrm>
          <a:custGeom>
            <a:avLst/>
            <a:gdLst>
              <a:gd name="connsiteX0" fmla="*/ 719137 w 1697831"/>
              <a:gd name="connsiteY0" fmla="*/ 0 h 1900238"/>
              <a:gd name="connsiteX1" fmla="*/ 1697831 w 1697831"/>
              <a:gd name="connsiteY1" fmla="*/ 950119 h 1900238"/>
              <a:gd name="connsiteX2" fmla="*/ 719137 w 1697831"/>
              <a:gd name="connsiteY2" fmla="*/ 1900238 h 1900238"/>
              <a:gd name="connsiteX3" fmla="*/ 27096 w 1697831"/>
              <a:gd name="connsiteY3" fmla="*/ 1621955 h 1900238"/>
              <a:gd name="connsiteX4" fmla="*/ 0 w 1697831"/>
              <a:gd name="connsiteY4" fmla="*/ 1590072 h 1900238"/>
              <a:gd name="connsiteX5" fmla="*/ 92410 w 1697831"/>
              <a:gd name="connsiteY5" fmla="*/ 1481339 h 1900238"/>
              <a:gd name="connsiteX6" fmla="*/ 259556 w 1697831"/>
              <a:gd name="connsiteY6" fmla="*/ 950119 h 1900238"/>
              <a:gd name="connsiteX7" fmla="*/ 92410 w 1697831"/>
              <a:gd name="connsiteY7" fmla="*/ 418899 h 1900238"/>
              <a:gd name="connsiteX8" fmla="*/ 0 w 1697831"/>
              <a:gd name="connsiteY8" fmla="*/ 310166 h 1900238"/>
              <a:gd name="connsiteX9" fmla="*/ 27096 w 1697831"/>
              <a:gd name="connsiteY9" fmla="*/ 278284 h 1900238"/>
              <a:gd name="connsiteX10" fmla="*/ 719137 w 1697831"/>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1" h="1900238">
                <a:moveTo>
                  <a:pt x="719137" y="0"/>
                </a:moveTo>
                <a:cubicBezTo>
                  <a:pt x="1259655" y="0"/>
                  <a:pt x="1697831" y="425383"/>
                  <a:pt x="1697831" y="950119"/>
                </a:cubicBezTo>
                <a:cubicBezTo>
                  <a:pt x="1697831" y="1474855"/>
                  <a:pt x="1259655" y="1900238"/>
                  <a:pt x="719137" y="1900238"/>
                </a:cubicBezTo>
                <a:cubicBezTo>
                  <a:pt x="448878" y="1900238"/>
                  <a:pt x="204205" y="1793892"/>
                  <a:pt x="27096" y="1621955"/>
                </a:cubicBezTo>
                <a:lnTo>
                  <a:pt x="0" y="1590072"/>
                </a:lnTo>
                <a:lnTo>
                  <a:pt x="92410" y="1481339"/>
                </a:lnTo>
                <a:cubicBezTo>
                  <a:pt x="197938" y="1329700"/>
                  <a:pt x="259556" y="1146895"/>
                  <a:pt x="259556" y="950119"/>
                </a:cubicBezTo>
                <a:cubicBezTo>
                  <a:pt x="259556" y="753343"/>
                  <a:pt x="197938" y="570539"/>
                  <a:pt x="92410" y="418899"/>
                </a:cubicBezTo>
                <a:lnTo>
                  <a:pt x="0" y="310166"/>
                </a:lnTo>
                <a:lnTo>
                  <a:pt x="27096" y="278284"/>
                </a:lnTo>
                <a:cubicBezTo>
                  <a:pt x="204205" y="106346"/>
                  <a:pt x="448878" y="0"/>
                  <a:pt x="719137" y="0"/>
                </a:cubicBezTo>
                <a:close/>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200" dirty="0" err="1">
                <a:ln>
                  <a:solidFill>
                    <a:sysClr val="windowText" lastClr="000000"/>
                  </a:solidFill>
                </a:ln>
                <a:solidFill>
                  <a:schemeClr val="tx1"/>
                </a:solidFill>
                <a:latin typeface="DM Mono" panose="020B0509040201040103" pitchFamily="49" charset="77"/>
              </a:rPr>
              <a:t>Checkins</a:t>
            </a:r>
            <a:endParaRPr lang="en-US" sz="1200" dirty="0">
              <a:ln>
                <a:solidFill>
                  <a:sysClr val="windowText" lastClr="000000"/>
                </a:solidFill>
              </a:ln>
              <a:solidFill>
                <a:schemeClr val="tx1"/>
              </a:solidFill>
              <a:latin typeface="DM Mono" panose="020B0509040201040103" pitchFamily="49" charset="77"/>
            </a:endParaRPr>
          </a:p>
        </p:txBody>
      </p:sp>
      <p:sp>
        <p:nvSpPr>
          <p:cNvPr id="2" name="Rectangle 1">
            <a:extLst>
              <a:ext uri="{FF2B5EF4-FFF2-40B4-BE49-F238E27FC236}">
                <a16:creationId xmlns:a16="http://schemas.microsoft.com/office/drawing/2014/main" id="{B5E563AA-2BE7-F70A-0B35-D6BE16B8A533}"/>
              </a:ext>
            </a:extLst>
          </p:cNvPr>
          <p:cNvSpPr/>
          <p:nvPr/>
        </p:nvSpPr>
        <p:spPr>
          <a:xfrm>
            <a:off x="3904015" y="1278157"/>
            <a:ext cx="1259378" cy="10598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1"/>
                </a:solidFill>
                <a:latin typeface="DM Mono" panose="020B0509040201040103" pitchFamily="49" charset="77"/>
              </a:rPr>
              <a:t>1 </a:t>
            </a:r>
          </a:p>
          <a:p>
            <a:pPr algn="ctr"/>
            <a:r>
              <a:rPr lang="en-US" sz="1200" dirty="0">
                <a:solidFill>
                  <a:schemeClr val="bg1"/>
                </a:solidFill>
                <a:latin typeface="DM Mono" panose="020B0509040201040103" pitchFamily="49" charset="77"/>
              </a:rPr>
              <a:t>Mobile Review</a:t>
            </a:r>
          </a:p>
        </p:txBody>
      </p:sp>
      <p:sp>
        <p:nvSpPr>
          <p:cNvPr id="13" name="Rectangle 12">
            <a:extLst>
              <a:ext uri="{FF2B5EF4-FFF2-40B4-BE49-F238E27FC236}">
                <a16:creationId xmlns:a16="http://schemas.microsoft.com/office/drawing/2014/main" id="{A098066E-EF75-38D4-DE77-C55FD7FB5B84}"/>
              </a:ext>
            </a:extLst>
          </p:cNvPr>
          <p:cNvSpPr/>
          <p:nvPr/>
        </p:nvSpPr>
        <p:spPr>
          <a:xfrm>
            <a:off x="3904015" y="2941439"/>
            <a:ext cx="1259378" cy="10598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1"/>
                </a:solidFill>
                <a:latin typeface="DM Mono" panose="020B0509040201040103" pitchFamily="49" charset="77"/>
              </a:rPr>
              <a:t>1 </a:t>
            </a:r>
          </a:p>
          <a:p>
            <a:pPr algn="ctr"/>
            <a:r>
              <a:rPr lang="en-US" sz="1200" dirty="0">
                <a:solidFill>
                  <a:schemeClr val="bg1"/>
                </a:solidFill>
                <a:latin typeface="DM Mono" panose="020B0509040201040103" pitchFamily="49" charset="77"/>
              </a:rPr>
              <a:t>Mobile Review</a:t>
            </a:r>
          </a:p>
        </p:txBody>
      </p:sp>
      <p:sp>
        <p:nvSpPr>
          <p:cNvPr id="3" name="TextBox 2">
            <a:extLst>
              <a:ext uri="{FF2B5EF4-FFF2-40B4-BE49-F238E27FC236}">
                <a16:creationId xmlns:a16="http://schemas.microsoft.com/office/drawing/2014/main" id="{F16263C1-FA6B-590F-2046-3B05E9BB8A2B}"/>
              </a:ext>
            </a:extLst>
          </p:cNvPr>
          <p:cNvSpPr txBox="1"/>
          <p:nvPr/>
        </p:nvSpPr>
        <p:spPr>
          <a:xfrm>
            <a:off x="5236156" y="1649661"/>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14" name="TextBox 13">
            <a:extLst>
              <a:ext uri="{FF2B5EF4-FFF2-40B4-BE49-F238E27FC236}">
                <a16:creationId xmlns:a16="http://schemas.microsoft.com/office/drawing/2014/main" id="{BA2A11C5-32CD-3AC2-688F-9B3A8691C2B7}"/>
              </a:ext>
            </a:extLst>
          </p:cNvPr>
          <p:cNvSpPr txBox="1"/>
          <p:nvPr/>
        </p:nvSpPr>
        <p:spPr>
          <a:xfrm>
            <a:off x="5310968" y="3298250"/>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18" name="Rectangle 17">
            <a:extLst>
              <a:ext uri="{FF2B5EF4-FFF2-40B4-BE49-F238E27FC236}">
                <a16:creationId xmlns:a16="http://schemas.microsoft.com/office/drawing/2014/main" id="{B6144CC6-A241-88A2-7069-12DE8BCE713A}"/>
              </a:ext>
            </a:extLst>
          </p:cNvPr>
          <p:cNvSpPr/>
          <p:nvPr/>
        </p:nvSpPr>
        <p:spPr>
          <a:xfrm>
            <a:off x="5675842" y="2944963"/>
            <a:ext cx="1259378" cy="1059873"/>
          </a:xfrm>
          <a:prstGeom prst="rect">
            <a:avLst/>
          </a:prstGeom>
          <a:solidFill>
            <a:schemeClr val="accent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1"/>
                </a:solidFill>
                <a:latin typeface="DM Mono" panose="020B0509040201040103" pitchFamily="49" charset="77"/>
              </a:rPr>
              <a:t>1 </a:t>
            </a:r>
          </a:p>
          <a:p>
            <a:pPr algn="ctr"/>
            <a:r>
              <a:rPr lang="en-US" sz="1200" dirty="0" err="1">
                <a:solidFill>
                  <a:schemeClr val="bg1"/>
                </a:solidFill>
                <a:latin typeface="DM Mono" panose="020B0509040201040103" pitchFamily="49" charset="77"/>
              </a:rPr>
              <a:t>Checkin</a:t>
            </a:r>
            <a:endParaRPr lang="en-US" sz="1200" dirty="0">
              <a:solidFill>
                <a:schemeClr val="bg1"/>
              </a:solidFill>
              <a:latin typeface="DM Mono" panose="020B0509040201040103" pitchFamily="49" charset="77"/>
            </a:endParaRPr>
          </a:p>
        </p:txBody>
      </p:sp>
      <p:sp>
        <p:nvSpPr>
          <p:cNvPr id="19" name="TextBox 18">
            <a:extLst>
              <a:ext uri="{FF2B5EF4-FFF2-40B4-BE49-F238E27FC236}">
                <a16:creationId xmlns:a16="http://schemas.microsoft.com/office/drawing/2014/main" id="{FC7C248F-3B62-192F-0E0E-7F633858D821}"/>
              </a:ext>
            </a:extLst>
          </p:cNvPr>
          <p:cNvSpPr txBox="1"/>
          <p:nvPr/>
        </p:nvSpPr>
        <p:spPr>
          <a:xfrm>
            <a:off x="6965622" y="1649661"/>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22" name="TextBox 21">
            <a:extLst>
              <a:ext uri="{FF2B5EF4-FFF2-40B4-BE49-F238E27FC236}">
                <a16:creationId xmlns:a16="http://schemas.microsoft.com/office/drawing/2014/main" id="{FEF7CE92-AF42-6FCC-2757-5A38B79520EE}"/>
              </a:ext>
            </a:extLst>
          </p:cNvPr>
          <p:cNvSpPr txBox="1"/>
          <p:nvPr/>
        </p:nvSpPr>
        <p:spPr>
          <a:xfrm>
            <a:off x="7040435" y="3298250"/>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6" name="TextBox 5">
            <a:extLst>
              <a:ext uri="{FF2B5EF4-FFF2-40B4-BE49-F238E27FC236}">
                <a16:creationId xmlns:a16="http://schemas.microsoft.com/office/drawing/2014/main" id="{FFD0FD33-B74B-848D-40C6-6FB43BCCCE15}"/>
              </a:ext>
            </a:extLst>
          </p:cNvPr>
          <p:cNvSpPr txBox="1"/>
          <p:nvPr/>
        </p:nvSpPr>
        <p:spPr>
          <a:xfrm>
            <a:off x="7373550" y="1374895"/>
            <a:ext cx="877163" cy="877163"/>
          </a:xfrm>
          <a:prstGeom prst="rect">
            <a:avLst/>
          </a:prstGeom>
          <a:noFill/>
        </p:spPr>
        <p:txBody>
          <a:bodyPr wrap="none" rtlCol="0">
            <a:spAutoFit/>
          </a:bodyPr>
          <a:lstStyle/>
          <a:p>
            <a:pPr algn="ctr"/>
            <a:r>
              <a:rPr lang="en-US" sz="3600" dirty="0">
                <a:latin typeface="DM Mono" panose="020B0509040201040103" pitchFamily="49" charset="77"/>
              </a:rPr>
              <a:t>1</a:t>
            </a:r>
            <a:endParaRPr lang="en-US" sz="1500" dirty="0">
              <a:latin typeface="DM Mono" panose="020B0509040201040103" pitchFamily="49" charset="77"/>
            </a:endParaRPr>
          </a:p>
          <a:p>
            <a:pPr algn="ctr"/>
            <a:r>
              <a:rPr lang="en-US" sz="1500" dirty="0">
                <a:latin typeface="DM Mono" panose="020B0509040201040103" pitchFamily="49" charset="77"/>
              </a:rPr>
              <a:t>Review</a:t>
            </a:r>
          </a:p>
        </p:txBody>
      </p:sp>
      <p:sp>
        <p:nvSpPr>
          <p:cNvPr id="27" name="TextBox 26">
            <a:extLst>
              <a:ext uri="{FF2B5EF4-FFF2-40B4-BE49-F238E27FC236}">
                <a16:creationId xmlns:a16="http://schemas.microsoft.com/office/drawing/2014/main" id="{54CE030E-4A7E-F52F-6B3A-FBDEDECCC305}"/>
              </a:ext>
            </a:extLst>
          </p:cNvPr>
          <p:cNvSpPr txBox="1"/>
          <p:nvPr/>
        </p:nvSpPr>
        <p:spPr>
          <a:xfrm>
            <a:off x="7366335" y="3044333"/>
            <a:ext cx="992580" cy="877163"/>
          </a:xfrm>
          <a:prstGeom prst="rect">
            <a:avLst/>
          </a:prstGeom>
          <a:noFill/>
        </p:spPr>
        <p:txBody>
          <a:bodyPr wrap="none" rtlCol="0">
            <a:spAutoFit/>
          </a:bodyPr>
          <a:lstStyle/>
          <a:p>
            <a:pPr algn="ctr"/>
            <a:r>
              <a:rPr lang="en-US" sz="3600" dirty="0">
                <a:latin typeface="DM Mono" panose="020B0509040201040103" pitchFamily="49" charset="77"/>
              </a:rPr>
              <a:t>0</a:t>
            </a:r>
          </a:p>
          <a:p>
            <a:pPr algn="ctr"/>
            <a:r>
              <a:rPr lang="en-US" sz="1500" dirty="0">
                <a:latin typeface="DM Mono" panose="020B0509040201040103" pitchFamily="49" charset="77"/>
              </a:rPr>
              <a:t>Reviews</a:t>
            </a:r>
          </a:p>
        </p:txBody>
      </p:sp>
      <p:sp>
        <p:nvSpPr>
          <p:cNvPr id="20" name="Rectangle 19">
            <a:extLst>
              <a:ext uri="{FF2B5EF4-FFF2-40B4-BE49-F238E27FC236}">
                <a16:creationId xmlns:a16="http://schemas.microsoft.com/office/drawing/2014/main" id="{72364FD3-46ED-0202-286A-1D33C29C3721}"/>
              </a:ext>
            </a:extLst>
          </p:cNvPr>
          <p:cNvSpPr/>
          <p:nvPr/>
        </p:nvSpPr>
        <p:spPr>
          <a:xfrm>
            <a:off x="5657838" y="1269673"/>
            <a:ext cx="1259378" cy="1059873"/>
          </a:xfrm>
          <a:prstGeom prst="rect">
            <a:avLst/>
          </a:prstGeom>
          <a:solidFill>
            <a:schemeClr val="bg1"/>
          </a:solidFill>
          <a:ln w="3810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n w="0">
                  <a:noFill/>
                </a:ln>
                <a:solidFill>
                  <a:schemeClr val="tx1"/>
                </a:solidFill>
                <a:latin typeface="DM Mono" panose="020B0509040201040103" pitchFamily="49" charset="77"/>
              </a:rPr>
              <a:t>0 </a:t>
            </a:r>
          </a:p>
          <a:p>
            <a:pPr algn="ctr"/>
            <a:r>
              <a:rPr lang="en-US" sz="1200" dirty="0" err="1">
                <a:ln w="0">
                  <a:noFill/>
                </a:ln>
                <a:solidFill>
                  <a:schemeClr val="tx1"/>
                </a:solidFill>
                <a:latin typeface="DM Mono" panose="020B0509040201040103" pitchFamily="49" charset="77"/>
              </a:rPr>
              <a:t>Checkins</a:t>
            </a:r>
            <a:endParaRPr lang="en-US" sz="1200" dirty="0">
              <a:ln w="0">
                <a:noFill/>
              </a:ln>
              <a:solidFill>
                <a:schemeClr val="bg2"/>
              </a:solidFill>
              <a:latin typeface="DM Mono" panose="020B0509040201040103" pitchFamily="49" charset="77"/>
            </a:endParaRPr>
          </a:p>
        </p:txBody>
      </p:sp>
    </p:spTree>
    <p:extLst>
      <p:ext uri="{BB962C8B-B14F-4D97-AF65-F5344CB8AC3E}">
        <p14:creationId xmlns:p14="http://schemas.microsoft.com/office/powerpoint/2010/main" val="4875236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This is what we want</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51</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564695" y="774216"/>
            <a:ext cx="7991334" cy="276999"/>
          </a:xfrm>
          <a:prstGeom prst="rect">
            <a:avLst/>
          </a:prstGeom>
          <a:noFill/>
          <a:ln w="38100">
            <a:noFill/>
          </a:ln>
        </p:spPr>
        <p:txBody>
          <a:bodyPr wrap="square" rtlCol="0">
            <a:spAutoFit/>
          </a:bodyPr>
          <a:lstStyle/>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
        <p:nvSpPr>
          <p:cNvPr id="8" name="Freeform 7">
            <a:extLst>
              <a:ext uri="{FF2B5EF4-FFF2-40B4-BE49-F238E27FC236}">
                <a16:creationId xmlns:a16="http://schemas.microsoft.com/office/drawing/2014/main" id="{8412BFBA-7EAD-DEC0-9AF9-2301E9C06C42}"/>
              </a:ext>
            </a:extLst>
          </p:cNvPr>
          <p:cNvSpPr/>
          <p:nvPr/>
        </p:nvSpPr>
        <p:spPr>
          <a:xfrm>
            <a:off x="1641831" y="2091785"/>
            <a:ext cx="389335" cy="959930"/>
          </a:xfrm>
          <a:custGeom>
            <a:avLst/>
            <a:gdLst>
              <a:gd name="connsiteX0" fmla="*/ 259557 w 519113"/>
              <a:gd name="connsiteY0" fmla="*/ 0 h 1279906"/>
              <a:gd name="connsiteX1" fmla="*/ 351967 w 519113"/>
              <a:gd name="connsiteY1" fmla="*/ 108733 h 1279906"/>
              <a:gd name="connsiteX2" fmla="*/ 519113 w 519113"/>
              <a:gd name="connsiteY2" fmla="*/ 639953 h 1279906"/>
              <a:gd name="connsiteX3" fmla="*/ 351967 w 519113"/>
              <a:gd name="connsiteY3" fmla="*/ 1171173 h 1279906"/>
              <a:gd name="connsiteX4" fmla="*/ 259557 w 519113"/>
              <a:gd name="connsiteY4" fmla="*/ 1279906 h 1279906"/>
              <a:gd name="connsiteX5" fmla="*/ 167146 w 519113"/>
              <a:gd name="connsiteY5" fmla="*/ 1171173 h 1279906"/>
              <a:gd name="connsiteX6" fmla="*/ 0 w 519113"/>
              <a:gd name="connsiteY6" fmla="*/ 639953 h 1279906"/>
              <a:gd name="connsiteX7" fmla="*/ 167146 w 519113"/>
              <a:gd name="connsiteY7" fmla="*/ 108733 h 1279906"/>
              <a:gd name="connsiteX8" fmla="*/ 259557 w 519113"/>
              <a:gd name="connsiteY8" fmla="*/ 0 h 1279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9113" h="1279906">
                <a:moveTo>
                  <a:pt x="259557" y="0"/>
                </a:moveTo>
                <a:lnTo>
                  <a:pt x="351967" y="108733"/>
                </a:lnTo>
                <a:cubicBezTo>
                  <a:pt x="457495" y="260373"/>
                  <a:pt x="519113" y="443177"/>
                  <a:pt x="519113" y="639953"/>
                </a:cubicBezTo>
                <a:cubicBezTo>
                  <a:pt x="519113" y="836729"/>
                  <a:pt x="457495" y="1019534"/>
                  <a:pt x="351967" y="1171173"/>
                </a:cubicBezTo>
                <a:lnTo>
                  <a:pt x="259557" y="1279906"/>
                </a:lnTo>
                <a:lnTo>
                  <a:pt x="167146" y="1171173"/>
                </a:lnTo>
                <a:cubicBezTo>
                  <a:pt x="61619" y="1019534"/>
                  <a:pt x="0" y="836729"/>
                  <a:pt x="0" y="639953"/>
                </a:cubicBezTo>
                <a:cubicBezTo>
                  <a:pt x="0" y="443177"/>
                  <a:pt x="61619" y="260373"/>
                  <a:pt x="167146" y="108733"/>
                </a:cubicBezTo>
                <a:lnTo>
                  <a:pt x="259557" y="0"/>
                </a:lnTo>
                <a:close/>
              </a:path>
            </a:pathLst>
          </a:cu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050" dirty="0">
              <a:ln>
                <a:solidFill>
                  <a:sysClr val="windowText" lastClr="000000"/>
                </a:solidFill>
              </a:ln>
              <a:latin typeface="DM Mono" panose="020B0509040201040103" pitchFamily="49" charset="77"/>
            </a:endParaRPr>
          </a:p>
        </p:txBody>
      </p:sp>
      <p:sp>
        <p:nvSpPr>
          <p:cNvPr id="10" name="Freeform 9">
            <a:extLst>
              <a:ext uri="{FF2B5EF4-FFF2-40B4-BE49-F238E27FC236}">
                <a16:creationId xmlns:a16="http://schemas.microsoft.com/office/drawing/2014/main" id="{01EE8BFA-743F-319C-90DC-F5E355912E57}"/>
              </a:ext>
            </a:extLst>
          </p:cNvPr>
          <p:cNvSpPr/>
          <p:nvPr/>
        </p:nvSpPr>
        <p:spPr>
          <a:xfrm>
            <a:off x="563125" y="1859161"/>
            <a:ext cx="1273374" cy="1425179"/>
          </a:xfrm>
          <a:custGeom>
            <a:avLst/>
            <a:gdLst>
              <a:gd name="connsiteX0" fmla="*/ 978694 w 1697832"/>
              <a:gd name="connsiteY0" fmla="*/ 0 h 1900238"/>
              <a:gd name="connsiteX1" fmla="*/ 1670735 w 1697832"/>
              <a:gd name="connsiteY1" fmla="*/ 278284 h 1900238"/>
              <a:gd name="connsiteX2" fmla="*/ 1697832 w 1697832"/>
              <a:gd name="connsiteY2" fmla="*/ 310166 h 1900238"/>
              <a:gd name="connsiteX3" fmla="*/ 1605421 w 1697832"/>
              <a:gd name="connsiteY3" fmla="*/ 418899 h 1900238"/>
              <a:gd name="connsiteX4" fmla="*/ 1438275 w 1697832"/>
              <a:gd name="connsiteY4" fmla="*/ 950119 h 1900238"/>
              <a:gd name="connsiteX5" fmla="*/ 1605421 w 1697832"/>
              <a:gd name="connsiteY5" fmla="*/ 1481339 h 1900238"/>
              <a:gd name="connsiteX6" fmla="*/ 1697832 w 1697832"/>
              <a:gd name="connsiteY6" fmla="*/ 1590072 h 1900238"/>
              <a:gd name="connsiteX7" fmla="*/ 1670735 w 1697832"/>
              <a:gd name="connsiteY7" fmla="*/ 1621955 h 1900238"/>
              <a:gd name="connsiteX8" fmla="*/ 978694 w 1697832"/>
              <a:gd name="connsiteY8" fmla="*/ 1900238 h 1900238"/>
              <a:gd name="connsiteX9" fmla="*/ 0 w 1697832"/>
              <a:gd name="connsiteY9" fmla="*/ 950119 h 1900238"/>
              <a:gd name="connsiteX10" fmla="*/ 978694 w 1697832"/>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2" h="1900238">
                <a:moveTo>
                  <a:pt x="978694" y="0"/>
                </a:moveTo>
                <a:cubicBezTo>
                  <a:pt x="1248953" y="0"/>
                  <a:pt x="1493627" y="106346"/>
                  <a:pt x="1670735" y="278284"/>
                </a:cubicBezTo>
                <a:lnTo>
                  <a:pt x="1697832" y="310166"/>
                </a:lnTo>
                <a:lnTo>
                  <a:pt x="1605421" y="418899"/>
                </a:lnTo>
                <a:cubicBezTo>
                  <a:pt x="1499894" y="570539"/>
                  <a:pt x="1438275" y="753343"/>
                  <a:pt x="1438275" y="950119"/>
                </a:cubicBezTo>
                <a:cubicBezTo>
                  <a:pt x="1438275" y="1146895"/>
                  <a:pt x="1499894" y="1329700"/>
                  <a:pt x="1605421" y="1481339"/>
                </a:cubicBezTo>
                <a:lnTo>
                  <a:pt x="1697832" y="1590072"/>
                </a:lnTo>
                <a:lnTo>
                  <a:pt x="1670735" y="1621955"/>
                </a:lnTo>
                <a:cubicBezTo>
                  <a:pt x="1493627" y="1793892"/>
                  <a:pt x="1248953" y="1900238"/>
                  <a:pt x="978694" y="1900238"/>
                </a:cubicBezTo>
                <a:cubicBezTo>
                  <a:pt x="438176" y="1900238"/>
                  <a:pt x="0" y="1474855"/>
                  <a:pt x="0" y="950119"/>
                </a:cubicBezTo>
                <a:cubicBezTo>
                  <a:pt x="0" y="425383"/>
                  <a:pt x="438176" y="0"/>
                  <a:pt x="978694" y="0"/>
                </a:cubicBezTo>
                <a:close/>
              </a:path>
            </a:pathLst>
          </a:cu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200" dirty="0">
                <a:ln>
                  <a:solidFill>
                    <a:schemeClr val="bg1"/>
                  </a:solidFill>
                </a:ln>
                <a:solidFill>
                  <a:schemeClr val="bg1"/>
                </a:solidFill>
                <a:latin typeface="DM Mono" panose="020B0509040201040103" pitchFamily="49" charset="77"/>
              </a:rPr>
              <a:t>Mobile </a:t>
            </a:r>
          </a:p>
          <a:p>
            <a:pPr algn="ctr"/>
            <a:r>
              <a:rPr lang="en-US" sz="1200" dirty="0">
                <a:ln>
                  <a:solidFill>
                    <a:schemeClr val="bg1"/>
                  </a:solidFill>
                </a:ln>
                <a:solidFill>
                  <a:schemeClr val="bg1"/>
                </a:solidFill>
                <a:latin typeface="DM Mono" panose="020B0509040201040103" pitchFamily="49" charset="77"/>
              </a:rPr>
              <a:t>Reviews</a:t>
            </a:r>
          </a:p>
        </p:txBody>
      </p:sp>
      <p:sp>
        <p:nvSpPr>
          <p:cNvPr id="11" name="Freeform 10">
            <a:extLst>
              <a:ext uri="{FF2B5EF4-FFF2-40B4-BE49-F238E27FC236}">
                <a16:creationId xmlns:a16="http://schemas.microsoft.com/office/drawing/2014/main" id="{1D8BBB62-B8A1-1C93-9388-E3BC1764CC73}"/>
              </a:ext>
            </a:extLst>
          </p:cNvPr>
          <p:cNvSpPr/>
          <p:nvPr/>
        </p:nvSpPr>
        <p:spPr>
          <a:xfrm>
            <a:off x="1836499" y="1859161"/>
            <a:ext cx="1273373" cy="1425179"/>
          </a:xfrm>
          <a:custGeom>
            <a:avLst/>
            <a:gdLst>
              <a:gd name="connsiteX0" fmla="*/ 719137 w 1697831"/>
              <a:gd name="connsiteY0" fmla="*/ 0 h 1900238"/>
              <a:gd name="connsiteX1" fmla="*/ 1697831 w 1697831"/>
              <a:gd name="connsiteY1" fmla="*/ 950119 h 1900238"/>
              <a:gd name="connsiteX2" fmla="*/ 719137 w 1697831"/>
              <a:gd name="connsiteY2" fmla="*/ 1900238 h 1900238"/>
              <a:gd name="connsiteX3" fmla="*/ 27096 w 1697831"/>
              <a:gd name="connsiteY3" fmla="*/ 1621955 h 1900238"/>
              <a:gd name="connsiteX4" fmla="*/ 0 w 1697831"/>
              <a:gd name="connsiteY4" fmla="*/ 1590072 h 1900238"/>
              <a:gd name="connsiteX5" fmla="*/ 92410 w 1697831"/>
              <a:gd name="connsiteY5" fmla="*/ 1481339 h 1900238"/>
              <a:gd name="connsiteX6" fmla="*/ 259556 w 1697831"/>
              <a:gd name="connsiteY6" fmla="*/ 950119 h 1900238"/>
              <a:gd name="connsiteX7" fmla="*/ 92410 w 1697831"/>
              <a:gd name="connsiteY7" fmla="*/ 418899 h 1900238"/>
              <a:gd name="connsiteX8" fmla="*/ 0 w 1697831"/>
              <a:gd name="connsiteY8" fmla="*/ 310166 h 1900238"/>
              <a:gd name="connsiteX9" fmla="*/ 27096 w 1697831"/>
              <a:gd name="connsiteY9" fmla="*/ 278284 h 1900238"/>
              <a:gd name="connsiteX10" fmla="*/ 719137 w 1697831"/>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1" h="1900238">
                <a:moveTo>
                  <a:pt x="719137" y="0"/>
                </a:moveTo>
                <a:cubicBezTo>
                  <a:pt x="1259655" y="0"/>
                  <a:pt x="1697831" y="425383"/>
                  <a:pt x="1697831" y="950119"/>
                </a:cubicBezTo>
                <a:cubicBezTo>
                  <a:pt x="1697831" y="1474855"/>
                  <a:pt x="1259655" y="1900238"/>
                  <a:pt x="719137" y="1900238"/>
                </a:cubicBezTo>
                <a:cubicBezTo>
                  <a:pt x="448878" y="1900238"/>
                  <a:pt x="204205" y="1793892"/>
                  <a:pt x="27096" y="1621955"/>
                </a:cubicBezTo>
                <a:lnTo>
                  <a:pt x="0" y="1590072"/>
                </a:lnTo>
                <a:lnTo>
                  <a:pt x="92410" y="1481339"/>
                </a:lnTo>
                <a:cubicBezTo>
                  <a:pt x="197938" y="1329700"/>
                  <a:pt x="259556" y="1146895"/>
                  <a:pt x="259556" y="950119"/>
                </a:cubicBezTo>
                <a:cubicBezTo>
                  <a:pt x="259556" y="753343"/>
                  <a:pt x="197938" y="570539"/>
                  <a:pt x="92410" y="418899"/>
                </a:cubicBezTo>
                <a:lnTo>
                  <a:pt x="0" y="310166"/>
                </a:lnTo>
                <a:lnTo>
                  <a:pt x="27096" y="278284"/>
                </a:lnTo>
                <a:cubicBezTo>
                  <a:pt x="204205" y="106346"/>
                  <a:pt x="448878" y="0"/>
                  <a:pt x="719137" y="0"/>
                </a:cubicBezTo>
                <a:close/>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200" dirty="0" err="1">
                <a:ln>
                  <a:solidFill>
                    <a:sysClr val="windowText" lastClr="000000"/>
                  </a:solidFill>
                </a:ln>
                <a:solidFill>
                  <a:schemeClr val="tx1"/>
                </a:solidFill>
                <a:latin typeface="DM Mono" panose="020B0509040201040103" pitchFamily="49" charset="77"/>
              </a:rPr>
              <a:t>Checkins</a:t>
            </a:r>
            <a:endParaRPr lang="en-US" sz="1200" dirty="0">
              <a:ln>
                <a:solidFill>
                  <a:sysClr val="windowText" lastClr="000000"/>
                </a:solidFill>
              </a:ln>
              <a:solidFill>
                <a:schemeClr val="tx1"/>
              </a:solidFill>
              <a:latin typeface="DM Mono" panose="020B0509040201040103" pitchFamily="49" charset="77"/>
            </a:endParaRPr>
          </a:p>
        </p:txBody>
      </p:sp>
      <p:sp>
        <p:nvSpPr>
          <p:cNvPr id="2" name="Rectangle 1">
            <a:extLst>
              <a:ext uri="{FF2B5EF4-FFF2-40B4-BE49-F238E27FC236}">
                <a16:creationId xmlns:a16="http://schemas.microsoft.com/office/drawing/2014/main" id="{B5E563AA-2BE7-F70A-0B35-D6BE16B8A533}"/>
              </a:ext>
            </a:extLst>
          </p:cNvPr>
          <p:cNvSpPr/>
          <p:nvPr/>
        </p:nvSpPr>
        <p:spPr>
          <a:xfrm>
            <a:off x="3904015" y="1278157"/>
            <a:ext cx="1259378" cy="10598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1"/>
                </a:solidFill>
                <a:latin typeface="DM Mono" panose="020B0509040201040103" pitchFamily="49" charset="77"/>
              </a:rPr>
              <a:t>1 </a:t>
            </a:r>
          </a:p>
          <a:p>
            <a:pPr algn="ctr"/>
            <a:r>
              <a:rPr lang="en-US" sz="1200" dirty="0">
                <a:solidFill>
                  <a:schemeClr val="bg1"/>
                </a:solidFill>
                <a:latin typeface="DM Mono" panose="020B0509040201040103" pitchFamily="49" charset="77"/>
              </a:rPr>
              <a:t>Mobile Review</a:t>
            </a:r>
          </a:p>
        </p:txBody>
      </p:sp>
      <p:sp>
        <p:nvSpPr>
          <p:cNvPr id="13" name="Rectangle 12">
            <a:extLst>
              <a:ext uri="{FF2B5EF4-FFF2-40B4-BE49-F238E27FC236}">
                <a16:creationId xmlns:a16="http://schemas.microsoft.com/office/drawing/2014/main" id="{A098066E-EF75-38D4-DE77-C55FD7FB5B84}"/>
              </a:ext>
            </a:extLst>
          </p:cNvPr>
          <p:cNvSpPr/>
          <p:nvPr/>
        </p:nvSpPr>
        <p:spPr>
          <a:xfrm>
            <a:off x="3904015" y="2941439"/>
            <a:ext cx="1259378" cy="10598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1"/>
                </a:solidFill>
                <a:latin typeface="DM Mono" panose="020B0509040201040103" pitchFamily="49" charset="77"/>
              </a:rPr>
              <a:t>1 </a:t>
            </a:r>
          </a:p>
          <a:p>
            <a:pPr algn="ctr"/>
            <a:r>
              <a:rPr lang="en-US" sz="1200" dirty="0">
                <a:solidFill>
                  <a:schemeClr val="bg1"/>
                </a:solidFill>
                <a:latin typeface="DM Mono" panose="020B0509040201040103" pitchFamily="49" charset="77"/>
              </a:rPr>
              <a:t>Mobile Review</a:t>
            </a:r>
          </a:p>
        </p:txBody>
      </p:sp>
      <p:sp>
        <p:nvSpPr>
          <p:cNvPr id="3" name="TextBox 2">
            <a:extLst>
              <a:ext uri="{FF2B5EF4-FFF2-40B4-BE49-F238E27FC236}">
                <a16:creationId xmlns:a16="http://schemas.microsoft.com/office/drawing/2014/main" id="{F16263C1-FA6B-590F-2046-3B05E9BB8A2B}"/>
              </a:ext>
            </a:extLst>
          </p:cNvPr>
          <p:cNvSpPr txBox="1"/>
          <p:nvPr/>
        </p:nvSpPr>
        <p:spPr>
          <a:xfrm>
            <a:off x="5236156" y="1649661"/>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14" name="TextBox 13">
            <a:extLst>
              <a:ext uri="{FF2B5EF4-FFF2-40B4-BE49-F238E27FC236}">
                <a16:creationId xmlns:a16="http://schemas.microsoft.com/office/drawing/2014/main" id="{BA2A11C5-32CD-3AC2-688F-9B3A8691C2B7}"/>
              </a:ext>
            </a:extLst>
          </p:cNvPr>
          <p:cNvSpPr txBox="1"/>
          <p:nvPr/>
        </p:nvSpPr>
        <p:spPr>
          <a:xfrm>
            <a:off x="5310968" y="3298250"/>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18" name="Rectangle 17">
            <a:extLst>
              <a:ext uri="{FF2B5EF4-FFF2-40B4-BE49-F238E27FC236}">
                <a16:creationId xmlns:a16="http://schemas.microsoft.com/office/drawing/2014/main" id="{B6144CC6-A241-88A2-7069-12DE8BCE713A}"/>
              </a:ext>
            </a:extLst>
          </p:cNvPr>
          <p:cNvSpPr/>
          <p:nvPr/>
        </p:nvSpPr>
        <p:spPr>
          <a:xfrm>
            <a:off x="5675842" y="2944963"/>
            <a:ext cx="1259378" cy="1059873"/>
          </a:xfrm>
          <a:prstGeom prst="rect">
            <a:avLst/>
          </a:prstGeom>
          <a:solidFill>
            <a:schemeClr val="accent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1"/>
                </a:solidFill>
                <a:latin typeface="DM Mono" panose="020B0509040201040103" pitchFamily="49" charset="77"/>
              </a:rPr>
              <a:t>1 </a:t>
            </a:r>
          </a:p>
          <a:p>
            <a:pPr algn="ctr"/>
            <a:r>
              <a:rPr lang="en-US" sz="1200" dirty="0" err="1">
                <a:solidFill>
                  <a:schemeClr val="bg1"/>
                </a:solidFill>
                <a:latin typeface="DM Mono" panose="020B0509040201040103" pitchFamily="49" charset="77"/>
              </a:rPr>
              <a:t>Checkin</a:t>
            </a:r>
            <a:endParaRPr lang="en-US" sz="1200" dirty="0">
              <a:solidFill>
                <a:schemeClr val="bg1"/>
              </a:solidFill>
              <a:latin typeface="DM Mono" panose="020B0509040201040103" pitchFamily="49" charset="77"/>
            </a:endParaRPr>
          </a:p>
        </p:txBody>
      </p:sp>
      <p:sp>
        <p:nvSpPr>
          <p:cNvPr id="19" name="TextBox 18">
            <a:extLst>
              <a:ext uri="{FF2B5EF4-FFF2-40B4-BE49-F238E27FC236}">
                <a16:creationId xmlns:a16="http://schemas.microsoft.com/office/drawing/2014/main" id="{FC7C248F-3B62-192F-0E0E-7F633858D821}"/>
              </a:ext>
            </a:extLst>
          </p:cNvPr>
          <p:cNvSpPr txBox="1"/>
          <p:nvPr/>
        </p:nvSpPr>
        <p:spPr>
          <a:xfrm>
            <a:off x="6965622" y="1649661"/>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22" name="TextBox 21">
            <a:extLst>
              <a:ext uri="{FF2B5EF4-FFF2-40B4-BE49-F238E27FC236}">
                <a16:creationId xmlns:a16="http://schemas.microsoft.com/office/drawing/2014/main" id="{FEF7CE92-AF42-6FCC-2757-5A38B79520EE}"/>
              </a:ext>
            </a:extLst>
          </p:cNvPr>
          <p:cNvSpPr txBox="1"/>
          <p:nvPr/>
        </p:nvSpPr>
        <p:spPr>
          <a:xfrm>
            <a:off x="7040435" y="3298250"/>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6" name="TextBox 5">
            <a:extLst>
              <a:ext uri="{FF2B5EF4-FFF2-40B4-BE49-F238E27FC236}">
                <a16:creationId xmlns:a16="http://schemas.microsoft.com/office/drawing/2014/main" id="{FFD0FD33-B74B-848D-40C6-6FB43BCCCE15}"/>
              </a:ext>
            </a:extLst>
          </p:cNvPr>
          <p:cNvSpPr txBox="1"/>
          <p:nvPr/>
        </p:nvSpPr>
        <p:spPr>
          <a:xfrm>
            <a:off x="7373550" y="1374895"/>
            <a:ext cx="877163" cy="877163"/>
          </a:xfrm>
          <a:prstGeom prst="rect">
            <a:avLst/>
          </a:prstGeom>
          <a:noFill/>
        </p:spPr>
        <p:txBody>
          <a:bodyPr wrap="none" rtlCol="0">
            <a:spAutoFit/>
          </a:bodyPr>
          <a:lstStyle/>
          <a:p>
            <a:pPr algn="ctr"/>
            <a:r>
              <a:rPr lang="en-US" sz="3600" dirty="0">
                <a:latin typeface="DM Mono" panose="020B0509040201040103" pitchFamily="49" charset="77"/>
              </a:rPr>
              <a:t>1</a:t>
            </a:r>
            <a:endParaRPr lang="en-US" sz="1500" dirty="0">
              <a:latin typeface="DM Mono" panose="020B0509040201040103" pitchFamily="49" charset="77"/>
            </a:endParaRPr>
          </a:p>
          <a:p>
            <a:pPr algn="ctr"/>
            <a:r>
              <a:rPr lang="en-US" sz="1500" dirty="0">
                <a:latin typeface="DM Mono" panose="020B0509040201040103" pitchFamily="49" charset="77"/>
              </a:rPr>
              <a:t>Review</a:t>
            </a:r>
          </a:p>
        </p:txBody>
      </p:sp>
      <p:sp>
        <p:nvSpPr>
          <p:cNvPr id="27" name="TextBox 26">
            <a:extLst>
              <a:ext uri="{FF2B5EF4-FFF2-40B4-BE49-F238E27FC236}">
                <a16:creationId xmlns:a16="http://schemas.microsoft.com/office/drawing/2014/main" id="{54CE030E-4A7E-F52F-6B3A-FBDEDECCC305}"/>
              </a:ext>
            </a:extLst>
          </p:cNvPr>
          <p:cNvSpPr txBox="1"/>
          <p:nvPr/>
        </p:nvSpPr>
        <p:spPr>
          <a:xfrm>
            <a:off x="7366335" y="3044333"/>
            <a:ext cx="992580" cy="877163"/>
          </a:xfrm>
          <a:prstGeom prst="rect">
            <a:avLst/>
          </a:prstGeom>
          <a:noFill/>
        </p:spPr>
        <p:txBody>
          <a:bodyPr wrap="none" rtlCol="0">
            <a:spAutoFit/>
          </a:bodyPr>
          <a:lstStyle/>
          <a:p>
            <a:pPr algn="ctr"/>
            <a:r>
              <a:rPr lang="en-US" sz="3600" dirty="0">
                <a:latin typeface="DM Mono" panose="020B0509040201040103" pitchFamily="49" charset="77"/>
              </a:rPr>
              <a:t>0</a:t>
            </a:r>
          </a:p>
          <a:p>
            <a:pPr algn="ctr"/>
            <a:r>
              <a:rPr lang="en-US" sz="1500" dirty="0">
                <a:latin typeface="DM Mono" panose="020B0509040201040103" pitchFamily="49" charset="77"/>
              </a:rPr>
              <a:t>Reviews</a:t>
            </a:r>
          </a:p>
        </p:txBody>
      </p:sp>
      <p:sp>
        <p:nvSpPr>
          <p:cNvPr id="4" name="Rectangle 3">
            <a:extLst>
              <a:ext uri="{FF2B5EF4-FFF2-40B4-BE49-F238E27FC236}">
                <a16:creationId xmlns:a16="http://schemas.microsoft.com/office/drawing/2014/main" id="{3B358567-40E3-7F9F-A87B-2DF031CB46F9}"/>
              </a:ext>
            </a:extLst>
          </p:cNvPr>
          <p:cNvSpPr/>
          <p:nvPr/>
        </p:nvSpPr>
        <p:spPr>
          <a:xfrm>
            <a:off x="3705226" y="1083402"/>
            <a:ext cx="4750724" cy="143706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0" name="Rectangle 19">
            <a:extLst>
              <a:ext uri="{FF2B5EF4-FFF2-40B4-BE49-F238E27FC236}">
                <a16:creationId xmlns:a16="http://schemas.microsoft.com/office/drawing/2014/main" id="{72364FD3-46ED-0202-286A-1D33C29C3721}"/>
              </a:ext>
            </a:extLst>
          </p:cNvPr>
          <p:cNvSpPr/>
          <p:nvPr/>
        </p:nvSpPr>
        <p:spPr>
          <a:xfrm>
            <a:off x="5657838" y="1269673"/>
            <a:ext cx="1259378" cy="1059873"/>
          </a:xfrm>
          <a:prstGeom prst="rect">
            <a:avLst/>
          </a:prstGeom>
          <a:solidFill>
            <a:schemeClr val="bg1"/>
          </a:solidFill>
          <a:ln w="3810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ysClr val="windowText" lastClr="000000"/>
                </a:solidFill>
                <a:latin typeface="DM Mono" panose="020B0509040201040103" pitchFamily="49" charset="77"/>
              </a:rPr>
              <a:t>0 </a:t>
            </a:r>
          </a:p>
          <a:p>
            <a:pPr algn="ctr"/>
            <a:r>
              <a:rPr lang="en-US" sz="1200" dirty="0" err="1">
                <a:solidFill>
                  <a:sysClr val="windowText" lastClr="000000"/>
                </a:solidFill>
                <a:latin typeface="DM Mono" panose="020B0509040201040103" pitchFamily="49" charset="77"/>
              </a:rPr>
              <a:t>Checkins</a:t>
            </a:r>
            <a:endParaRPr lang="en-US" sz="1200" dirty="0">
              <a:solidFill>
                <a:sysClr val="windowText" lastClr="000000"/>
              </a:solidFill>
              <a:latin typeface="DM Mono" panose="020B0509040201040103" pitchFamily="49" charset="77"/>
            </a:endParaRPr>
          </a:p>
        </p:txBody>
      </p:sp>
    </p:spTree>
    <p:extLst>
      <p:ext uri="{BB962C8B-B14F-4D97-AF65-F5344CB8AC3E}">
        <p14:creationId xmlns:p14="http://schemas.microsoft.com/office/powerpoint/2010/main" val="163574699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This is what we want</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52</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564695" y="774216"/>
            <a:ext cx="7991334" cy="276999"/>
          </a:xfrm>
          <a:prstGeom prst="rect">
            <a:avLst/>
          </a:prstGeom>
          <a:noFill/>
          <a:ln w="38100">
            <a:noFill/>
          </a:ln>
        </p:spPr>
        <p:txBody>
          <a:bodyPr wrap="square" rtlCol="0">
            <a:spAutoFit/>
          </a:bodyPr>
          <a:lstStyle/>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
        <p:nvSpPr>
          <p:cNvPr id="2" name="Rectangle 1">
            <a:extLst>
              <a:ext uri="{FF2B5EF4-FFF2-40B4-BE49-F238E27FC236}">
                <a16:creationId xmlns:a16="http://schemas.microsoft.com/office/drawing/2014/main" id="{B5E563AA-2BE7-F70A-0B35-D6BE16B8A533}"/>
              </a:ext>
            </a:extLst>
          </p:cNvPr>
          <p:cNvSpPr/>
          <p:nvPr/>
        </p:nvSpPr>
        <p:spPr>
          <a:xfrm>
            <a:off x="688051" y="1267191"/>
            <a:ext cx="2405759" cy="20246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solidFill>
                  <a:schemeClr val="bg1"/>
                </a:solidFill>
                <a:latin typeface="DM Mono" panose="020B0509040201040103" pitchFamily="49" charset="77"/>
              </a:rPr>
              <a:t>1</a:t>
            </a:r>
            <a:r>
              <a:rPr lang="en-US" sz="3600" dirty="0">
                <a:solidFill>
                  <a:schemeClr val="bg1"/>
                </a:solidFill>
                <a:latin typeface="DM Mono" panose="020B0509040201040103" pitchFamily="49" charset="77"/>
              </a:rPr>
              <a:t> </a:t>
            </a:r>
          </a:p>
          <a:p>
            <a:pPr algn="ctr"/>
            <a:r>
              <a:rPr lang="en-US" sz="1800" dirty="0">
                <a:solidFill>
                  <a:schemeClr val="bg1"/>
                </a:solidFill>
                <a:latin typeface="DM Mono" panose="020B0509040201040103" pitchFamily="49" charset="77"/>
              </a:rPr>
              <a:t>Mobile Review</a:t>
            </a:r>
          </a:p>
        </p:txBody>
      </p:sp>
      <p:sp>
        <p:nvSpPr>
          <p:cNvPr id="3" name="TextBox 2">
            <a:extLst>
              <a:ext uri="{FF2B5EF4-FFF2-40B4-BE49-F238E27FC236}">
                <a16:creationId xmlns:a16="http://schemas.microsoft.com/office/drawing/2014/main" id="{F16263C1-FA6B-590F-2046-3B05E9BB8A2B}"/>
              </a:ext>
            </a:extLst>
          </p:cNvPr>
          <p:cNvSpPr txBox="1"/>
          <p:nvPr/>
        </p:nvSpPr>
        <p:spPr>
          <a:xfrm>
            <a:off x="3361510" y="2106391"/>
            <a:ext cx="369012" cy="461665"/>
          </a:xfrm>
          <a:prstGeom prst="rect">
            <a:avLst/>
          </a:prstGeom>
          <a:noFill/>
        </p:spPr>
        <p:txBody>
          <a:bodyPr wrap="none" rtlCol="0">
            <a:spAutoFit/>
          </a:bodyPr>
          <a:lstStyle/>
          <a:p>
            <a:r>
              <a:rPr lang="en-US" sz="2400" dirty="0">
                <a:latin typeface="DM Mono" panose="020B0509040201040103" pitchFamily="49" charset="77"/>
              </a:rPr>
              <a:t>+</a:t>
            </a:r>
          </a:p>
        </p:txBody>
      </p:sp>
      <p:sp>
        <p:nvSpPr>
          <p:cNvPr id="19" name="TextBox 18">
            <a:extLst>
              <a:ext uri="{FF2B5EF4-FFF2-40B4-BE49-F238E27FC236}">
                <a16:creationId xmlns:a16="http://schemas.microsoft.com/office/drawing/2014/main" id="{FC7C248F-3B62-192F-0E0E-7F633858D821}"/>
              </a:ext>
            </a:extLst>
          </p:cNvPr>
          <p:cNvSpPr txBox="1"/>
          <p:nvPr/>
        </p:nvSpPr>
        <p:spPr>
          <a:xfrm>
            <a:off x="6536047" y="2152556"/>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6" name="TextBox 5">
            <a:extLst>
              <a:ext uri="{FF2B5EF4-FFF2-40B4-BE49-F238E27FC236}">
                <a16:creationId xmlns:a16="http://schemas.microsoft.com/office/drawing/2014/main" id="{FFD0FD33-B74B-848D-40C6-6FB43BCCCE15}"/>
              </a:ext>
            </a:extLst>
          </p:cNvPr>
          <p:cNvSpPr txBox="1"/>
          <p:nvPr/>
        </p:nvSpPr>
        <p:spPr>
          <a:xfrm>
            <a:off x="6856241" y="1690893"/>
            <a:ext cx="1011816" cy="1200329"/>
          </a:xfrm>
          <a:prstGeom prst="rect">
            <a:avLst/>
          </a:prstGeom>
          <a:noFill/>
        </p:spPr>
        <p:txBody>
          <a:bodyPr wrap="none" rtlCol="0">
            <a:spAutoFit/>
          </a:bodyPr>
          <a:lstStyle/>
          <a:p>
            <a:pPr algn="ctr"/>
            <a:r>
              <a:rPr lang="en-US" sz="5400" dirty="0">
                <a:latin typeface="DM Mono" panose="020B0509040201040103" pitchFamily="49" charset="77"/>
              </a:rPr>
              <a:t>1</a:t>
            </a:r>
          </a:p>
          <a:p>
            <a:pPr algn="ctr"/>
            <a:r>
              <a:rPr lang="en-US" sz="1800" dirty="0">
                <a:latin typeface="DM Mono" panose="020B0509040201040103" pitchFamily="49" charset="77"/>
              </a:rPr>
              <a:t>Review</a:t>
            </a:r>
          </a:p>
        </p:txBody>
      </p:sp>
      <p:sp>
        <p:nvSpPr>
          <p:cNvPr id="4" name="Rectangle 3">
            <a:extLst>
              <a:ext uri="{FF2B5EF4-FFF2-40B4-BE49-F238E27FC236}">
                <a16:creationId xmlns:a16="http://schemas.microsoft.com/office/drawing/2014/main" id="{3B358567-40E3-7F9F-A87B-2DF031CB46F9}"/>
              </a:ext>
            </a:extLst>
          </p:cNvPr>
          <p:cNvSpPr/>
          <p:nvPr/>
        </p:nvSpPr>
        <p:spPr>
          <a:xfrm>
            <a:off x="536856" y="1083402"/>
            <a:ext cx="7919094" cy="239547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0" name="Rectangle 19">
            <a:extLst>
              <a:ext uri="{FF2B5EF4-FFF2-40B4-BE49-F238E27FC236}">
                <a16:creationId xmlns:a16="http://schemas.microsoft.com/office/drawing/2014/main" id="{72364FD3-46ED-0202-286A-1D33C29C3721}"/>
              </a:ext>
            </a:extLst>
          </p:cNvPr>
          <p:cNvSpPr/>
          <p:nvPr/>
        </p:nvSpPr>
        <p:spPr>
          <a:xfrm>
            <a:off x="3946845" y="1338100"/>
            <a:ext cx="2321502" cy="1953740"/>
          </a:xfrm>
          <a:prstGeom prst="rect">
            <a:avLst/>
          </a:prstGeom>
          <a:solidFill>
            <a:schemeClr val="bg1"/>
          </a:solidFill>
          <a:ln w="3810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solidFill>
                  <a:sysClr val="windowText" lastClr="000000"/>
                </a:solidFill>
                <a:latin typeface="DM Mono" panose="020B0509040201040103" pitchFamily="49" charset="77"/>
              </a:rPr>
              <a:t>0</a:t>
            </a:r>
            <a:r>
              <a:rPr lang="en-US" sz="3600" dirty="0">
                <a:solidFill>
                  <a:sysClr val="windowText" lastClr="000000"/>
                </a:solidFill>
                <a:latin typeface="DM Mono" panose="020B0509040201040103" pitchFamily="49" charset="77"/>
              </a:rPr>
              <a:t> </a:t>
            </a:r>
          </a:p>
          <a:p>
            <a:pPr algn="ctr"/>
            <a:r>
              <a:rPr lang="en-US" sz="1800" dirty="0" err="1">
                <a:solidFill>
                  <a:sysClr val="windowText" lastClr="000000"/>
                </a:solidFill>
                <a:latin typeface="DM Mono" panose="020B0509040201040103" pitchFamily="49" charset="77"/>
              </a:rPr>
              <a:t>Checkins</a:t>
            </a:r>
            <a:endParaRPr lang="en-US" sz="1800" dirty="0">
              <a:solidFill>
                <a:sysClr val="windowText" lastClr="000000"/>
              </a:solidFill>
              <a:latin typeface="DM Mono" panose="020B0509040201040103" pitchFamily="49" charset="77"/>
            </a:endParaRPr>
          </a:p>
        </p:txBody>
      </p:sp>
    </p:spTree>
    <p:extLst>
      <p:ext uri="{BB962C8B-B14F-4D97-AF65-F5344CB8AC3E}">
        <p14:creationId xmlns:p14="http://schemas.microsoft.com/office/powerpoint/2010/main" val="31559639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This is what we are testing</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53</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564695" y="774216"/>
            <a:ext cx="7991334" cy="276999"/>
          </a:xfrm>
          <a:prstGeom prst="rect">
            <a:avLst/>
          </a:prstGeom>
          <a:noFill/>
          <a:ln w="38100">
            <a:noFill/>
          </a:ln>
        </p:spPr>
        <p:txBody>
          <a:bodyPr wrap="square" rtlCol="0">
            <a:spAutoFit/>
          </a:bodyPr>
          <a:lstStyle/>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
        <p:nvSpPr>
          <p:cNvPr id="2" name="Rectangle 1">
            <a:extLst>
              <a:ext uri="{FF2B5EF4-FFF2-40B4-BE49-F238E27FC236}">
                <a16:creationId xmlns:a16="http://schemas.microsoft.com/office/drawing/2014/main" id="{B5E563AA-2BE7-F70A-0B35-D6BE16B8A533}"/>
              </a:ext>
            </a:extLst>
          </p:cNvPr>
          <p:cNvSpPr/>
          <p:nvPr/>
        </p:nvSpPr>
        <p:spPr>
          <a:xfrm>
            <a:off x="688051" y="1267191"/>
            <a:ext cx="2405759" cy="20246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solidFill>
                  <a:schemeClr val="bg1"/>
                </a:solidFill>
                <a:latin typeface="DM Mono" panose="020B0509040201040103" pitchFamily="49" charset="77"/>
              </a:rPr>
              <a:t>1</a:t>
            </a:r>
            <a:r>
              <a:rPr lang="en-US" sz="3600" dirty="0">
                <a:solidFill>
                  <a:schemeClr val="bg1"/>
                </a:solidFill>
                <a:latin typeface="DM Mono" panose="020B0509040201040103" pitchFamily="49" charset="77"/>
              </a:rPr>
              <a:t> </a:t>
            </a:r>
          </a:p>
          <a:p>
            <a:pPr algn="ctr"/>
            <a:r>
              <a:rPr lang="en-US" sz="1800" dirty="0">
                <a:solidFill>
                  <a:schemeClr val="bg1"/>
                </a:solidFill>
                <a:latin typeface="DM Mono" panose="020B0509040201040103" pitchFamily="49" charset="77"/>
              </a:rPr>
              <a:t>Mobile Review</a:t>
            </a:r>
          </a:p>
          <a:p>
            <a:pPr algn="ctr"/>
            <a:r>
              <a:rPr lang="en-US" sz="1800" dirty="0">
                <a:solidFill>
                  <a:schemeClr val="bg1"/>
                </a:solidFill>
                <a:latin typeface="DM Mono" panose="020B0509040201040103" pitchFamily="49" charset="77"/>
              </a:rPr>
              <a:t>for </a:t>
            </a:r>
          </a:p>
          <a:p>
            <a:pPr algn="ctr"/>
            <a:r>
              <a:rPr lang="en-US" sz="1800" dirty="0">
                <a:solidFill>
                  <a:schemeClr val="bg1"/>
                </a:solidFill>
                <a:latin typeface="DM Mono" panose="020B0509040201040103" pitchFamily="49" charset="77"/>
              </a:rPr>
              <a:t>Inglewood Pizza</a:t>
            </a:r>
          </a:p>
        </p:txBody>
      </p:sp>
      <p:sp>
        <p:nvSpPr>
          <p:cNvPr id="3" name="TextBox 2">
            <a:extLst>
              <a:ext uri="{FF2B5EF4-FFF2-40B4-BE49-F238E27FC236}">
                <a16:creationId xmlns:a16="http://schemas.microsoft.com/office/drawing/2014/main" id="{F16263C1-FA6B-590F-2046-3B05E9BB8A2B}"/>
              </a:ext>
            </a:extLst>
          </p:cNvPr>
          <p:cNvSpPr txBox="1"/>
          <p:nvPr/>
        </p:nvSpPr>
        <p:spPr>
          <a:xfrm>
            <a:off x="3361510" y="2106391"/>
            <a:ext cx="369012" cy="461665"/>
          </a:xfrm>
          <a:prstGeom prst="rect">
            <a:avLst/>
          </a:prstGeom>
          <a:noFill/>
        </p:spPr>
        <p:txBody>
          <a:bodyPr wrap="none" rtlCol="0">
            <a:spAutoFit/>
          </a:bodyPr>
          <a:lstStyle/>
          <a:p>
            <a:r>
              <a:rPr lang="en-US" sz="2400" dirty="0">
                <a:latin typeface="DM Mono" panose="020B0509040201040103" pitchFamily="49" charset="77"/>
              </a:rPr>
              <a:t>+</a:t>
            </a:r>
          </a:p>
        </p:txBody>
      </p:sp>
      <p:sp>
        <p:nvSpPr>
          <p:cNvPr id="19" name="TextBox 18">
            <a:extLst>
              <a:ext uri="{FF2B5EF4-FFF2-40B4-BE49-F238E27FC236}">
                <a16:creationId xmlns:a16="http://schemas.microsoft.com/office/drawing/2014/main" id="{FC7C248F-3B62-192F-0E0E-7F633858D821}"/>
              </a:ext>
            </a:extLst>
          </p:cNvPr>
          <p:cNvSpPr txBox="1"/>
          <p:nvPr/>
        </p:nvSpPr>
        <p:spPr>
          <a:xfrm>
            <a:off x="6536047" y="2152556"/>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6" name="TextBox 5">
            <a:extLst>
              <a:ext uri="{FF2B5EF4-FFF2-40B4-BE49-F238E27FC236}">
                <a16:creationId xmlns:a16="http://schemas.microsoft.com/office/drawing/2014/main" id="{FFD0FD33-B74B-848D-40C6-6FB43BCCCE15}"/>
              </a:ext>
            </a:extLst>
          </p:cNvPr>
          <p:cNvSpPr txBox="1"/>
          <p:nvPr/>
        </p:nvSpPr>
        <p:spPr>
          <a:xfrm>
            <a:off x="6795975" y="1321560"/>
            <a:ext cx="1428889" cy="2031325"/>
          </a:xfrm>
          <a:prstGeom prst="rect">
            <a:avLst/>
          </a:prstGeom>
          <a:noFill/>
        </p:spPr>
        <p:txBody>
          <a:bodyPr wrap="square" rtlCol="0">
            <a:spAutoFit/>
          </a:bodyPr>
          <a:lstStyle/>
          <a:p>
            <a:pPr algn="ctr"/>
            <a:r>
              <a:rPr lang="en-US" sz="5400" dirty="0">
                <a:latin typeface="DM Mono" panose="020B0509040201040103" pitchFamily="49" charset="77"/>
              </a:rPr>
              <a:t>1 </a:t>
            </a:r>
          </a:p>
          <a:p>
            <a:pPr algn="ctr"/>
            <a:r>
              <a:rPr lang="en-US" sz="1800" dirty="0">
                <a:latin typeface="DM Mono" panose="020B0509040201040103" pitchFamily="49" charset="77"/>
              </a:rPr>
              <a:t>Review</a:t>
            </a:r>
          </a:p>
          <a:p>
            <a:pPr algn="ctr"/>
            <a:r>
              <a:rPr lang="en-US" sz="1800" dirty="0">
                <a:latin typeface="DM Mono" panose="020B0509040201040103" pitchFamily="49" charset="77"/>
              </a:rPr>
              <a:t>for</a:t>
            </a:r>
          </a:p>
          <a:p>
            <a:pPr algn="ctr"/>
            <a:r>
              <a:rPr lang="en-US" sz="1800" dirty="0">
                <a:latin typeface="DM Mono" panose="020B0509040201040103" pitchFamily="49" charset="77"/>
              </a:rPr>
              <a:t>Inglewood Pizza</a:t>
            </a:r>
          </a:p>
        </p:txBody>
      </p:sp>
      <p:sp>
        <p:nvSpPr>
          <p:cNvPr id="4" name="Rectangle 3">
            <a:extLst>
              <a:ext uri="{FF2B5EF4-FFF2-40B4-BE49-F238E27FC236}">
                <a16:creationId xmlns:a16="http://schemas.microsoft.com/office/drawing/2014/main" id="{3B358567-40E3-7F9F-A87B-2DF031CB46F9}"/>
              </a:ext>
            </a:extLst>
          </p:cNvPr>
          <p:cNvSpPr/>
          <p:nvPr/>
        </p:nvSpPr>
        <p:spPr>
          <a:xfrm>
            <a:off x="536856" y="1083402"/>
            <a:ext cx="7919094" cy="239547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0" name="Rectangle 19">
            <a:extLst>
              <a:ext uri="{FF2B5EF4-FFF2-40B4-BE49-F238E27FC236}">
                <a16:creationId xmlns:a16="http://schemas.microsoft.com/office/drawing/2014/main" id="{72364FD3-46ED-0202-286A-1D33C29C3721}"/>
              </a:ext>
            </a:extLst>
          </p:cNvPr>
          <p:cNvSpPr/>
          <p:nvPr/>
        </p:nvSpPr>
        <p:spPr>
          <a:xfrm>
            <a:off x="3946845" y="1338100"/>
            <a:ext cx="2321502" cy="1953740"/>
          </a:xfrm>
          <a:prstGeom prst="rect">
            <a:avLst/>
          </a:prstGeom>
          <a:solidFill>
            <a:schemeClr val="tx2"/>
          </a:solidFill>
          <a:ln w="3810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solidFill>
                  <a:schemeClr val="bg2"/>
                </a:solidFill>
                <a:latin typeface="DM Mono" panose="020B0509040201040103" pitchFamily="49" charset="77"/>
              </a:rPr>
              <a:t>0</a:t>
            </a:r>
            <a:r>
              <a:rPr lang="en-US" sz="3600" dirty="0">
                <a:solidFill>
                  <a:schemeClr val="bg2"/>
                </a:solidFill>
                <a:latin typeface="DM Mono" panose="020B0509040201040103" pitchFamily="49" charset="77"/>
              </a:rPr>
              <a:t> </a:t>
            </a:r>
          </a:p>
          <a:p>
            <a:pPr algn="ctr"/>
            <a:r>
              <a:rPr lang="en-US" sz="1800" dirty="0" err="1">
                <a:solidFill>
                  <a:schemeClr val="bg2"/>
                </a:solidFill>
                <a:latin typeface="DM Mono" panose="020B0509040201040103" pitchFamily="49" charset="77"/>
              </a:rPr>
              <a:t>Checkins</a:t>
            </a:r>
            <a:endParaRPr lang="en-US" sz="1800" dirty="0">
              <a:solidFill>
                <a:schemeClr val="bg2"/>
              </a:solidFill>
              <a:latin typeface="DM Mono" panose="020B0509040201040103" pitchFamily="49" charset="77"/>
            </a:endParaRPr>
          </a:p>
          <a:p>
            <a:pPr algn="ctr"/>
            <a:r>
              <a:rPr lang="en-US" sz="1800" dirty="0">
                <a:solidFill>
                  <a:schemeClr val="bg2"/>
                </a:solidFill>
                <a:latin typeface="DM Mono" panose="020B0509040201040103" pitchFamily="49" charset="77"/>
              </a:rPr>
              <a:t>at</a:t>
            </a:r>
          </a:p>
          <a:p>
            <a:pPr algn="ctr"/>
            <a:r>
              <a:rPr lang="en-US" sz="1800" dirty="0">
                <a:solidFill>
                  <a:schemeClr val="bg2"/>
                </a:solidFill>
                <a:latin typeface="DM Mono" panose="020B0509040201040103" pitchFamily="49" charset="77"/>
              </a:rPr>
              <a:t>Inglewood Pizza</a:t>
            </a:r>
          </a:p>
        </p:txBody>
      </p:sp>
    </p:spTree>
    <p:extLst>
      <p:ext uri="{BB962C8B-B14F-4D97-AF65-F5344CB8AC3E}">
        <p14:creationId xmlns:p14="http://schemas.microsoft.com/office/powerpoint/2010/main" val="11689880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Give it a better name</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54</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564695" y="774216"/>
            <a:ext cx="7991334" cy="276999"/>
          </a:xfrm>
          <a:prstGeom prst="rect">
            <a:avLst/>
          </a:prstGeom>
          <a:noFill/>
          <a:ln w="38100">
            <a:noFill/>
          </a:ln>
        </p:spPr>
        <p:txBody>
          <a:bodyPr wrap="square" rtlCol="0">
            <a:spAutoFit/>
          </a:bodyPr>
          <a:lstStyle/>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
        <p:nvSpPr>
          <p:cNvPr id="12" name="TextBox 11">
            <a:extLst>
              <a:ext uri="{FF2B5EF4-FFF2-40B4-BE49-F238E27FC236}">
                <a16:creationId xmlns:a16="http://schemas.microsoft.com/office/drawing/2014/main" id="{2A334901-9D4E-FC5E-4A01-90B72E916FF6}"/>
              </a:ext>
            </a:extLst>
          </p:cNvPr>
          <p:cNvSpPr txBox="1"/>
          <p:nvPr/>
        </p:nvSpPr>
        <p:spPr>
          <a:xfrm>
            <a:off x="340943" y="788244"/>
            <a:ext cx="8462114" cy="3970318"/>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highlight>
                  <a:srgbClr val="FFFF00"/>
                </a:highlight>
                <a:latin typeface="DM Mono" panose="020B0509040201040103" pitchFamily="49" charset="77"/>
              </a:rPr>
              <a:t>test_will_count_mobile_reviews_without_matching_checkins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p>
          <a:p>
            <a:pPr lvl="0"/>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actual_df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0086B3"/>
                </a:solidFill>
                <a:latin typeface="DM Mono" panose="020B0509040201040103" pitchFamily="49" charset="77"/>
              </a:rPr>
              <a:t>transform</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browser_reviews_df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datetime</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2022</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4</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14</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expected_json</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read_json</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actual_df</a:t>
            </a: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expected_json</a:t>
            </a:r>
            <a:br>
              <a:rPr lang="en-CA" sz="1200" dirty="0">
                <a:latin typeface="DM Mono" panose="020B0509040201040103" pitchFamily="49" charset="77"/>
              </a:rPr>
            </a:br>
            <a:r>
              <a:rPr lang="en-CA" sz="1200" dirty="0">
                <a:latin typeface="DM Mono" panose="020B0509040201040103" pitchFamily="49" charset="77"/>
              </a:rPr>
              <a:t>  </a:t>
            </a:r>
            <a:r>
              <a:rPr lang="en-CA" sz="1200" dirty="0">
                <a:solidFill>
                  <a:srgbClr val="969896"/>
                </a:solidFill>
                <a:latin typeface="DM Mono" panose="020B0509040201040103" pitchFamily="49" charset="77"/>
              </a:rPr>
              <a:t>#</a:t>
            </a:r>
            <a:r>
              <a:rPr lang="en-CA" sz="1200" dirty="0" err="1">
                <a:solidFill>
                  <a:srgbClr val="969896"/>
                </a:solidFill>
                <a:latin typeface="DM Mono" panose="020B0509040201040103" pitchFamily="49" charset="77"/>
              </a:rPr>
              <a:t>overwrite_expected</a:t>
            </a:r>
            <a:r>
              <a:rPr lang="en-CA" sz="1200" dirty="0">
                <a:solidFill>
                  <a:srgbClr val="969896"/>
                </a:solidFill>
                <a:latin typeface="DM Mono" panose="020B0509040201040103" pitchFamily="49" charset="77"/>
              </a:rPr>
              <a:t>(</a:t>
            </a:r>
            <a:r>
              <a:rPr lang="en-CA" sz="1200" dirty="0" err="1">
                <a:solidFill>
                  <a:srgbClr val="969896"/>
                </a:solidFill>
                <a:latin typeface="DM Mono" panose="020B0509040201040103" pitchFamily="49" charset="77"/>
              </a:rPr>
              <a:t>actual_df</a:t>
            </a:r>
            <a:r>
              <a:rPr lang="en-CA" sz="1200" dirty="0">
                <a:solidFill>
                  <a:srgbClr val="969896"/>
                </a:solidFill>
                <a:latin typeface="DM Mono" panose="020B0509040201040103" pitchFamily="49" charset="77"/>
              </a:rPr>
              <a:t>)</a:t>
            </a:r>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Tree>
    <p:extLst>
      <p:ext uri="{BB962C8B-B14F-4D97-AF65-F5344CB8AC3E}">
        <p14:creationId xmlns:p14="http://schemas.microsoft.com/office/powerpoint/2010/main" val="32892821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8" name="TextBox 7">
            <a:extLst>
              <a:ext uri="{FF2B5EF4-FFF2-40B4-BE49-F238E27FC236}">
                <a16:creationId xmlns:a16="http://schemas.microsoft.com/office/drawing/2014/main" id="{5D9C0CDB-68E0-A472-586A-BA1E045B1845}"/>
              </a:ext>
            </a:extLst>
          </p:cNvPr>
          <p:cNvSpPr txBox="1"/>
          <p:nvPr/>
        </p:nvSpPr>
        <p:spPr>
          <a:xfrm>
            <a:off x="340943" y="788244"/>
            <a:ext cx="8462114" cy="3970318"/>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test_will_count_mobile_reviews_without_matching_checkins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p>
          <a:p>
            <a:pPr lvl="0"/>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                   "</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actual_df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0086B3"/>
                </a:solidFill>
                <a:latin typeface="DM Mono" panose="020B0509040201040103" pitchFamily="49" charset="77"/>
              </a:rPr>
              <a:t>transform</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browser_reviews_df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datetime</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2022</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4</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14</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expected_json</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read_json</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actual_df</a:t>
            </a: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expected_json</a:t>
            </a:r>
            <a:br>
              <a:rPr lang="en-CA" sz="1200" dirty="0">
                <a:latin typeface="DM Mono" panose="020B0509040201040103" pitchFamily="49" charset="77"/>
              </a:rPr>
            </a:br>
            <a:r>
              <a:rPr lang="en-CA" sz="1200" dirty="0">
                <a:latin typeface="DM Mono" panose="020B0509040201040103" pitchFamily="49" charset="77"/>
              </a:rPr>
              <a:t>  </a:t>
            </a:r>
            <a:r>
              <a:rPr lang="en-CA" sz="1200" dirty="0">
                <a:solidFill>
                  <a:srgbClr val="969896"/>
                </a:solidFill>
                <a:latin typeface="DM Mono" panose="020B0509040201040103" pitchFamily="49" charset="77"/>
              </a:rPr>
              <a:t>#</a:t>
            </a:r>
            <a:r>
              <a:rPr lang="en-CA" sz="1200" dirty="0" err="1">
                <a:solidFill>
                  <a:srgbClr val="969896"/>
                </a:solidFill>
                <a:latin typeface="DM Mono" panose="020B0509040201040103" pitchFamily="49" charset="77"/>
              </a:rPr>
              <a:t>overwrite_expected</a:t>
            </a:r>
            <a:r>
              <a:rPr lang="en-CA" sz="1200" dirty="0">
                <a:solidFill>
                  <a:srgbClr val="969896"/>
                </a:solidFill>
                <a:latin typeface="DM Mono" panose="020B0509040201040103" pitchFamily="49" charset="77"/>
              </a:rPr>
              <a:t>(</a:t>
            </a:r>
            <a:r>
              <a:rPr lang="en-CA" sz="1200" dirty="0" err="1">
                <a:solidFill>
                  <a:srgbClr val="969896"/>
                </a:solidFill>
                <a:latin typeface="DM Mono" panose="020B0509040201040103" pitchFamily="49" charset="77"/>
              </a:rPr>
              <a:t>actual_df</a:t>
            </a:r>
            <a:r>
              <a:rPr lang="en-CA" sz="1200" dirty="0">
                <a:solidFill>
                  <a:srgbClr val="969896"/>
                </a:solidFill>
                <a:latin typeface="DM Mono" panose="020B0509040201040103" pitchFamily="49" charset="77"/>
              </a:rPr>
              <a:t>)</a:t>
            </a:r>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
        <p:nvSpPr>
          <p:cNvPr id="4" name="Rectangle 3">
            <a:extLst>
              <a:ext uri="{FF2B5EF4-FFF2-40B4-BE49-F238E27FC236}">
                <a16:creationId xmlns:a16="http://schemas.microsoft.com/office/drawing/2014/main" id="{84DFD350-95FE-90D1-66FE-107E28D1C16D}"/>
              </a:ext>
            </a:extLst>
          </p:cNvPr>
          <p:cNvSpPr/>
          <p:nvPr/>
        </p:nvSpPr>
        <p:spPr>
          <a:xfrm>
            <a:off x="467067" y="1899946"/>
            <a:ext cx="7397965" cy="253916"/>
          </a:xfrm>
          <a:prstGeom prst="rect">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Check out the test input</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55</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2" name="!!mobile_reviews">
            <a:extLst>
              <a:ext uri="{FF2B5EF4-FFF2-40B4-BE49-F238E27FC236}">
                <a16:creationId xmlns:a16="http://schemas.microsoft.com/office/drawing/2014/main" id="{25C3965C-FE98-8097-217C-2CB88FF45C64}"/>
              </a:ext>
            </a:extLst>
          </p:cNvPr>
          <p:cNvSpPr/>
          <p:nvPr/>
        </p:nvSpPr>
        <p:spPr>
          <a:xfrm>
            <a:off x="5105478" y="1878501"/>
            <a:ext cx="1951175" cy="276999"/>
          </a:xfrm>
          <a:prstGeom prst="rect">
            <a:avLst/>
          </a:prstGeom>
        </p:spPr>
        <p:txBody>
          <a:bodyPr wrap="none">
            <a:spAutoFit/>
          </a:bodyPr>
          <a:lstStyle/>
          <a:p>
            <a:r>
              <a:rPr lang="en-CA" sz="1200" dirty="0" err="1">
                <a:solidFill>
                  <a:srgbClr val="183691"/>
                </a:solidFill>
                <a:latin typeface="DM Mono" panose="020B0509040201040103" pitchFamily="49" charset="77"/>
              </a:rPr>
              <a:t>mobile_reviews.json</a:t>
            </a:r>
            <a:endParaRPr lang="en-US" sz="1200" dirty="0"/>
          </a:p>
        </p:txBody>
      </p:sp>
    </p:spTree>
    <p:extLst>
      <p:ext uri="{BB962C8B-B14F-4D97-AF65-F5344CB8AC3E}">
        <p14:creationId xmlns:p14="http://schemas.microsoft.com/office/powerpoint/2010/main" val="231988805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888"/>
        <p:cNvGrpSpPr/>
        <p:nvPr/>
      </p:nvGrpSpPr>
      <p:grpSpPr>
        <a:xfrm>
          <a:off x="0" y="0"/>
          <a:ext cx="0" cy="0"/>
          <a:chOff x="0" y="0"/>
          <a:chExt cx="0" cy="0"/>
        </a:xfrm>
      </p:grpSpPr>
      <p:sp>
        <p:nvSpPr>
          <p:cNvPr id="14" name="!!mobile_reviews">
            <a:extLst>
              <a:ext uri="{FF2B5EF4-FFF2-40B4-BE49-F238E27FC236}">
                <a16:creationId xmlns:a16="http://schemas.microsoft.com/office/drawing/2014/main" id="{0A0C42FE-DCBF-2BB1-40B1-A4380CE72E4C}"/>
              </a:ext>
            </a:extLst>
          </p:cNvPr>
          <p:cNvSpPr/>
          <p:nvPr/>
        </p:nvSpPr>
        <p:spPr>
          <a:xfrm>
            <a:off x="576333" y="269422"/>
            <a:ext cx="7991335" cy="27884557"/>
          </a:xfrm>
          <a:prstGeom prst="rect">
            <a:avLst/>
          </a:prstGeom>
          <a:solidFill>
            <a:schemeClr val="bg1"/>
          </a:solidFill>
        </p:spPr>
        <p:txBody>
          <a:bodyPr wrap="square">
            <a:spAutoFit/>
          </a:bodyPr>
          <a:lstStyle/>
          <a:p>
            <a:endParaRPr lang="en-CA" sz="1050" dirty="0">
              <a:solidFill>
                <a:srgbClr val="63A35C"/>
              </a:solidFill>
              <a:latin typeface="DM Mono" panose="020B0509040201040103" pitchFamily="49" charset="77"/>
            </a:endParaRPr>
          </a:p>
          <a:p>
            <a:endParaRPr lang="en-CA" sz="1050" dirty="0">
              <a:solidFill>
                <a:srgbClr val="63A35C"/>
              </a:solidFill>
              <a:latin typeface="DM Mono" panose="020B0509040201040103" pitchFamily="49" charset="77"/>
            </a:endParaRPr>
          </a:p>
          <a:p>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"XQfwVwDr-v0ZS3_CbbE5Xw"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"mh_-eMZ6K5RLWhZyISBhwA"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"Pns2l4eNsfO8kk83dixA6A"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3.0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"If you decide to eat here, just be aware it is going to take about 2 hours from beginning to end. We have tried it multiple times, because I want to like it! I have been to its other locations in NJ and never had a bad experience. \n\</a:t>
            </a:r>
            <a:r>
              <a:rPr lang="en-CA" sz="1050" dirty="0" err="1">
                <a:solidFill>
                  <a:srgbClr val="183691"/>
                </a:solidFill>
                <a:latin typeface="DM Mono" panose="020B0509040201040103" pitchFamily="49" charset="77"/>
              </a:rPr>
              <a:t>nThe</a:t>
            </a:r>
            <a:r>
              <a:rPr lang="en-CA" sz="1050" dirty="0">
                <a:solidFill>
                  <a:srgbClr val="183691"/>
                </a:solidFill>
                <a:latin typeface="DM Mono" panose="020B0509040201040103" pitchFamily="49" charset="77"/>
              </a:rPr>
              <a:t> food is good, but it takes a very long time to come out. The waitstaff is very young, but usually pleasant. We have just had too many experiences where we spent way too long waiting. We usually opt for another diner or restaurant on the weekends, in order to be done quicker."</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"2018-07-07 22:09:11"</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"7ATYjTIgM3jUlt4UM3IypQ"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"OyoGAe7OKpv6SyGZT5g77Q"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"qkRM_2X51Yqxk3btlwAQIg"</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t>
            </a:r>
            <a:r>
              <a:rPr lang="en-CA" sz="1050" dirty="0" err="1">
                <a:solidFill>
                  <a:srgbClr val="183691"/>
                </a:solidFill>
                <a:latin typeface="DM Mono" panose="020B0509040201040103" pitchFamily="49" charset="77"/>
              </a:rPr>
              <a:t>Ive</a:t>
            </a:r>
            <a:r>
              <a:rPr lang="en-CA" sz="1050" dirty="0">
                <a:solidFill>
                  <a:srgbClr val="183691"/>
                </a:solidFill>
                <a:latin typeface="DM Mono" panose="020B0509040201040103" pitchFamily="49" charset="77"/>
              </a:rPr>
              <a:t> taken a lot of spin classes over the years, and nothing compares to the classes at Body Cycle. From the nice, clean space and amazing bikes, to the welcoming and motivating instructors, every class is a top notch work out.\n\</a:t>
            </a:r>
            <a:r>
              <a:rPr lang="en-CA" sz="1050" dirty="0" err="1">
                <a:solidFill>
                  <a:srgbClr val="183691"/>
                </a:solidFill>
                <a:latin typeface="DM Mono" panose="020B0509040201040103" pitchFamily="49" charset="77"/>
              </a:rPr>
              <a:t>nFor</a:t>
            </a:r>
            <a:r>
              <a:rPr lang="en-CA" sz="1050" dirty="0">
                <a:solidFill>
                  <a:srgbClr val="183691"/>
                </a:solidFill>
                <a:latin typeface="DM Mono" panose="020B0509040201040103" pitchFamily="49" charset="77"/>
              </a:rPr>
              <a:t> anyone who struggles to fit workouts in, the online scheduling system makes it easy to plan ahead (and </a:t>
            </a:r>
            <a:r>
              <a:rPr lang="en-CA" sz="1050" dirty="0" err="1">
                <a:solidFill>
                  <a:srgbClr val="183691"/>
                </a:solidFill>
                <a:latin typeface="DM Mono" panose="020B0509040201040103" pitchFamily="49" charset="77"/>
              </a:rPr>
              <a:t>theres</a:t>
            </a:r>
            <a:r>
              <a:rPr lang="en-CA" sz="1050" dirty="0">
                <a:solidFill>
                  <a:srgbClr val="183691"/>
                </a:solidFill>
                <a:latin typeface="DM Mono" panose="020B0509040201040103" pitchFamily="49" charset="77"/>
              </a:rPr>
              <a:t> no need to line up way in advanced like many gyms make you do).\n\</a:t>
            </a:r>
            <a:r>
              <a:rPr lang="en-CA" sz="1050" dirty="0" err="1">
                <a:solidFill>
                  <a:srgbClr val="183691"/>
                </a:solidFill>
                <a:latin typeface="DM Mono" panose="020B0509040201040103" pitchFamily="49" charset="77"/>
              </a:rPr>
              <a:t>nThere</a:t>
            </a:r>
            <a:r>
              <a:rPr lang="en-CA" sz="1050" dirty="0">
                <a:solidFill>
                  <a:srgbClr val="183691"/>
                </a:solidFill>
                <a:latin typeface="DM Mono" panose="020B0509040201040103" pitchFamily="49" charset="77"/>
              </a:rPr>
              <a:t> is no way I can write this review without giving Russell, the owner of Body Cycle, a shout out. </a:t>
            </a:r>
            <a:r>
              <a:rPr lang="en-CA" sz="1050" dirty="0" err="1">
                <a:solidFill>
                  <a:srgbClr val="183691"/>
                </a:solidFill>
                <a:latin typeface="DM Mono" panose="020B0509040201040103" pitchFamily="49" charset="77"/>
              </a:rPr>
              <a:t>Russells</a:t>
            </a:r>
            <a:r>
              <a:rPr lang="en-CA" sz="1050" dirty="0">
                <a:solidFill>
                  <a:srgbClr val="183691"/>
                </a:solidFill>
                <a:latin typeface="DM Mono" panose="020B0509040201040103" pitchFamily="49" charset="77"/>
              </a:rPr>
              <a:t> passion for fitness and cycling is so evident, as is his desire for all of his clients to succeed. He is always dropping in to classes to check in\/provide encouragement, and is open to ideas and recommendations from anyone. Russell always wears a smile on his face, even when </a:t>
            </a:r>
            <a:r>
              <a:rPr lang="en-CA" sz="1050" dirty="0" err="1">
                <a:solidFill>
                  <a:srgbClr val="183691"/>
                </a:solidFill>
                <a:latin typeface="DM Mono" panose="020B0509040201040103" pitchFamily="49" charset="77"/>
              </a:rPr>
              <a:t>hes</a:t>
            </a:r>
            <a:r>
              <a:rPr lang="en-CA" sz="1050" dirty="0">
                <a:solidFill>
                  <a:srgbClr val="183691"/>
                </a:solidFill>
                <a:latin typeface="DM Mono" panose="020B0509040201040103" pitchFamily="49" charset="77"/>
              </a:rPr>
              <a:t> kicking your butt in class!"</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13:18:32"</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"YjUWPpI6HXG530lwP-fb2A"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"8g_iMtfSiwikVnbP2etR0A"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"Pns2l4eNsfO8kk83dixA6A"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3.0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"Family diner. Had the buffet. Eclectic assortment: a large chicken leg, fried jalapeño, tamale, two rolled grape leaves, fresh melon. All good. Lots of Mexican choices there. Also has a menu with breakfast served all day long. Friendly, attentive staff. Good place for a casual relaxed meal with no expectations. Next to the Clarion Hotel."</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16:23:50"</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"kxX2SOes4o-D3ZQBkiMRfA"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"_7bHUi9Uuf5__HHc_Q8guQ"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"bBDDEgkFA1Otx9Lfe7BZUQ"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"Wow!  Yummy, different,  delicious.   Our favorite is the lamb curry and korma.  With 10 different kinds of naan!!!  </a:t>
            </a:r>
            <a:r>
              <a:rPr lang="en-CA" sz="1050" dirty="0" err="1">
                <a:solidFill>
                  <a:srgbClr val="183691"/>
                </a:solidFill>
                <a:latin typeface="DM Mono" panose="020B0509040201040103" pitchFamily="49" charset="77"/>
              </a:rPr>
              <a:t>Dont</a:t>
            </a:r>
            <a:r>
              <a:rPr lang="en-CA" sz="1050" dirty="0">
                <a:solidFill>
                  <a:srgbClr val="183691"/>
                </a:solidFill>
                <a:latin typeface="DM Mono" panose="020B0509040201040103" pitchFamily="49" charset="77"/>
              </a:rPr>
              <a:t> let the outside deter you (because we almost changed our minds)...go in and try something new!   </a:t>
            </a:r>
            <a:r>
              <a:rPr lang="en-CA" sz="1050" dirty="0" err="1">
                <a:solidFill>
                  <a:srgbClr val="183691"/>
                </a:solidFill>
                <a:latin typeface="DM Mono" panose="020B0509040201040103" pitchFamily="49" charset="77"/>
              </a:rPr>
              <a:t>Youll</a:t>
            </a:r>
            <a:r>
              <a:rPr lang="en-CA" sz="1050" dirty="0">
                <a:solidFill>
                  <a:srgbClr val="183691"/>
                </a:solidFill>
                <a:latin typeface="DM Mono" panose="020B0509040201040103" pitchFamily="49" charset="77"/>
              </a:rPr>
              <a:t> be glad you did!"</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"2021-01-04 00:01:03"</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"e4Vwtrqf-wpJfwesgvdgxQ"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"bcjbaE6dDog4jkNY91ncLQ"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t>
            </a:r>
            <a:r>
              <a:rPr lang="en-CA" sz="1050" dirty="0" err="1">
                <a:solidFill>
                  <a:srgbClr val="183691"/>
                </a:solidFill>
                <a:latin typeface="DM Mono" panose="020B0509040201040103" pitchFamily="49" charset="77"/>
              </a:rPr>
              <a:t>tUFrWirKiKi_TAnsVWINQQ</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4.0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"Cute interior and owner (?) gave us tour of upcoming patio\/rooftop area which will be great on beautiful days like today. Cheese curds were very good and very filling. Really like that sandwiches come w salad, </a:t>
            </a:r>
            <a:r>
              <a:rPr lang="en-CA" sz="1050" dirty="0" err="1">
                <a:solidFill>
                  <a:srgbClr val="183691"/>
                </a:solidFill>
                <a:latin typeface="DM Mono" panose="020B0509040201040103" pitchFamily="49" charset="77"/>
              </a:rPr>
              <a:t>esp</a:t>
            </a:r>
            <a:r>
              <a:rPr lang="en-CA" sz="1050" dirty="0">
                <a:solidFill>
                  <a:srgbClr val="183691"/>
                </a:solidFill>
                <a:latin typeface="DM Mono" panose="020B0509040201040103" pitchFamily="49" charset="77"/>
              </a:rPr>
              <a:t> after eating too many curds! Had the onion, gruyere, tomato sandwich. </a:t>
            </a:r>
            <a:r>
              <a:rPr lang="en-CA" sz="1050" dirty="0" err="1">
                <a:solidFill>
                  <a:srgbClr val="183691"/>
                </a:solidFill>
                <a:latin typeface="DM Mono" panose="020B0509040201040103" pitchFamily="49" charset="77"/>
              </a:rPr>
              <a:t>Wasnt</a:t>
            </a:r>
            <a:r>
              <a:rPr lang="en-CA" sz="1050" dirty="0">
                <a:solidFill>
                  <a:srgbClr val="183691"/>
                </a:solidFill>
                <a:latin typeface="DM Mono" panose="020B0509040201040103" pitchFamily="49" charset="77"/>
              </a:rPr>
              <a:t> too much cheese which I liked. Needed something else...pepper jelly maybe. Would like to see more menu options added such as salads w fun cheeses. Lots of beer and wine as well as limited cocktails. Next time I will try one of the draft wines."</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"2017-01-14 20:54:15"</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"kxX2SOes4o-D3ZQBkiMRfA"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"_7bHUi9Uuf5__HHc_Q8guQ"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"mpf3x-BjTdTEA3yCZrAYPw"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"Wow!  Yummy, different,  delicious.   Our favorite is the lamb curry and korma.  With 10 different kinds of naan!!!  </a:t>
            </a:r>
            <a:r>
              <a:rPr lang="en-CA" sz="1050" dirty="0" err="1">
                <a:solidFill>
                  <a:srgbClr val="183691"/>
                </a:solidFill>
                <a:latin typeface="DM Mono" panose="020B0509040201040103" pitchFamily="49" charset="77"/>
              </a:rPr>
              <a:t>Dont</a:t>
            </a:r>
            <a:r>
              <a:rPr lang="en-CA" sz="1050" dirty="0">
                <a:solidFill>
                  <a:srgbClr val="183691"/>
                </a:solidFill>
                <a:latin typeface="DM Mono" panose="020B0509040201040103" pitchFamily="49" charset="77"/>
              </a:rPr>
              <a:t> let the outside deter you (because we almost changed our minds)...go in and try something new!   </a:t>
            </a:r>
            <a:r>
              <a:rPr lang="en-CA" sz="1050" dirty="0" err="1">
                <a:solidFill>
                  <a:srgbClr val="183691"/>
                </a:solidFill>
                <a:latin typeface="DM Mono" panose="020B0509040201040103" pitchFamily="49" charset="77"/>
              </a:rPr>
              <a:t>Youll</a:t>
            </a:r>
            <a:r>
              <a:rPr lang="en-CA" sz="1050" dirty="0">
                <a:solidFill>
                  <a:srgbClr val="183691"/>
                </a:solidFill>
                <a:latin typeface="DM Mono" panose="020B0509040201040103" pitchFamily="49" charset="77"/>
              </a:rPr>
              <a:t> be glad you did!"</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00:01:03"</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"bBDDEgkFA1Otx9Lfe7BZUQ"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"r3zeYsv1XFBRA4dJpL78cw"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"mWMc6_wTdE0EUBKIGXDVfA"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2</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"Loved this tour! I grabbed a </a:t>
            </a:r>
            <a:r>
              <a:rPr lang="en-CA" sz="1050" dirty="0" err="1">
                <a:solidFill>
                  <a:srgbClr val="183691"/>
                </a:solidFill>
                <a:latin typeface="DM Mono" panose="020B0509040201040103" pitchFamily="49" charset="77"/>
              </a:rPr>
              <a:t>groupon</a:t>
            </a:r>
            <a:r>
              <a:rPr lang="en-CA" sz="1050" dirty="0">
                <a:solidFill>
                  <a:srgbClr val="183691"/>
                </a:solidFill>
                <a:latin typeface="DM Mono" panose="020B0509040201040103" pitchFamily="49" charset="77"/>
              </a:rPr>
              <a:t> and the price was great. It was the perfect way to explore New Orleans for someone </a:t>
            </a:r>
            <a:r>
              <a:rPr lang="en-CA" sz="1050" dirty="0" err="1">
                <a:solidFill>
                  <a:srgbClr val="183691"/>
                </a:solidFill>
                <a:latin typeface="DM Mono" panose="020B0509040201040103" pitchFamily="49" charset="77"/>
              </a:rPr>
              <a:t>whod</a:t>
            </a:r>
            <a:r>
              <a:rPr lang="en-CA" sz="1050" dirty="0">
                <a:solidFill>
                  <a:srgbClr val="183691"/>
                </a:solidFill>
                <a:latin typeface="DM Mono" panose="020B0509040201040103" pitchFamily="49" charset="77"/>
              </a:rPr>
              <a:t> never been there before and </a:t>
            </a:r>
            <a:r>
              <a:rPr lang="en-CA" sz="1050" dirty="0" err="1">
                <a:solidFill>
                  <a:srgbClr val="183691"/>
                </a:solidFill>
                <a:latin typeface="DM Mono" panose="020B0509040201040103" pitchFamily="49" charset="77"/>
              </a:rPr>
              <a:t>didnt</a:t>
            </a:r>
            <a:r>
              <a:rPr lang="en-CA" sz="1050" dirty="0">
                <a:solidFill>
                  <a:srgbClr val="183691"/>
                </a:solidFill>
                <a:latin typeface="DM Mono" panose="020B0509040201040103" pitchFamily="49" charset="77"/>
              </a:rPr>
              <a:t> know a lot about the history of the city. Our tour guide had tons of interesting tidbits about the city, and I really enjoyed the experience. Highly recommended tour. I actually thought we were just going to tour through the cemetery, but she took us around the French Quarter for the first hour, and the cemetery for the second half of the tour. </a:t>
            </a:r>
            <a:r>
              <a:rPr lang="en-CA" sz="1050" dirty="0" err="1">
                <a:solidFill>
                  <a:srgbClr val="183691"/>
                </a:solidFill>
                <a:latin typeface="DM Mono" panose="020B0509040201040103" pitchFamily="49" charset="77"/>
              </a:rPr>
              <a:t>Youll</a:t>
            </a:r>
            <a:r>
              <a:rPr lang="en-CA" sz="1050" dirty="0">
                <a:solidFill>
                  <a:srgbClr val="183691"/>
                </a:solidFill>
                <a:latin typeface="DM Mono" panose="020B0509040201040103" pitchFamily="49" charset="77"/>
              </a:rPr>
              <a:t> meet up in front of a grocery store (seems strange at first, but its not terribly hard to find, and </a:t>
            </a:r>
            <a:r>
              <a:rPr lang="en-CA" sz="1050" dirty="0" err="1">
                <a:solidFill>
                  <a:srgbClr val="183691"/>
                </a:solidFill>
                <a:latin typeface="DM Mono" panose="020B0509040201040103" pitchFamily="49" charset="77"/>
              </a:rPr>
              <a:t>itll</a:t>
            </a:r>
            <a:r>
              <a:rPr lang="en-CA" sz="1050" dirty="0">
                <a:solidFill>
                  <a:srgbClr val="183691"/>
                </a:solidFill>
                <a:latin typeface="DM Mono" panose="020B0509040201040103" pitchFamily="49" charset="77"/>
              </a:rPr>
              <a:t> give you a chance to get some water), and </a:t>
            </a:r>
            <a:r>
              <a:rPr lang="en-CA" sz="1050" dirty="0" err="1">
                <a:solidFill>
                  <a:srgbClr val="183691"/>
                </a:solidFill>
                <a:latin typeface="DM Mono" panose="020B0509040201040103" pitchFamily="49" charset="77"/>
              </a:rPr>
              <a:t>youll</a:t>
            </a:r>
            <a:r>
              <a:rPr lang="en-CA" sz="1050" dirty="0">
                <a:solidFill>
                  <a:srgbClr val="183691"/>
                </a:solidFill>
                <a:latin typeface="DM Mono" panose="020B0509040201040103" pitchFamily="49" charset="77"/>
              </a:rPr>
              <a:t> stop at a visitor center part way through the tour for a bathroom break if needed. This tour was one of my favorite parts of my trip!"</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"2021-01-03 23:21:18"</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"LHSTtnW3YHCeUkRDGyJOyw"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"yfFzsLmaWF2d4Sr0UNbBgg"</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"_ZeMknuYdlQcUqng_Im3yg"</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2</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"Amazingly amazing wings and homemade bleu cheese. Had the ribeye: tender, perfectly prepared, delicious. Nice selection of craft beers. Would DEFINITELY recommend checking out this hidden gem."</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"2021-08-07 02:29:16"</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"B5XSoSG3SfvQGtKEGQ1tSQ"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t>
            </a:r>
            <a:r>
              <a:rPr lang="en-CA" sz="1050" dirty="0" err="1">
                <a:solidFill>
                  <a:srgbClr val="183691"/>
                </a:solidFill>
                <a:latin typeface="DM Mono" panose="020B0509040201040103" pitchFamily="49" charset="77"/>
              </a:rPr>
              <a:t>wSTuiTk-sKNdcFyprzZAjg</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"k0hlBqXX-Bt0vf1op7Jr1w"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3.0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"This easter instead of going to Lopez Lake we went to Los Padres National Forest which is really pretty but if you go to white rock the staff needs to cut down all the dead grass that invades the rock and the water. I would wish the staff would also clean or get rid of the dead grass </a:t>
            </a:r>
            <a:r>
              <a:rPr lang="en-CA" sz="1050" dirty="0" err="1">
                <a:solidFill>
                  <a:srgbClr val="183691"/>
                </a:solidFill>
                <a:latin typeface="DM Mono" panose="020B0509040201040103" pitchFamily="49" charset="77"/>
              </a:rPr>
              <a:t>thats</a:t>
            </a:r>
            <a:r>
              <a:rPr lang="en-CA" sz="1050" dirty="0">
                <a:solidFill>
                  <a:srgbClr val="183691"/>
                </a:solidFill>
                <a:latin typeface="DM Mono" panose="020B0509040201040103" pitchFamily="49" charset="77"/>
              </a:rPr>
              <a:t> also living by the water. The water is really green and dirty. Los padres national forest staff need to work hard to maintain this forest looking pretty and not like a dumpster. Even Cachuma lake looks like they put a bit more effort."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22:46:33"</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"gebiRewfieSdtt17PTW6Zg"</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"59MxRhNVhU9MYndMkz0wtw"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"pUycOfUwM8vqX7KjRRhUEA"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3.0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"Had a party of 6 here for hibachi. Our waitress brought our separate sushi orders on one plate so we </a:t>
            </a:r>
            <a:r>
              <a:rPr lang="en-CA" sz="1050" dirty="0" err="1">
                <a:solidFill>
                  <a:srgbClr val="183691"/>
                </a:solidFill>
                <a:latin typeface="DM Mono" panose="020B0509040201040103" pitchFamily="49" charset="77"/>
              </a:rPr>
              <a:t>couldnt</a:t>
            </a:r>
            <a:r>
              <a:rPr lang="en-CA" sz="1050" dirty="0">
                <a:solidFill>
                  <a:srgbClr val="183691"/>
                </a:solidFill>
                <a:latin typeface="DM Mono" panose="020B0509040201040103" pitchFamily="49" charset="77"/>
              </a:rPr>
              <a:t> really tell </a:t>
            </a:r>
            <a:r>
              <a:rPr lang="en-CA" sz="1050" dirty="0" err="1">
                <a:solidFill>
                  <a:srgbClr val="183691"/>
                </a:solidFill>
                <a:latin typeface="DM Mono" panose="020B0509040201040103" pitchFamily="49" charset="77"/>
              </a:rPr>
              <a:t>whos</a:t>
            </a:r>
            <a:r>
              <a:rPr lang="en-CA" sz="1050" dirty="0">
                <a:solidFill>
                  <a:srgbClr val="183691"/>
                </a:solidFill>
                <a:latin typeface="DM Mono" panose="020B0509040201040103" pitchFamily="49" charset="77"/>
              </a:rPr>
              <a:t> was </a:t>
            </a:r>
            <a:r>
              <a:rPr lang="en-CA" sz="1050" dirty="0" err="1">
                <a:solidFill>
                  <a:srgbClr val="183691"/>
                </a:solidFill>
                <a:latin typeface="DM Mono" panose="020B0509040201040103" pitchFamily="49" charset="77"/>
              </a:rPr>
              <a:t>whos</a:t>
            </a:r>
            <a:r>
              <a:rPr lang="en-CA" sz="1050" dirty="0">
                <a:solidFill>
                  <a:srgbClr val="183691"/>
                </a:solidFill>
                <a:latin typeface="DM Mono" panose="020B0509040201040103" pitchFamily="49" charset="77"/>
              </a:rPr>
              <a:t> and forgot several items on an order. I understand making mistakes but the </a:t>
            </a:r>
            <a:r>
              <a:rPr lang="en-CA" sz="1050" dirty="0" err="1">
                <a:solidFill>
                  <a:srgbClr val="183691"/>
                </a:solidFill>
                <a:latin typeface="DM Mono" panose="020B0509040201040103" pitchFamily="49" charset="77"/>
              </a:rPr>
              <a:t>restaraunt</a:t>
            </a:r>
            <a:r>
              <a:rPr lang="en-CA" sz="1050" dirty="0">
                <a:solidFill>
                  <a:srgbClr val="183691"/>
                </a:solidFill>
                <a:latin typeface="DM Mono" panose="020B0509040201040103" pitchFamily="49" charset="77"/>
              </a:rPr>
              <a:t> was really quiet so we were kind of surprised. Usually hibachi is a fun lively experience and our  cook  said maybe three words, but he cooked very well his name was Francisco. Service was fishy, food was pretty good, and </a:t>
            </a:r>
            <a:r>
              <a:rPr lang="en-CA" sz="1050" dirty="0" err="1">
                <a:solidFill>
                  <a:srgbClr val="183691"/>
                </a:solidFill>
                <a:latin typeface="DM Mono" panose="020B0509040201040103" pitchFamily="49" charset="77"/>
              </a:rPr>
              <a:t>im</a:t>
            </a:r>
            <a:r>
              <a:rPr lang="en-CA" sz="1050" dirty="0">
                <a:solidFill>
                  <a:srgbClr val="183691"/>
                </a:solidFill>
                <a:latin typeface="DM Mono" panose="020B0509040201040103" pitchFamily="49" charset="77"/>
              </a:rPr>
              <a:t> hoping it was just an off night here. But for the money I </a:t>
            </a:r>
            <a:r>
              <a:rPr lang="en-CA" sz="1050" dirty="0" err="1">
                <a:solidFill>
                  <a:srgbClr val="183691"/>
                </a:solidFill>
                <a:latin typeface="DM Mono" panose="020B0509040201040103" pitchFamily="49" charset="77"/>
              </a:rPr>
              <a:t>wouldnt</a:t>
            </a:r>
            <a:r>
              <a:rPr lang="en-CA" sz="1050" dirty="0">
                <a:solidFill>
                  <a:srgbClr val="183691"/>
                </a:solidFill>
                <a:latin typeface="DM Mono" panose="020B0509040201040103" pitchFamily="49" charset="77"/>
              </a:rPr>
              <a:t> go back."</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"2016-07-25 07:31:06"</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p>
          <a:p>
            <a:r>
              <a:rPr lang="en-CA" sz="1050" dirty="0">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"be02921c1ccd4c5dabdc63bd29f3bd35"</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"0dea283273fa4f40ac12ea210994d5f8"</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"41189bbb4fb446a586b0d69aba01d39b"</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"They have the absolute best pizza on this entire planet. Gooey and greasy, without the soggy crust, they are allergy friendly and know what is in all their ingredients and their dough!"</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07:31:06"</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a:t>
            </a:r>
            <a:endParaRPr lang="en-US" sz="1050" dirty="0">
              <a:latin typeface="DM Mono" panose="020B0509040201040103" pitchFamily="49" charset="77"/>
            </a:endParaRPr>
          </a:p>
        </p:txBody>
      </p:sp>
      <p:pic>
        <p:nvPicPr>
          <p:cNvPr id="23" name="!!header">
            <a:extLst>
              <a:ext uri="{FF2B5EF4-FFF2-40B4-BE49-F238E27FC236}">
                <a16:creationId xmlns:a16="http://schemas.microsoft.com/office/drawing/2014/main" id="{26739BCB-BCEC-CD6F-C6A3-7FA3E327EA11}"/>
              </a:ext>
            </a:extLst>
          </p:cNvPr>
          <p:cNvPicPr>
            <a:picLocks noChangeAspect="1"/>
          </p:cNvPicPr>
          <p:nvPr/>
        </p:nvPicPr>
        <p:blipFill>
          <a:blip r:embed="rId3"/>
          <a:stretch>
            <a:fillRect/>
          </a:stretch>
        </p:blipFill>
        <p:spPr>
          <a:xfrm>
            <a:off x="1191" y="-1"/>
            <a:ext cx="9141618" cy="612323"/>
          </a:xfrm>
          <a:prstGeom prst="rect">
            <a:avLst/>
          </a:prstGeom>
        </p:spPr>
      </p:pic>
      <p:sp>
        <p:nvSpPr>
          <p:cNvPr id="24" name="!!mobile_reviews">
            <a:extLst>
              <a:ext uri="{FF2B5EF4-FFF2-40B4-BE49-F238E27FC236}">
                <a16:creationId xmlns:a16="http://schemas.microsoft.com/office/drawing/2014/main" id="{5642D254-8237-CDFC-424D-2C81D18BAFFE}"/>
              </a:ext>
            </a:extLst>
          </p:cNvPr>
          <p:cNvSpPr txBox="1">
            <a:spLocks noGrp="1"/>
          </p:cNvSpPr>
          <p:nvPr>
            <p:ph type="title"/>
          </p:nvPr>
        </p:nvSpPr>
        <p:spPr>
          <a:xfrm>
            <a:off x="148149" y="125713"/>
            <a:ext cx="9452681" cy="437625"/>
          </a:xfrm>
          <a:prstGeom prst="rect">
            <a:avLst/>
          </a:prstGeom>
        </p:spPr>
        <p:txBody>
          <a:bodyPr spcFirstLastPara="1" wrap="square" lIns="0" tIns="0" rIns="0" bIns="0" anchor="ctr" anchorCtr="0">
            <a:noAutofit/>
          </a:bodyPr>
          <a:lstStyle/>
          <a:p>
            <a:r>
              <a:rPr lang="en" sz="3600" dirty="0" err="1">
                <a:solidFill>
                  <a:schemeClr val="tx1"/>
                </a:solidFill>
              </a:rPr>
              <a:t>mobile_reviews.json</a:t>
            </a:r>
            <a:endParaRPr sz="2400" dirty="0">
              <a:solidFill>
                <a:schemeClr val="tx1"/>
              </a:solidFill>
            </a:endParaRPr>
          </a:p>
        </p:txBody>
      </p:sp>
      <p:pic>
        <p:nvPicPr>
          <p:cNvPr id="3" name="Picture 2">
            <a:extLst>
              <a:ext uri="{FF2B5EF4-FFF2-40B4-BE49-F238E27FC236}">
                <a16:creationId xmlns:a16="http://schemas.microsoft.com/office/drawing/2014/main" id="{E36FB57C-1676-A88E-A2B1-9C49AFFBD4D5}"/>
              </a:ext>
            </a:extLst>
          </p:cNvPr>
          <p:cNvPicPr>
            <a:picLocks noChangeAspect="1"/>
          </p:cNvPicPr>
          <p:nvPr/>
        </p:nvPicPr>
        <p:blipFill>
          <a:blip r:embed="rId4"/>
          <a:stretch>
            <a:fillRect/>
          </a:stretch>
        </p:blipFill>
        <p:spPr>
          <a:xfrm>
            <a:off x="1191" y="4668253"/>
            <a:ext cx="9141619" cy="475247"/>
          </a:xfrm>
          <a:prstGeom prst="rect">
            <a:avLst/>
          </a:prstGeom>
        </p:spPr>
      </p:pic>
    </p:spTree>
    <p:extLst>
      <p:ext uri="{BB962C8B-B14F-4D97-AF65-F5344CB8AC3E}">
        <p14:creationId xmlns:p14="http://schemas.microsoft.com/office/powerpoint/2010/main" val="40188421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888"/>
        <p:cNvGrpSpPr/>
        <p:nvPr/>
      </p:nvGrpSpPr>
      <p:grpSpPr>
        <a:xfrm>
          <a:off x="0" y="0"/>
          <a:ext cx="0" cy="0"/>
          <a:chOff x="0" y="0"/>
          <a:chExt cx="0" cy="0"/>
        </a:xfrm>
      </p:grpSpPr>
      <p:sp>
        <p:nvSpPr>
          <p:cNvPr id="14" name="!!mobile_reviews">
            <a:extLst>
              <a:ext uri="{FF2B5EF4-FFF2-40B4-BE49-F238E27FC236}">
                <a16:creationId xmlns:a16="http://schemas.microsoft.com/office/drawing/2014/main" id="{0A0C42FE-DCBF-2BB1-40B1-A4380CE72E4C}"/>
              </a:ext>
            </a:extLst>
          </p:cNvPr>
          <p:cNvSpPr/>
          <p:nvPr/>
        </p:nvSpPr>
        <p:spPr>
          <a:xfrm>
            <a:off x="484498" y="-22494032"/>
            <a:ext cx="8101523" cy="27399808"/>
          </a:xfrm>
          <a:prstGeom prst="rect">
            <a:avLst/>
          </a:prstGeom>
          <a:solidFill>
            <a:schemeClr val="bg1"/>
          </a:solidFill>
        </p:spPr>
        <p:txBody>
          <a:bodyPr wrap="square">
            <a:spAutoFit/>
          </a:bodyPr>
          <a:lstStyle/>
          <a:p>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"XQfwVwDr-v0ZS3_CbbE5Xw"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"mh_-eMZ6K5RLWhZyISBhwA"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"Pns2l4eNsfO8kk83dixA6A"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3.0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"If you decide to eat here, just be aware it is going to take about 2 hours from beginning to end. We have tried it multiple times, because I want to like it! I have been to its other locations in NJ and never had a bad experience. \n\</a:t>
            </a:r>
            <a:r>
              <a:rPr lang="en-CA" sz="1050" dirty="0" err="1">
                <a:solidFill>
                  <a:srgbClr val="183691"/>
                </a:solidFill>
                <a:latin typeface="DM Mono" panose="020B0509040201040103" pitchFamily="49" charset="77"/>
              </a:rPr>
              <a:t>nThe</a:t>
            </a:r>
            <a:r>
              <a:rPr lang="en-CA" sz="1050" dirty="0">
                <a:solidFill>
                  <a:srgbClr val="183691"/>
                </a:solidFill>
                <a:latin typeface="DM Mono" panose="020B0509040201040103" pitchFamily="49" charset="77"/>
              </a:rPr>
              <a:t> food is good, but it takes a very long time to come out. The waitstaff is very young, but usually pleasant. We have just had too many experiences where we spent way too long waiting. We usually opt for another diner or restaurant on the weekends, in order to be done quicker."</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"2018-07-07 22:09:11"</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"7ATYjTIgM3jUlt4UM3IypQ"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"OyoGAe7OKpv6SyGZT5g77Q"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"qkRM_2X51Yqxk3btlwAQIg"</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t>
            </a:r>
            <a:r>
              <a:rPr lang="en-CA" sz="1050" dirty="0" err="1">
                <a:solidFill>
                  <a:srgbClr val="183691"/>
                </a:solidFill>
                <a:latin typeface="DM Mono" panose="020B0509040201040103" pitchFamily="49" charset="77"/>
              </a:rPr>
              <a:t>Ive</a:t>
            </a:r>
            <a:r>
              <a:rPr lang="en-CA" sz="1050" dirty="0">
                <a:solidFill>
                  <a:srgbClr val="183691"/>
                </a:solidFill>
                <a:latin typeface="DM Mono" panose="020B0509040201040103" pitchFamily="49" charset="77"/>
              </a:rPr>
              <a:t> taken a lot of spin classes over the years, and nothing compares to the classes at Body Cycle. From the nice, clean space and amazing bikes, to the welcoming and motivating instructors, every class is a top notch work out.\n\</a:t>
            </a:r>
            <a:r>
              <a:rPr lang="en-CA" sz="1050" dirty="0" err="1">
                <a:solidFill>
                  <a:srgbClr val="183691"/>
                </a:solidFill>
                <a:latin typeface="DM Mono" panose="020B0509040201040103" pitchFamily="49" charset="77"/>
              </a:rPr>
              <a:t>nFor</a:t>
            </a:r>
            <a:r>
              <a:rPr lang="en-CA" sz="1050" dirty="0">
                <a:solidFill>
                  <a:srgbClr val="183691"/>
                </a:solidFill>
                <a:latin typeface="DM Mono" panose="020B0509040201040103" pitchFamily="49" charset="77"/>
              </a:rPr>
              <a:t> anyone who struggles to fit workouts in, the online scheduling system makes it easy to plan ahead (and </a:t>
            </a:r>
            <a:r>
              <a:rPr lang="en-CA" sz="1050" dirty="0" err="1">
                <a:solidFill>
                  <a:srgbClr val="183691"/>
                </a:solidFill>
                <a:latin typeface="DM Mono" panose="020B0509040201040103" pitchFamily="49" charset="77"/>
              </a:rPr>
              <a:t>theres</a:t>
            </a:r>
            <a:r>
              <a:rPr lang="en-CA" sz="1050" dirty="0">
                <a:solidFill>
                  <a:srgbClr val="183691"/>
                </a:solidFill>
                <a:latin typeface="DM Mono" panose="020B0509040201040103" pitchFamily="49" charset="77"/>
              </a:rPr>
              <a:t> no need to line up way in advanced like many gyms make you do).\n\</a:t>
            </a:r>
            <a:r>
              <a:rPr lang="en-CA" sz="1050" dirty="0" err="1">
                <a:solidFill>
                  <a:srgbClr val="183691"/>
                </a:solidFill>
                <a:latin typeface="DM Mono" panose="020B0509040201040103" pitchFamily="49" charset="77"/>
              </a:rPr>
              <a:t>nThere</a:t>
            </a:r>
            <a:r>
              <a:rPr lang="en-CA" sz="1050" dirty="0">
                <a:solidFill>
                  <a:srgbClr val="183691"/>
                </a:solidFill>
                <a:latin typeface="DM Mono" panose="020B0509040201040103" pitchFamily="49" charset="77"/>
              </a:rPr>
              <a:t> is no way I can write this review without giving Russell, the owner of Body Cycle, a shout out. </a:t>
            </a:r>
            <a:r>
              <a:rPr lang="en-CA" sz="1050" dirty="0" err="1">
                <a:solidFill>
                  <a:srgbClr val="183691"/>
                </a:solidFill>
                <a:latin typeface="DM Mono" panose="020B0509040201040103" pitchFamily="49" charset="77"/>
              </a:rPr>
              <a:t>Russells</a:t>
            </a:r>
            <a:r>
              <a:rPr lang="en-CA" sz="1050" dirty="0">
                <a:solidFill>
                  <a:srgbClr val="183691"/>
                </a:solidFill>
                <a:latin typeface="DM Mono" panose="020B0509040201040103" pitchFamily="49" charset="77"/>
              </a:rPr>
              <a:t> passion for fitness and cycling is so evident, as is his desire for all of his clients to succeed. He is always dropping in to classes to check in\/provide encouragement, and is open to ideas and recommendations from anyone. Russell always wears a smile on his face, even when </a:t>
            </a:r>
            <a:r>
              <a:rPr lang="en-CA" sz="1050" dirty="0" err="1">
                <a:solidFill>
                  <a:srgbClr val="183691"/>
                </a:solidFill>
                <a:latin typeface="DM Mono" panose="020B0509040201040103" pitchFamily="49" charset="77"/>
              </a:rPr>
              <a:t>hes</a:t>
            </a:r>
            <a:r>
              <a:rPr lang="en-CA" sz="1050" dirty="0">
                <a:solidFill>
                  <a:srgbClr val="183691"/>
                </a:solidFill>
                <a:latin typeface="DM Mono" panose="020B0509040201040103" pitchFamily="49" charset="77"/>
              </a:rPr>
              <a:t> kicking your butt in class!"</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13:18:32"</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"YjUWPpI6HXG530lwP-fb2A"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"8g_iMtfSiwikVnbP2etR0A"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"Pns2l4eNsfO8kk83dixA6A"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3.0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"Family diner. Had the buffet. Eclectic assortment: a large chicken leg, fried jalapeño, tamale, two rolled grape leaves, fresh melon. All good. Lots of Mexican choices there. Also has a menu with breakfast served all day long. Friendly, attentive staff. Good place for a casual relaxed meal with no expectations. Next to the Clarion Hotel."</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16:23:50"</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"kxX2SOes4o-D3ZQBkiMRfA"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"_7bHUi9Uuf5__HHc_Q8guQ"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"bBDDEgkFA1Otx9Lfe7BZUQ"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"Wow!  Yummy, different,  delicious.   Our favorite is the lamb curry and korma.  With 10 different kinds of naan!!!  </a:t>
            </a:r>
            <a:r>
              <a:rPr lang="en-CA" sz="1050" dirty="0" err="1">
                <a:solidFill>
                  <a:srgbClr val="183691"/>
                </a:solidFill>
                <a:latin typeface="DM Mono" panose="020B0509040201040103" pitchFamily="49" charset="77"/>
              </a:rPr>
              <a:t>Dont</a:t>
            </a:r>
            <a:r>
              <a:rPr lang="en-CA" sz="1050" dirty="0">
                <a:solidFill>
                  <a:srgbClr val="183691"/>
                </a:solidFill>
                <a:latin typeface="DM Mono" panose="020B0509040201040103" pitchFamily="49" charset="77"/>
              </a:rPr>
              <a:t> let the outside deter you (because we almost changed our minds)...go in and try something new!   </a:t>
            </a:r>
            <a:r>
              <a:rPr lang="en-CA" sz="1050" dirty="0" err="1">
                <a:solidFill>
                  <a:srgbClr val="183691"/>
                </a:solidFill>
                <a:latin typeface="DM Mono" panose="020B0509040201040103" pitchFamily="49" charset="77"/>
              </a:rPr>
              <a:t>Youll</a:t>
            </a:r>
            <a:r>
              <a:rPr lang="en-CA" sz="1050" dirty="0">
                <a:solidFill>
                  <a:srgbClr val="183691"/>
                </a:solidFill>
                <a:latin typeface="DM Mono" panose="020B0509040201040103" pitchFamily="49" charset="77"/>
              </a:rPr>
              <a:t> be glad you did!"</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"2021-01-04 00:01:03"</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"e4Vwtrqf-wpJfwesgvdgxQ"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"bcjbaE6dDog4jkNY91ncLQ"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t>
            </a:r>
            <a:r>
              <a:rPr lang="en-CA" sz="1050" dirty="0" err="1">
                <a:solidFill>
                  <a:srgbClr val="183691"/>
                </a:solidFill>
                <a:latin typeface="DM Mono" panose="020B0509040201040103" pitchFamily="49" charset="77"/>
              </a:rPr>
              <a:t>tUFrWirKiKi_TAnsVWINQQ</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4.0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"Cute interior and owner (?) gave us tour of upcoming patio\/rooftop area which will be great on beautiful days like today. Cheese curds were very good and very filling. Really like that sandwiches come w salad, </a:t>
            </a:r>
            <a:r>
              <a:rPr lang="en-CA" sz="1050" dirty="0" err="1">
                <a:solidFill>
                  <a:srgbClr val="183691"/>
                </a:solidFill>
                <a:latin typeface="DM Mono" panose="020B0509040201040103" pitchFamily="49" charset="77"/>
              </a:rPr>
              <a:t>esp</a:t>
            </a:r>
            <a:r>
              <a:rPr lang="en-CA" sz="1050" dirty="0">
                <a:solidFill>
                  <a:srgbClr val="183691"/>
                </a:solidFill>
                <a:latin typeface="DM Mono" panose="020B0509040201040103" pitchFamily="49" charset="77"/>
              </a:rPr>
              <a:t> after eating too many curds! Had the onion, gruyere, tomato sandwich. </a:t>
            </a:r>
            <a:r>
              <a:rPr lang="en-CA" sz="1050" dirty="0" err="1">
                <a:solidFill>
                  <a:srgbClr val="183691"/>
                </a:solidFill>
                <a:latin typeface="DM Mono" panose="020B0509040201040103" pitchFamily="49" charset="77"/>
              </a:rPr>
              <a:t>Wasnt</a:t>
            </a:r>
            <a:r>
              <a:rPr lang="en-CA" sz="1050" dirty="0">
                <a:solidFill>
                  <a:srgbClr val="183691"/>
                </a:solidFill>
                <a:latin typeface="DM Mono" panose="020B0509040201040103" pitchFamily="49" charset="77"/>
              </a:rPr>
              <a:t> too much cheese which I liked. Needed something else...pepper jelly maybe. Would like to see more menu options added such as salads w fun cheeses. Lots of beer and wine as well as limited cocktails. Next time I will try one of the draft wines."</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"2017-01-14 20:54:15"</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"kxX2SOes4o-D3ZQBkiMRfA"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"_7bHUi9Uuf5__HHc_Q8guQ"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"mpf3x-BjTdTEA3yCZrAYPw"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"Wow!  Yummy, different,  delicious.   Our favorite is the lamb curry and korma.  With 10 different kinds of naan!!!  </a:t>
            </a:r>
            <a:r>
              <a:rPr lang="en-CA" sz="1050" dirty="0" err="1">
                <a:solidFill>
                  <a:srgbClr val="183691"/>
                </a:solidFill>
                <a:latin typeface="DM Mono" panose="020B0509040201040103" pitchFamily="49" charset="77"/>
              </a:rPr>
              <a:t>Dont</a:t>
            </a:r>
            <a:r>
              <a:rPr lang="en-CA" sz="1050" dirty="0">
                <a:solidFill>
                  <a:srgbClr val="183691"/>
                </a:solidFill>
                <a:latin typeface="DM Mono" panose="020B0509040201040103" pitchFamily="49" charset="77"/>
              </a:rPr>
              <a:t> let the outside deter you (because we almost changed our minds)...go in and try something new!   </a:t>
            </a:r>
            <a:r>
              <a:rPr lang="en-CA" sz="1050" dirty="0" err="1">
                <a:solidFill>
                  <a:srgbClr val="183691"/>
                </a:solidFill>
                <a:latin typeface="DM Mono" panose="020B0509040201040103" pitchFamily="49" charset="77"/>
              </a:rPr>
              <a:t>Youll</a:t>
            </a:r>
            <a:r>
              <a:rPr lang="en-CA" sz="1050" dirty="0">
                <a:solidFill>
                  <a:srgbClr val="183691"/>
                </a:solidFill>
                <a:latin typeface="DM Mono" panose="020B0509040201040103" pitchFamily="49" charset="77"/>
              </a:rPr>
              <a:t> be glad you did!"</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00:01:03"</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"bBDDEgkFA1Otx9Lfe7BZUQ"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"r3zeYsv1XFBRA4dJpL78cw"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"mWMc6_wTdE0EUBKIGXDVfA"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2</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"Loved this tour! I grabbed a </a:t>
            </a:r>
            <a:r>
              <a:rPr lang="en-CA" sz="1050" dirty="0" err="1">
                <a:solidFill>
                  <a:srgbClr val="183691"/>
                </a:solidFill>
                <a:latin typeface="DM Mono" panose="020B0509040201040103" pitchFamily="49" charset="77"/>
              </a:rPr>
              <a:t>groupon</a:t>
            </a:r>
            <a:r>
              <a:rPr lang="en-CA" sz="1050" dirty="0">
                <a:solidFill>
                  <a:srgbClr val="183691"/>
                </a:solidFill>
                <a:latin typeface="DM Mono" panose="020B0509040201040103" pitchFamily="49" charset="77"/>
              </a:rPr>
              <a:t> and the price was great. It was the perfect way to explore New Orleans for someone </a:t>
            </a:r>
            <a:r>
              <a:rPr lang="en-CA" sz="1050" dirty="0" err="1">
                <a:solidFill>
                  <a:srgbClr val="183691"/>
                </a:solidFill>
                <a:latin typeface="DM Mono" panose="020B0509040201040103" pitchFamily="49" charset="77"/>
              </a:rPr>
              <a:t>whod</a:t>
            </a:r>
            <a:r>
              <a:rPr lang="en-CA" sz="1050" dirty="0">
                <a:solidFill>
                  <a:srgbClr val="183691"/>
                </a:solidFill>
                <a:latin typeface="DM Mono" panose="020B0509040201040103" pitchFamily="49" charset="77"/>
              </a:rPr>
              <a:t> never been there before and </a:t>
            </a:r>
            <a:r>
              <a:rPr lang="en-CA" sz="1050" dirty="0" err="1">
                <a:solidFill>
                  <a:srgbClr val="183691"/>
                </a:solidFill>
                <a:latin typeface="DM Mono" panose="020B0509040201040103" pitchFamily="49" charset="77"/>
              </a:rPr>
              <a:t>didnt</a:t>
            </a:r>
            <a:r>
              <a:rPr lang="en-CA" sz="1050" dirty="0">
                <a:solidFill>
                  <a:srgbClr val="183691"/>
                </a:solidFill>
                <a:latin typeface="DM Mono" panose="020B0509040201040103" pitchFamily="49" charset="77"/>
              </a:rPr>
              <a:t> know a lot about the history of the city. Our tour guide had tons of interesting tidbits about the city, and I really enjoyed the experience. Highly recommended tour. I actually thought we were just going to tour through the cemetery, but she took us around the French Quarter for the first hour, and the cemetery for the second half of the tour. </a:t>
            </a:r>
            <a:r>
              <a:rPr lang="en-CA" sz="1050" dirty="0" err="1">
                <a:solidFill>
                  <a:srgbClr val="183691"/>
                </a:solidFill>
                <a:latin typeface="DM Mono" panose="020B0509040201040103" pitchFamily="49" charset="77"/>
              </a:rPr>
              <a:t>Youll</a:t>
            </a:r>
            <a:r>
              <a:rPr lang="en-CA" sz="1050" dirty="0">
                <a:solidFill>
                  <a:srgbClr val="183691"/>
                </a:solidFill>
                <a:latin typeface="DM Mono" panose="020B0509040201040103" pitchFamily="49" charset="77"/>
              </a:rPr>
              <a:t> meet up in front of a grocery store (seems strange at first, but its not terribly hard to find, and </a:t>
            </a:r>
            <a:r>
              <a:rPr lang="en-CA" sz="1050" dirty="0" err="1">
                <a:solidFill>
                  <a:srgbClr val="183691"/>
                </a:solidFill>
                <a:latin typeface="DM Mono" panose="020B0509040201040103" pitchFamily="49" charset="77"/>
              </a:rPr>
              <a:t>itll</a:t>
            </a:r>
            <a:r>
              <a:rPr lang="en-CA" sz="1050" dirty="0">
                <a:solidFill>
                  <a:srgbClr val="183691"/>
                </a:solidFill>
                <a:latin typeface="DM Mono" panose="020B0509040201040103" pitchFamily="49" charset="77"/>
              </a:rPr>
              <a:t> give you a chance to get some water), and </a:t>
            </a:r>
            <a:r>
              <a:rPr lang="en-CA" sz="1050" dirty="0" err="1">
                <a:solidFill>
                  <a:srgbClr val="183691"/>
                </a:solidFill>
                <a:latin typeface="DM Mono" panose="020B0509040201040103" pitchFamily="49" charset="77"/>
              </a:rPr>
              <a:t>youll</a:t>
            </a:r>
            <a:r>
              <a:rPr lang="en-CA" sz="1050" dirty="0">
                <a:solidFill>
                  <a:srgbClr val="183691"/>
                </a:solidFill>
                <a:latin typeface="DM Mono" panose="020B0509040201040103" pitchFamily="49" charset="77"/>
              </a:rPr>
              <a:t> stop at a visitor center part way through the tour for a bathroom break if needed. This tour was one of my favorite parts of my trip!"</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"2021-01-03 23:21:18"</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"LHSTtnW3YHCeUkRDGyJOyw"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"yfFzsLmaWF2d4Sr0UNbBgg"</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"_ZeMknuYdlQcUqng_Im3yg"</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2</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"Amazingly amazing wings and homemade bleu cheese. Had the ribeye: tender, perfectly prepared, delicious. Nice selection of craft beers. Would DEFINITELY recommend checking out this hidden gem."</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"2021-08-07 02:29:16"</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"B5XSoSG3SfvQGtKEGQ1tSQ"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t>
            </a:r>
            <a:r>
              <a:rPr lang="en-CA" sz="1050" dirty="0" err="1">
                <a:solidFill>
                  <a:srgbClr val="183691"/>
                </a:solidFill>
                <a:latin typeface="DM Mono" panose="020B0509040201040103" pitchFamily="49" charset="77"/>
              </a:rPr>
              <a:t>wSTuiTk-sKNdcFyprzZAjg</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"k0hlBqXX-Bt0vf1op7Jr1w"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3.0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"This easter instead of going to Lopez Lake we went to Los Padres National Forest which is really pretty but if you go to white rock the staff needs to cut down all the dead grass that invades the rock and the water. I would wish the staff would also clean or get rid of the dead grass </a:t>
            </a:r>
            <a:r>
              <a:rPr lang="en-CA" sz="1050" dirty="0" err="1">
                <a:solidFill>
                  <a:srgbClr val="183691"/>
                </a:solidFill>
                <a:latin typeface="DM Mono" panose="020B0509040201040103" pitchFamily="49" charset="77"/>
              </a:rPr>
              <a:t>thats</a:t>
            </a:r>
            <a:r>
              <a:rPr lang="en-CA" sz="1050" dirty="0">
                <a:solidFill>
                  <a:srgbClr val="183691"/>
                </a:solidFill>
                <a:latin typeface="DM Mono" panose="020B0509040201040103" pitchFamily="49" charset="77"/>
              </a:rPr>
              <a:t> also living by the water. The water is really green and dirty. Los padres national forest staff need to work hard to maintain this forest looking pretty and not like a dumpster. Even Cachuma lake looks like they put a bit more effort."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22:46:33"</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"gebiRewfieSdtt17PTW6Zg"</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"59MxRhNVhU9MYndMkz0wtw"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"pUycOfUwM8vqX7KjRRhUEA"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3.0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"Had a party of 6 here for hibachi. Our waitress brought our separate sushi orders on one plate so we </a:t>
            </a:r>
            <a:r>
              <a:rPr lang="en-CA" sz="1050" dirty="0" err="1">
                <a:solidFill>
                  <a:srgbClr val="183691"/>
                </a:solidFill>
                <a:latin typeface="DM Mono" panose="020B0509040201040103" pitchFamily="49" charset="77"/>
              </a:rPr>
              <a:t>couldnt</a:t>
            </a:r>
            <a:r>
              <a:rPr lang="en-CA" sz="1050" dirty="0">
                <a:solidFill>
                  <a:srgbClr val="183691"/>
                </a:solidFill>
                <a:latin typeface="DM Mono" panose="020B0509040201040103" pitchFamily="49" charset="77"/>
              </a:rPr>
              <a:t> really tell </a:t>
            </a:r>
            <a:r>
              <a:rPr lang="en-CA" sz="1050" dirty="0" err="1">
                <a:solidFill>
                  <a:srgbClr val="183691"/>
                </a:solidFill>
                <a:latin typeface="DM Mono" panose="020B0509040201040103" pitchFamily="49" charset="77"/>
              </a:rPr>
              <a:t>whos</a:t>
            </a:r>
            <a:r>
              <a:rPr lang="en-CA" sz="1050" dirty="0">
                <a:solidFill>
                  <a:srgbClr val="183691"/>
                </a:solidFill>
                <a:latin typeface="DM Mono" panose="020B0509040201040103" pitchFamily="49" charset="77"/>
              </a:rPr>
              <a:t> was </a:t>
            </a:r>
            <a:r>
              <a:rPr lang="en-CA" sz="1050" dirty="0" err="1">
                <a:solidFill>
                  <a:srgbClr val="183691"/>
                </a:solidFill>
                <a:latin typeface="DM Mono" panose="020B0509040201040103" pitchFamily="49" charset="77"/>
              </a:rPr>
              <a:t>whos</a:t>
            </a:r>
            <a:r>
              <a:rPr lang="en-CA" sz="1050" dirty="0">
                <a:solidFill>
                  <a:srgbClr val="183691"/>
                </a:solidFill>
                <a:latin typeface="DM Mono" panose="020B0509040201040103" pitchFamily="49" charset="77"/>
              </a:rPr>
              <a:t> and forgot several items on an order. I understand making mistakes but the </a:t>
            </a:r>
            <a:r>
              <a:rPr lang="en-CA" sz="1050" dirty="0" err="1">
                <a:solidFill>
                  <a:srgbClr val="183691"/>
                </a:solidFill>
                <a:latin typeface="DM Mono" panose="020B0509040201040103" pitchFamily="49" charset="77"/>
              </a:rPr>
              <a:t>restaraunt</a:t>
            </a:r>
            <a:r>
              <a:rPr lang="en-CA" sz="1050" dirty="0">
                <a:solidFill>
                  <a:srgbClr val="183691"/>
                </a:solidFill>
                <a:latin typeface="DM Mono" panose="020B0509040201040103" pitchFamily="49" charset="77"/>
              </a:rPr>
              <a:t> was really quiet so we were kind of surprised. Usually hibachi is a fun lively experience and our  cook  said maybe three words, but he cooked very well his name was Francisco. Service was fishy, food was pretty good, and </a:t>
            </a:r>
            <a:r>
              <a:rPr lang="en-CA" sz="1050" dirty="0" err="1">
                <a:solidFill>
                  <a:srgbClr val="183691"/>
                </a:solidFill>
                <a:latin typeface="DM Mono" panose="020B0509040201040103" pitchFamily="49" charset="77"/>
              </a:rPr>
              <a:t>im</a:t>
            </a:r>
            <a:r>
              <a:rPr lang="en-CA" sz="1050" dirty="0">
                <a:solidFill>
                  <a:srgbClr val="183691"/>
                </a:solidFill>
                <a:latin typeface="DM Mono" panose="020B0509040201040103" pitchFamily="49" charset="77"/>
              </a:rPr>
              <a:t> hoping it was just an off night here. But for the money I </a:t>
            </a:r>
            <a:r>
              <a:rPr lang="en-CA" sz="1050" dirty="0" err="1">
                <a:solidFill>
                  <a:srgbClr val="183691"/>
                </a:solidFill>
                <a:latin typeface="DM Mono" panose="020B0509040201040103" pitchFamily="49" charset="77"/>
              </a:rPr>
              <a:t>wouldnt</a:t>
            </a:r>
            <a:r>
              <a:rPr lang="en-CA" sz="1050" dirty="0">
                <a:solidFill>
                  <a:srgbClr val="183691"/>
                </a:solidFill>
                <a:latin typeface="DM Mono" panose="020B0509040201040103" pitchFamily="49" charset="77"/>
              </a:rPr>
              <a:t> go back."</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"2016-07-25 07:31:06"</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"be02921c1ccd4c5dabdc63bd29f3bd35"</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"0dea283273fa4f40ac12ea210994d5f8"</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"41189bbb4fb446a586b0d69aba01d39b"</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"They have the absolute best pizza on this entire planet. Gooey and greasy, without the soggy crust, they are allergy friendly and know what is in all their ingredients and their dough!"</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07:31:06"</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a:t>
            </a:r>
            <a:endParaRPr lang="en-US" sz="1050" dirty="0">
              <a:latin typeface="DM Mono" panose="020B0509040201040103" pitchFamily="49" charset="77"/>
            </a:endParaRPr>
          </a:p>
        </p:txBody>
      </p:sp>
      <p:pic>
        <p:nvPicPr>
          <p:cNvPr id="17" name="!!DAIS_footer">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191" y="4776367"/>
            <a:ext cx="9141619" cy="367133"/>
          </a:xfrm>
          <a:prstGeom prst="rect">
            <a:avLst/>
          </a:prstGeom>
        </p:spPr>
      </p:pic>
      <p:pic>
        <p:nvPicPr>
          <p:cNvPr id="23" name="!!header">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1191" y="-1"/>
            <a:ext cx="9141618" cy="293314"/>
          </a:xfrm>
          <a:prstGeom prst="rect">
            <a:avLst/>
          </a:prstGeom>
        </p:spPr>
      </p:pic>
      <p:sp>
        <p:nvSpPr>
          <p:cNvPr id="7" name="Rectangle 6">
            <a:extLst>
              <a:ext uri="{FF2B5EF4-FFF2-40B4-BE49-F238E27FC236}">
                <a16:creationId xmlns:a16="http://schemas.microsoft.com/office/drawing/2014/main" id="{A1B82869-AD64-7476-9861-D3D39C1D88AF}"/>
              </a:ext>
            </a:extLst>
          </p:cNvPr>
          <p:cNvSpPr/>
          <p:nvPr/>
        </p:nvSpPr>
        <p:spPr>
          <a:xfrm>
            <a:off x="539591" y="2510519"/>
            <a:ext cx="7991335" cy="1947702"/>
          </a:xfrm>
          <a:prstGeom prst="rect">
            <a:avLst/>
          </a:prstGeom>
          <a:noFill/>
          <a:ln w="38100">
            <a:solidFill>
              <a:schemeClr val="accent5">
                <a:alpha val="51373"/>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pic>
        <p:nvPicPr>
          <p:cNvPr id="6" name="Picture 5">
            <a:extLst>
              <a:ext uri="{FF2B5EF4-FFF2-40B4-BE49-F238E27FC236}">
                <a16:creationId xmlns:a16="http://schemas.microsoft.com/office/drawing/2014/main" id="{B3EEFF12-9C08-5EED-D07D-1925DD2D4E0B}"/>
              </a:ext>
            </a:extLst>
          </p:cNvPr>
          <p:cNvPicPr>
            <a:picLocks noChangeAspect="1"/>
          </p:cNvPicPr>
          <p:nvPr/>
        </p:nvPicPr>
        <p:blipFill>
          <a:blip r:embed="rId5"/>
          <a:stretch>
            <a:fillRect/>
          </a:stretch>
        </p:blipFill>
        <p:spPr>
          <a:xfrm>
            <a:off x="1191" y="4668253"/>
            <a:ext cx="9141619" cy="475247"/>
          </a:xfrm>
          <a:prstGeom prst="rect">
            <a:avLst/>
          </a:prstGeom>
        </p:spPr>
      </p:pic>
    </p:spTree>
    <p:extLst>
      <p:ext uri="{BB962C8B-B14F-4D97-AF65-F5344CB8AC3E}">
        <p14:creationId xmlns:p14="http://schemas.microsoft.com/office/powerpoint/2010/main" val="38609342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888"/>
        <p:cNvGrpSpPr/>
        <p:nvPr/>
      </p:nvGrpSpPr>
      <p:grpSpPr>
        <a:xfrm>
          <a:off x="0" y="0"/>
          <a:ext cx="0" cy="0"/>
          <a:chOff x="0" y="0"/>
          <a:chExt cx="0" cy="0"/>
        </a:xfrm>
      </p:grpSpPr>
      <p:sp>
        <p:nvSpPr>
          <p:cNvPr id="14" name="!!mobile_reviews">
            <a:extLst>
              <a:ext uri="{FF2B5EF4-FFF2-40B4-BE49-F238E27FC236}">
                <a16:creationId xmlns:a16="http://schemas.microsoft.com/office/drawing/2014/main" id="{0A0C42FE-DCBF-2BB1-40B1-A4380CE72E4C}"/>
              </a:ext>
            </a:extLst>
          </p:cNvPr>
          <p:cNvSpPr/>
          <p:nvPr/>
        </p:nvSpPr>
        <p:spPr>
          <a:xfrm>
            <a:off x="484498" y="-22494032"/>
            <a:ext cx="8101523" cy="27399808"/>
          </a:xfrm>
          <a:prstGeom prst="rect">
            <a:avLst/>
          </a:prstGeom>
          <a:solidFill>
            <a:schemeClr val="bg1"/>
          </a:solidFill>
        </p:spPr>
        <p:txBody>
          <a:bodyPr wrap="square">
            <a:spAutoFit/>
          </a:bodyPr>
          <a:lstStyle/>
          <a:p>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"XQfwVwDr-v0ZS3_CbbE5Xw"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"mh_-eMZ6K5RLWhZyISBhwA"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"Pns2l4eNsfO8kk83dixA6A"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3.0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"If you decide to eat here, just be aware it is going to take about 2 hours from beginning to end. We have tried it multiple times, because I want to like it! I have been to its other locations in NJ and never had a bad experience. \n\</a:t>
            </a:r>
            <a:r>
              <a:rPr lang="en-CA" sz="1050" dirty="0" err="1">
                <a:solidFill>
                  <a:srgbClr val="183691"/>
                </a:solidFill>
                <a:latin typeface="DM Mono" panose="020B0509040201040103" pitchFamily="49" charset="77"/>
              </a:rPr>
              <a:t>nThe</a:t>
            </a:r>
            <a:r>
              <a:rPr lang="en-CA" sz="1050" dirty="0">
                <a:solidFill>
                  <a:srgbClr val="183691"/>
                </a:solidFill>
                <a:latin typeface="DM Mono" panose="020B0509040201040103" pitchFamily="49" charset="77"/>
              </a:rPr>
              <a:t> food is good, but it takes a very long time to come out. The waitstaff is very young, but usually pleasant. We have just had too many experiences where we spent way too long waiting. We usually opt for another diner or restaurant on the weekends, in order to be done quicker."</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"2018-07-07 22:09:11"</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"7ATYjTIgM3jUlt4UM3IypQ"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"OyoGAe7OKpv6SyGZT5g77Q"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"qkRM_2X51Yqxk3btlwAQIg"</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t>
            </a:r>
            <a:r>
              <a:rPr lang="en-CA" sz="1050" dirty="0" err="1">
                <a:solidFill>
                  <a:srgbClr val="183691"/>
                </a:solidFill>
                <a:latin typeface="DM Mono" panose="020B0509040201040103" pitchFamily="49" charset="77"/>
              </a:rPr>
              <a:t>Ive</a:t>
            </a:r>
            <a:r>
              <a:rPr lang="en-CA" sz="1050" dirty="0">
                <a:solidFill>
                  <a:srgbClr val="183691"/>
                </a:solidFill>
                <a:latin typeface="DM Mono" panose="020B0509040201040103" pitchFamily="49" charset="77"/>
              </a:rPr>
              <a:t> taken a lot of spin classes over the years, and nothing compares to the classes at Body Cycle. From the nice, clean space and amazing bikes, to the welcoming and motivating instructors, every class is a top notch work out.\n\</a:t>
            </a:r>
            <a:r>
              <a:rPr lang="en-CA" sz="1050" dirty="0" err="1">
                <a:solidFill>
                  <a:srgbClr val="183691"/>
                </a:solidFill>
                <a:latin typeface="DM Mono" panose="020B0509040201040103" pitchFamily="49" charset="77"/>
              </a:rPr>
              <a:t>nFor</a:t>
            </a:r>
            <a:r>
              <a:rPr lang="en-CA" sz="1050" dirty="0">
                <a:solidFill>
                  <a:srgbClr val="183691"/>
                </a:solidFill>
                <a:latin typeface="DM Mono" panose="020B0509040201040103" pitchFamily="49" charset="77"/>
              </a:rPr>
              <a:t> anyone who struggles to fit workouts in, the online scheduling system makes it easy to plan ahead (and </a:t>
            </a:r>
            <a:r>
              <a:rPr lang="en-CA" sz="1050" dirty="0" err="1">
                <a:solidFill>
                  <a:srgbClr val="183691"/>
                </a:solidFill>
                <a:latin typeface="DM Mono" panose="020B0509040201040103" pitchFamily="49" charset="77"/>
              </a:rPr>
              <a:t>theres</a:t>
            </a:r>
            <a:r>
              <a:rPr lang="en-CA" sz="1050" dirty="0">
                <a:solidFill>
                  <a:srgbClr val="183691"/>
                </a:solidFill>
                <a:latin typeface="DM Mono" panose="020B0509040201040103" pitchFamily="49" charset="77"/>
              </a:rPr>
              <a:t> no need to line up way in advanced like many gyms make you do).\n\</a:t>
            </a:r>
            <a:r>
              <a:rPr lang="en-CA" sz="1050" dirty="0" err="1">
                <a:solidFill>
                  <a:srgbClr val="183691"/>
                </a:solidFill>
                <a:latin typeface="DM Mono" panose="020B0509040201040103" pitchFamily="49" charset="77"/>
              </a:rPr>
              <a:t>nThere</a:t>
            </a:r>
            <a:r>
              <a:rPr lang="en-CA" sz="1050" dirty="0">
                <a:solidFill>
                  <a:srgbClr val="183691"/>
                </a:solidFill>
                <a:latin typeface="DM Mono" panose="020B0509040201040103" pitchFamily="49" charset="77"/>
              </a:rPr>
              <a:t> is no way I can write this review without giving Russell, the owner of Body Cycle, a shout out. </a:t>
            </a:r>
            <a:r>
              <a:rPr lang="en-CA" sz="1050" dirty="0" err="1">
                <a:solidFill>
                  <a:srgbClr val="183691"/>
                </a:solidFill>
                <a:latin typeface="DM Mono" panose="020B0509040201040103" pitchFamily="49" charset="77"/>
              </a:rPr>
              <a:t>Russells</a:t>
            </a:r>
            <a:r>
              <a:rPr lang="en-CA" sz="1050" dirty="0">
                <a:solidFill>
                  <a:srgbClr val="183691"/>
                </a:solidFill>
                <a:latin typeface="DM Mono" panose="020B0509040201040103" pitchFamily="49" charset="77"/>
              </a:rPr>
              <a:t> passion for fitness and cycling is so evident, as is his desire for all of his clients to succeed. He is always dropping in to classes to check in\/provide encouragement, and is open to ideas and recommendations from anyone. Russell always wears a smile on his face, even when </a:t>
            </a:r>
            <a:r>
              <a:rPr lang="en-CA" sz="1050" dirty="0" err="1">
                <a:solidFill>
                  <a:srgbClr val="183691"/>
                </a:solidFill>
                <a:latin typeface="DM Mono" panose="020B0509040201040103" pitchFamily="49" charset="77"/>
              </a:rPr>
              <a:t>hes</a:t>
            </a:r>
            <a:r>
              <a:rPr lang="en-CA" sz="1050" dirty="0">
                <a:solidFill>
                  <a:srgbClr val="183691"/>
                </a:solidFill>
                <a:latin typeface="DM Mono" panose="020B0509040201040103" pitchFamily="49" charset="77"/>
              </a:rPr>
              <a:t> kicking your butt in class!"</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13:18:32"</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"YjUWPpI6HXG530lwP-fb2A"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"8g_iMtfSiwikVnbP2etR0A"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"Pns2l4eNsfO8kk83dixA6A"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3.0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"Family diner. Had the buffet. Eclectic assortment: a large chicken leg, fried jalapeño, tamale, two rolled grape leaves, fresh melon. All good. Lots of Mexican choices there. Also has a menu with breakfast served all day long. Friendly, attentive staff. Good place for a casual relaxed meal with no expectations. Next to the Clarion Hotel."</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16:23:50"</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"kxX2SOes4o-D3ZQBkiMRfA"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"_7bHUi9Uuf5__HHc_Q8guQ"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"bBDDEgkFA1Otx9Lfe7BZUQ"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"Wow!  Yummy, different,  delicious.   Our favorite is the lamb curry and korma.  With 10 different kinds of naan!!!  </a:t>
            </a:r>
            <a:r>
              <a:rPr lang="en-CA" sz="1050" dirty="0" err="1">
                <a:solidFill>
                  <a:srgbClr val="183691"/>
                </a:solidFill>
                <a:latin typeface="DM Mono" panose="020B0509040201040103" pitchFamily="49" charset="77"/>
              </a:rPr>
              <a:t>Dont</a:t>
            </a:r>
            <a:r>
              <a:rPr lang="en-CA" sz="1050" dirty="0">
                <a:solidFill>
                  <a:srgbClr val="183691"/>
                </a:solidFill>
                <a:latin typeface="DM Mono" panose="020B0509040201040103" pitchFamily="49" charset="77"/>
              </a:rPr>
              <a:t> let the outside deter you (because we almost changed our minds)...go in and try something new!   </a:t>
            </a:r>
            <a:r>
              <a:rPr lang="en-CA" sz="1050" dirty="0" err="1">
                <a:solidFill>
                  <a:srgbClr val="183691"/>
                </a:solidFill>
                <a:latin typeface="DM Mono" panose="020B0509040201040103" pitchFamily="49" charset="77"/>
              </a:rPr>
              <a:t>Youll</a:t>
            </a:r>
            <a:r>
              <a:rPr lang="en-CA" sz="1050" dirty="0">
                <a:solidFill>
                  <a:srgbClr val="183691"/>
                </a:solidFill>
                <a:latin typeface="DM Mono" panose="020B0509040201040103" pitchFamily="49" charset="77"/>
              </a:rPr>
              <a:t> be glad you did!"</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"2021-01-04 00:01:03"</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"e4Vwtrqf-wpJfwesgvdgxQ"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"bcjbaE6dDog4jkNY91ncLQ"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t>
            </a:r>
            <a:r>
              <a:rPr lang="en-CA" sz="1050" dirty="0" err="1">
                <a:solidFill>
                  <a:srgbClr val="183691"/>
                </a:solidFill>
                <a:latin typeface="DM Mono" panose="020B0509040201040103" pitchFamily="49" charset="77"/>
              </a:rPr>
              <a:t>tUFrWirKiKi_TAnsVWINQQ</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4.0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"Cute interior and owner (?) gave us tour of upcoming patio\/rooftop area which will be great on beautiful days like today. Cheese curds were very good and very filling. Really like that sandwiches come w salad, </a:t>
            </a:r>
            <a:r>
              <a:rPr lang="en-CA" sz="1050" dirty="0" err="1">
                <a:solidFill>
                  <a:srgbClr val="183691"/>
                </a:solidFill>
                <a:latin typeface="DM Mono" panose="020B0509040201040103" pitchFamily="49" charset="77"/>
              </a:rPr>
              <a:t>esp</a:t>
            </a:r>
            <a:r>
              <a:rPr lang="en-CA" sz="1050" dirty="0">
                <a:solidFill>
                  <a:srgbClr val="183691"/>
                </a:solidFill>
                <a:latin typeface="DM Mono" panose="020B0509040201040103" pitchFamily="49" charset="77"/>
              </a:rPr>
              <a:t> after eating too many curds! Had the onion, gruyere, tomato sandwich. </a:t>
            </a:r>
            <a:r>
              <a:rPr lang="en-CA" sz="1050" dirty="0" err="1">
                <a:solidFill>
                  <a:srgbClr val="183691"/>
                </a:solidFill>
                <a:latin typeface="DM Mono" panose="020B0509040201040103" pitchFamily="49" charset="77"/>
              </a:rPr>
              <a:t>Wasnt</a:t>
            </a:r>
            <a:r>
              <a:rPr lang="en-CA" sz="1050" dirty="0">
                <a:solidFill>
                  <a:srgbClr val="183691"/>
                </a:solidFill>
                <a:latin typeface="DM Mono" panose="020B0509040201040103" pitchFamily="49" charset="77"/>
              </a:rPr>
              <a:t> too much cheese which I liked. Needed something else...pepper jelly maybe. Would like to see more menu options added such as salads w fun cheeses. Lots of beer and wine as well as limited cocktails. Next time I will try one of the draft wines."</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"2017-01-14 20:54:15"</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"kxX2SOes4o-D3ZQBkiMRfA"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"_7bHUi9Uuf5__HHc_Q8guQ"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"mpf3x-BjTdTEA3yCZrAYPw"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"Wow!  Yummy, different,  delicious.   Our favorite is the lamb curry and korma.  With 10 different kinds of naan!!!  </a:t>
            </a:r>
            <a:r>
              <a:rPr lang="en-CA" sz="1050" dirty="0" err="1">
                <a:solidFill>
                  <a:srgbClr val="183691"/>
                </a:solidFill>
                <a:latin typeface="DM Mono" panose="020B0509040201040103" pitchFamily="49" charset="77"/>
              </a:rPr>
              <a:t>Dont</a:t>
            </a:r>
            <a:r>
              <a:rPr lang="en-CA" sz="1050" dirty="0">
                <a:solidFill>
                  <a:srgbClr val="183691"/>
                </a:solidFill>
                <a:latin typeface="DM Mono" panose="020B0509040201040103" pitchFamily="49" charset="77"/>
              </a:rPr>
              <a:t> let the outside deter you (because we almost changed our minds)...go in and try something new!   </a:t>
            </a:r>
            <a:r>
              <a:rPr lang="en-CA" sz="1050" dirty="0" err="1">
                <a:solidFill>
                  <a:srgbClr val="183691"/>
                </a:solidFill>
                <a:latin typeface="DM Mono" panose="020B0509040201040103" pitchFamily="49" charset="77"/>
              </a:rPr>
              <a:t>Youll</a:t>
            </a:r>
            <a:r>
              <a:rPr lang="en-CA" sz="1050" dirty="0">
                <a:solidFill>
                  <a:srgbClr val="183691"/>
                </a:solidFill>
                <a:latin typeface="DM Mono" panose="020B0509040201040103" pitchFamily="49" charset="77"/>
              </a:rPr>
              <a:t> be glad you did!"</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00:01:03"</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"bBDDEgkFA1Otx9Lfe7BZUQ"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"r3zeYsv1XFBRA4dJpL78cw"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"mWMc6_wTdE0EUBKIGXDVfA"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2</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"Loved this tour! I grabbed a </a:t>
            </a:r>
            <a:r>
              <a:rPr lang="en-CA" sz="1050" dirty="0" err="1">
                <a:solidFill>
                  <a:srgbClr val="183691"/>
                </a:solidFill>
                <a:latin typeface="DM Mono" panose="020B0509040201040103" pitchFamily="49" charset="77"/>
              </a:rPr>
              <a:t>groupon</a:t>
            </a:r>
            <a:r>
              <a:rPr lang="en-CA" sz="1050" dirty="0">
                <a:solidFill>
                  <a:srgbClr val="183691"/>
                </a:solidFill>
                <a:latin typeface="DM Mono" panose="020B0509040201040103" pitchFamily="49" charset="77"/>
              </a:rPr>
              <a:t> and the price was great. It was the perfect way to explore New Orleans for someone </a:t>
            </a:r>
            <a:r>
              <a:rPr lang="en-CA" sz="1050" dirty="0" err="1">
                <a:solidFill>
                  <a:srgbClr val="183691"/>
                </a:solidFill>
                <a:latin typeface="DM Mono" panose="020B0509040201040103" pitchFamily="49" charset="77"/>
              </a:rPr>
              <a:t>whod</a:t>
            </a:r>
            <a:r>
              <a:rPr lang="en-CA" sz="1050" dirty="0">
                <a:solidFill>
                  <a:srgbClr val="183691"/>
                </a:solidFill>
                <a:latin typeface="DM Mono" panose="020B0509040201040103" pitchFamily="49" charset="77"/>
              </a:rPr>
              <a:t> never been there before and </a:t>
            </a:r>
            <a:r>
              <a:rPr lang="en-CA" sz="1050" dirty="0" err="1">
                <a:solidFill>
                  <a:srgbClr val="183691"/>
                </a:solidFill>
                <a:latin typeface="DM Mono" panose="020B0509040201040103" pitchFamily="49" charset="77"/>
              </a:rPr>
              <a:t>didnt</a:t>
            </a:r>
            <a:r>
              <a:rPr lang="en-CA" sz="1050" dirty="0">
                <a:solidFill>
                  <a:srgbClr val="183691"/>
                </a:solidFill>
                <a:latin typeface="DM Mono" panose="020B0509040201040103" pitchFamily="49" charset="77"/>
              </a:rPr>
              <a:t> know a lot about the history of the city. Our tour guide had tons of interesting tidbits about the city, and I really enjoyed the experience. Highly recommended tour. I actually thought we were just going to tour through the cemetery, but she took us around the French Quarter for the first hour, and the cemetery for the second half of the tour. </a:t>
            </a:r>
            <a:r>
              <a:rPr lang="en-CA" sz="1050" dirty="0" err="1">
                <a:solidFill>
                  <a:srgbClr val="183691"/>
                </a:solidFill>
                <a:latin typeface="DM Mono" panose="020B0509040201040103" pitchFamily="49" charset="77"/>
              </a:rPr>
              <a:t>Youll</a:t>
            </a:r>
            <a:r>
              <a:rPr lang="en-CA" sz="1050" dirty="0">
                <a:solidFill>
                  <a:srgbClr val="183691"/>
                </a:solidFill>
                <a:latin typeface="DM Mono" panose="020B0509040201040103" pitchFamily="49" charset="77"/>
              </a:rPr>
              <a:t> meet up in front of a grocery store (seems strange at first, but its not terribly hard to find, and </a:t>
            </a:r>
            <a:r>
              <a:rPr lang="en-CA" sz="1050" dirty="0" err="1">
                <a:solidFill>
                  <a:srgbClr val="183691"/>
                </a:solidFill>
                <a:latin typeface="DM Mono" panose="020B0509040201040103" pitchFamily="49" charset="77"/>
              </a:rPr>
              <a:t>itll</a:t>
            </a:r>
            <a:r>
              <a:rPr lang="en-CA" sz="1050" dirty="0">
                <a:solidFill>
                  <a:srgbClr val="183691"/>
                </a:solidFill>
                <a:latin typeface="DM Mono" panose="020B0509040201040103" pitchFamily="49" charset="77"/>
              </a:rPr>
              <a:t> give you a chance to get some water), and </a:t>
            </a:r>
            <a:r>
              <a:rPr lang="en-CA" sz="1050" dirty="0" err="1">
                <a:solidFill>
                  <a:srgbClr val="183691"/>
                </a:solidFill>
                <a:latin typeface="DM Mono" panose="020B0509040201040103" pitchFamily="49" charset="77"/>
              </a:rPr>
              <a:t>youll</a:t>
            </a:r>
            <a:r>
              <a:rPr lang="en-CA" sz="1050" dirty="0">
                <a:solidFill>
                  <a:srgbClr val="183691"/>
                </a:solidFill>
                <a:latin typeface="DM Mono" panose="020B0509040201040103" pitchFamily="49" charset="77"/>
              </a:rPr>
              <a:t> stop at a visitor center part way through the tour for a bathroom break if needed. This tour was one of my favorite parts of my trip!"</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"2021-01-03 23:21:18"</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"LHSTtnW3YHCeUkRDGyJOyw"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"yfFzsLmaWF2d4Sr0UNbBgg"</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"_ZeMknuYdlQcUqng_Im3yg"</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2</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"Amazingly amazing wings and homemade bleu cheese. Had the ribeye: tender, perfectly prepared, delicious. Nice selection of craft beers. Would DEFINITELY recommend checking out this hidden gem."</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"2021-08-07 02:29:16"</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"B5XSoSG3SfvQGtKEGQ1tSQ"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t>
            </a:r>
            <a:r>
              <a:rPr lang="en-CA" sz="1050" dirty="0" err="1">
                <a:solidFill>
                  <a:srgbClr val="183691"/>
                </a:solidFill>
                <a:latin typeface="DM Mono" panose="020B0509040201040103" pitchFamily="49" charset="77"/>
              </a:rPr>
              <a:t>wSTuiTk-sKNdcFyprzZAjg</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"k0hlBqXX-Bt0vf1op7Jr1w"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3.0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"This easter instead of going to Lopez Lake we went to Los Padres National Forest which is really pretty but if you go to white rock the staff needs to cut down all the dead grass that invades the rock and the water. I would wish the staff would also clean or get rid of the dead grass </a:t>
            </a:r>
            <a:r>
              <a:rPr lang="en-CA" sz="1050" dirty="0" err="1">
                <a:solidFill>
                  <a:srgbClr val="183691"/>
                </a:solidFill>
                <a:latin typeface="DM Mono" panose="020B0509040201040103" pitchFamily="49" charset="77"/>
              </a:rPr>
              <a:t>thats</a:t>
            </a:r>
            <a:r>
              <a:rPr lang="en-CA" sz="1050" dirty="0">
                <a:solidFill>
                  <a:srgbClr val="183691"/>
                </a:solidFill>
                <a:latin typeface="DM Mono" panose="020B0509040201040103" pitchFamily="49" charset="77"/>
              </a:rPr>
              <a:t> also living by the water. The water is really green and dirty. Los padres national forest staff need to work hard to maintain this forest looking pretty and not like a dumpster. Even Cachuma lake looks like they put a bit more effort."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22:46:33"</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"gebiRewfieSdtt17PTW6Zg"</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"59MxRhNVhU9MYndMkz0wtw"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"pUycOfUwM8vqX7KjRRhUEA"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3.0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"Had a party of 6 here for hibachi. Our waitress brought our separate sushi orders on one plate so we </a:t>
            </a:r>
            <a:r>
              <a:rPr lang="en-CA" sz="1050" dirty="0" err="1">
                <a:solidFill>
                  <a:srgbClr val="183691"/>
                </a:solidFill>
                <a:latin typeface="DM Mono" panose="020B0509040201040103" pitchFamily="49" charset="77"/>
              </a:rPr>
              <a:t>couldnt</a:t>
            </a:r>
            <a:r>
              <a:rPr lang="en-CA" sz="1050" dirty="0">
                <a:solidFill>
                  <a:srgbClr val="183691"/>
                </a:solidFill>
                <a:latin typeface="DM Mono" panose="020B0509040201040103" pitchFamily="49" charset="77"/>
              </a:rPr>
              <a:t> really tell </a:t>
            </a:r>
            <a:r>
              <a:rPr lang="en-CA" sz="1050" dirty="0" err="1">
                <a:solidFill>
                  <a:srgbClr val="183691"/>
                </a:solidFill>
                <a:latin typeface="DM Mono" panose="020B0509040201040103" pitchFamily="49" charset="77"/>
              </a:rPr>
              <a:t>whos</a:t>
            </a:r>
            <a:r>
              <a:rPr lang="en-CA" sz="1050" dirty="0">
                <a:solidFill>
                  <a:srgbClr val="183691"/>
                </a:solidFill>
                <a:latin typeface="DM Mono" panose="020B0509040201040103" pitchFamily="49" charset="77"/>
              </a:rPr>
              <a:t> was </a:t>
            </a:r>
            <a:r>
              <a:rPr lang="en-CA" sz="1050" dirty="0" err="1">
                <a:solidFill>
                  <a:srgbClr val="183691"/>
                </a:solidFill>
                <a:latin typeface="DM Mono" panose="020B0509040201040103" pitchFamily="49" charset="77"/>
              </a:rPr>
              <a:t>whos</a:t>
            </a:r>
            <a:r>
              <a:rPr lang="en-CA" sz="1050" dirty="0">
                <a:solidFill>
                  <a:srgbClr val="183691"/>
                </a:solidFill>
                <a:latin typeface="DM Mono" panose="020B0509040201040103" pitchFamily="49" charset="77"/>
              </a:rPr>
              <a:t> and forgot several items on an order. I understand making mistakes but the </a:t>
            </a:r>
            <a:r>
              <a:rPr lang="en-CA" sz="1050" dirty="0" err="1">
                <a:solidFill>
                  <a:srgbClr val="183691"/>
                </a:solidFill>
                <a:latin typeface="DM Mono" panose="020B0509040201040103" pitchFamily="49" charset="77"/>
              </a:rPr>
              <a:t>restaraunt</a:t>
            </a:r>
            <a:r>
              <a:rPr lang="en-CA" sz="1050" dirty="0">
                <a:solidFill>
                  <a:srgbClr val="183691"/>
                </a:solidFill>
                <a:latin typeface="DM Mono" panose="020B0509040201040103" pitchFamily="49" charset="77"/>
              </a:rPr>
              <a:t> was really quiet so we were kind of surprised. Usually hibachi is a fun lively experience and our  cook  said maybe three words, but he cooked very well his name was Francisco. Service was fishy, food was pretty good, and </a:t>
            </a:r>
            <a:r>
              <a:rPr lang="en-CA" sz="1050" dirty="0" err="1">
                <a:solidFill>
                  <a:srgbClr val="183691"/>
                </a:solidFill>
                <a:latin typeface="DM Mono" panose="020B0509040201040103" pitchFamily="49" charset="77"/>
              </a:rPr>
              <a:t>im</a:t>
            </a:r>
            <a:r>
              <a:rPr lang="en-CA" sz="1050" dirty="0">
                <a:solidFill>
                  <a:srgbClr val="183691"/>
                </a:solidFill>
                <a:latin typeface="DM Mono" panose="020B0509040201040103" pitchFamily="49" charset="77"/>
              </a:rPr>
              <a:t> hoping it was just an off night here. But for the money I </a:t>
            </a:r>
            <a:r>
              <a:rPr lang="en-CA" sz="1050" dirty="0" err="1">
                <a:solidFill>
                  <a:srgbClr val="183691"/>
                </a:solidFill>
                <a:latin typeface="DM Mono" panose="020B0509040201040103" pitchFamily="49" charset="77"/>
              </a:rPr>
              <a:t>wouldnt</a:t>
            </a:r>
            <a:r>
              <a:rPr lang="en-CA" sz="1050" dirty="0">
                <a:solidFill>
                  <a:srgbClr val="183691"/>
                </a:solidFill>
                <a:latin typeface="DM Mono" panose="020B0509040201040103" pitchFamily="49" charset="77"/>
              </a:rPr>
              <a:t> go back."</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"2016-07-25 07:31:06"</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"be02921c1ccd4c5dabdc63bd29f3bd35"</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"0dea283273fa4f40ac12ea210994d5f8"</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t>
            </a:r>
            <a:r>
              <a:rPr lang="en-CA" sz="1050" dirty="0">
                <a:solidFill>
                  <a:srgbClr val="183691"/>
                </a:solidFill>
                <a:highlight>
                  <a:srgbClr val="FFFF00"/>
                </a:highlight>
                <a:latin typeface="DM Mono" panose="020B0509040201040103" pitchFamily="49" charset="77"/>
              </a:rPr>
              <a:t>41189bbb4fb446a586b0d69aba01d39b</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"They have the absolute best pizza on this entire planet. Gooey and greasy, without the soggy crust, they are allergy friendly and know what is in all their ingredients and their dough!"</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07:31:06"</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a:t>
            </a:r>
            <a:endParaRPr lang="en-US" sz="1050" dirty="0">
              <a:latin typeface="DM Mono" panose="020B0509040201040103" pitchFamily="49" charset="77"/>
            </a:endParaRPr>
          </a:p>
        </p:txBody>
      </p:sp>
      <p:pic>
        <p:nvPicPr>
          <p:cNvPr id="17" name="!!DAIS_footer">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191" y="4776367"/>
            <a:ext cx="9141619" cy="367133"/>
          </a:xfrm>
          <a:prstGeom prst="rect">
            <a:avLst/>
          </a:prstGeom>
        </p:spPr>
      </p:pic>
      <p:pic>
        <p:nvPicPr>
          <p:cNvPr id="23" name="!!header">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1191" y="-1"/>
            <a:ext cx="9141618" cy="293314"/>
          </a:xfrm>
          <a:prstGeom prst="rect">
            <a:avLst/>
          </a:prstGeom>
        </p:spPr>
      </p:pic>
      <p:sp>
        <p:nvSpPr>
          <p:cNvPr id="7" name="Rectangle 6">
            <a:extLst>
              <a:ext uri="{FF2B5EF4-FFF2-40B4-BE49-F238E27FC236}">
                <a16:creationId xmlns:a16="http://schemas.microsoft.com/office/drawing/2014/main" id="{A1B82869-AD64-7476-9861-D3D39C1D88AF}"/>
              </a:ext>
            </a:extLst>
          </p:cNvPr>
          <p:cNvSpPr/>
          <p:nvPr/>
        </p:nvSpPr>
        <p:spPr>
          <a:xfrm>
            <a:off x="539591" y="2510519"/>
            <a:ext cx="7991335" cy="1947702"/>
          </a:xfrm>
          <a:prstGeom prst="rect">
            <a:avLst/>
          </a:prstGeom>
          <a:noFill/>
          <a:ln w="38100">
            <a:solidFill>
              <a:schemeClr val="accent5">
                <a:alpha val="51373"/>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pic>
        <p:nvPicPr>
          <p:cNvPr id="6" name="Picture 5">
            <a:extLst>
              <a:ext uri="{FF2B5EF4-FFF2-40B4-BE49-F238E27FC236}">
                <a16:creationId xmlns:a16="http://schemas.microsoft.com/office/drawing/2014/main" id="{89605D14-2105-9137-1637-402976DBCFFA}"/>
              </a:ext>
            </a:extLst>
          </p:cNvPr>
          <p:cNvPicPr>
            <a:picLocks noChangeAspect="1"/>
          </p:cNvPicPr>
          <p:nvPr/>
        </p:nvPicPr>
        <p:blipFill>
          <a:blip r:embed="rId5"/>
          <a:stretch>
            <a:fillRect/>
          </a:stretch>
        </p:blipFill>
        <p:spPr>
          <a:xfrm>
            <a:off x="1191" y="4668253"/>
            <a:ext cx="9141619" cy="475247"/>
          </a:xfrm>
          <a:prstGeom prst="rect">
            <a:avLst/>
          </a:prstGeom>
        </p:spPr>
      </p:pic>
    </p:spTree>
    <p:extLst>
      <p:ext uri="{BB962C8B-B14F-4D97-AF65-F5344CB8AC3E}">
        <p14:creationId xmlns:p14="http://schemas.microsoft.com/office/powerpoint/2010/main" val="400955678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888"/>
        <p:cNvGrpSpPr/>
        <p:nvPr/>
      </p:nvGrpSpPr>
      <p:grpSpPr>
        <a:xfrm>
          <a:off x="0" y="0"/>
          <a:ext cx="0" cy="0"/>
          <a:chOff x="0" y="0"/>
          <a:chExt cx="0" cy="0"/>
        </a:xfrm>
      </p:grpSpPr>
      <p:sp>
        <p:nvSpPr>
          <p:cNvPr id="14" name="!!mobile_reviews">
            <a:extLst>
              <a:ext uri="{FF2B5EF4-FFF2-40B4-BE49-F238E27FC236}">
                <a16:creationId xmlns:a16="http://schemas.microsoft.com/office/drawing/2014/main" id="{0A0C42FE-DCBF-2BB1-40B1-A4380CE72E4C}"/>
              </a:ext>
            </a:extLst>
          </p:cNvPr>
          <p:cNvSpPr/>
          <p:nvPr/>
        </p:nvSpPr>
        <p:spPr>
          <a:xfrm>
            <a:off x="484498" y="-22494032"/>
            <a:ext cx="8101523" cy="27399808"/>
          </a:xfrm>
          <a:prstGeom prst="rect">
            <a:avLst/>
          </a:prstGeom>
          <a:solidFill>
            <a:schemeClr val="bg1"/>
          </a:solidFill>
        </p:spPr>
        <p:txBody>
          <a:bodyPr wrap="square">
            <a:spAutoFit/>
          </a:bodyPr>
          <a:lstStyle/>
          <a:p>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"XQfwVwDr-v0ZS3_CbbE5Xw"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"mh_-eMZ6K5RLWhZyISBhwA"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"Pns2l4eNsfO8kk83dixA6A"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3.0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"If you decide to eat here, just be aware it is going to take about 2 hours from beginning to end. We have tried it multiple times, because I want to like it! I have been to its other locations in NJ and never had a bad experience. \n\</a:t>
            </a:r>
            <a:r>
              <a:rPr lang="en-CA" sz="1050" dirty="0" err="1">
                <a:solidFill>
                  <a:srgbClr val="183691"/>
                </a:solidFill>
                <a:latin typeface="DM Mono" panose="020B0509040201040103" pitchFamily="49" charset="77"/>
              </a:rPr>
              <a:t>nThe</a:t>
            </a:r>
            <a:r>
              <a:rPr lang="en-CA" sz="1050" dirty="0">
                <a:solidFill>
                  <a:srgbClr val="183691"/>
                </a:solidFill>
                <a:latin typeface="DM Mono" panose="020B0509040201040103" pitchFamily="49" charset="77"/>
              </a:rPr>
              <a:t> food is good, but it takes a very long time to come out. The waitstaff is very young, but usually pleasant. We have just had too many experiences where we spent way too long waiting. We usually opt for another diner or restaurant on the weekends, in order to be done quicker."</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"2018-07-07 22:09:11"</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"7ATYjTIgM3jUlt4UM3IypQ"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"OyoGAe7OKpv6SyGZT5g77Q"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"qkRM_2X51Yqxk3btlwAQIg"</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t>
            </a:r>
            <a:r>
              <a:rPr lang="en-CA" sz="1050" dirty="0" err="1">
                <a:solidFill>
                  <a:srgbClr val="183691"/>
                </a:solidFill>
                <a:latin typeface="DM Mono" panose="020B0509040201040103" pitchFamily="49" charset="77"/>
              </a:rPr>
              <a:t>Ive</a:t>
            </a:r>
            <a:r>
              <a:rPr lang="en-CA" sz="1050" dirty="0">
                <a:solidFill>
                  <a:srgbClr val="183691"/>
                </a:solidFill>
                <a:latin typeface="DM Mono" panose="020B0509040201040103" pitchFamily="49" charset="77"/>
              </a:rPr>
              <a:t> taken a lot of spin classes over the years, and nothing compares to the classes at Body Cycle. From the nice, clean space and amazing bikes, to the welcoming and motivating instructors, every class is a top notch work out.\n\</a:t>
            </a:r>
            <a:r>
              <a:rPr lang="en-CA" sz="1050" dirty="0" err="1">
                <a:solidFill>
                  <a:srgbClr val="183691"/>
                </a:solidFill>
                <a:latin typeface="DM Mono" panose="020B0509040201040103" pitchFamily="49" charset="77"/>
              </a:rPr>
              <a:t>nFor</a:t>
            </a:r>
            <a:r>
              <a:rPr lang="en-CA" sz="1050" dirty="0">
                <a:solidFill>
                  <a:srgbClr val="183691"/>
                </a:solidFill>
                <a:latin typeface="DM Mono" panose="020B0509040201040103" pitchFamily="49" charset="77"/>
              </a:rPr>
              <a:t> anyone who struggles to fit workouts in, the online scheduling system makes it easy to plan ahead (and </a:t>
            </a:r>
            <a:r>
              <a:rPr lang="en-CA" sz="1050" dirty="0" err="1">
                <a:solidFill>
                  <a:srgbClr val="183691"/>
                </a:solidFill>
                <a:latin typeface="DM Mono" panose="020B0509040201040103" pitchFamily="49" charset="77"/>
              </a:rPr>
              <a:t>theres</a:t>
            </a:r>
            <a:r>
              <a:rPr lang="en-CA" sz="1050" dirty="0">
                <a:solidFill>
                  <a:srgbClr val="183691"/>
                </a:solidFill>
                <a:latin typeface="DM Mono" panose="020B0509040201040103" pitchFamily="49" charset="77"/>
              </a:rPr>
              <a:t> no need to line up way in advanced like many gyms make you do).\n\</a:t>
            </a:r>
            <a:r>
              <a:rPr lang="en-CA" sz="1050" dirty="0" err="1">
                <a:solidFill>
                  <a:srgbClr val="183691"/>
                </a:solidFill>
                <a:latin typeface="DM Mono" panose="020B0509040201040103" pitchFamily="49" charset="77"/>
              </a:rPr>
              <a:t>nThere</a:t>
            </a:r>
            <a:r>
              <a:rPr lang="en-CA" sz="1050" dirty="0">
                <a:solidFill>
                  <a:srgbClr val="183691"/>
                </a:solidFill>
                <a:latin typeface="DM Mono" panose="020B0509040201040103" pitchFamily="49" charset="77"/>
              </a:rPr>
              <a:t> is no way I can write this review without giving Russell, the owner of Body Cycle, a shout out. </a:t>
            </a:r>
            <a:r>
              <a:rPr lang="en-CA" sz="1050" dirty="0" err="1">
                <a:solidFill>
                  <a:srgbClr val="183691"/>
                </a:solidFill>
                <a:latin typeface="DM Mono" panose="020B0509040201040103" pitchFamily="49" charset="77"/>
              </a:rPr>
              <a:t>Russells</a:t>
            </a:r>
            <a:r>
              <a:rPr lang="en-CA" sz="1050" dirty="0">
                <a:solidFill>
                  <a:srgbClr val="183691"/>
                </a:solidFill>
                <a:latin typeface="DM Mono" panose="020B0509040201040103" pitchFamily="49" charset="77"/>
              </a:rPr>
              <a:t> passion for fitness and cycling is so evident, as is his desire for all of his clients to succeed. He is always dropping in to classes to check in\/provide encouragement, and is open to ideas and recommendations from anyone. Russell always wears a smile on his face, even when </a:t>
            </a:r>
            <a:r>
              <a:rPr lang="en-CA" sz="1050" dirty="0" err="1">
                <a:solidFill>
                  <a:srgbClr val="183691"/>
                </a:solidFill>
                <a:latin typeface="DM Mono" panose="020B0509040201040103" pitchFamily="49" charset="77"/>
              </a:rPr>
              <a:t>hes</a:t>
            </a:r>
            <a:r>
              <a:rPr lang="en-CA" sz="1050" dirty="0">
                <a:solidFill>
                  <a:srgbClr val="183691"/>
                </a:solidFill>
                <a:latin typeface="DM Mono" panose="020B0509040201040103" pitchFamily="49" charset="77"/>
              </a:rPr>
              <a:t> kicking your butt in class!"</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13:18:32"</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"YjUWPpI6HXG530lwP-fb2A"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"8g_iMtfSiwikVnbP2etR0A"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"Pns2l4eNsfO8kk83dixA6A"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3.0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"Family diner. Had the buffet. Eclectic assortment: a large chicken leg, fried jalapeño, tamale, two rolled grape leaves, fresh melon. All good. Lots of Mexican choices there. Also has a menu with breakfast served all day long. Friendly, attentive staff. Good place for a casual relaxed meal with no expectations. Next to the Clarion Hotel."</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16:23:50"</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"kxX2SOes4o-D3ZQBkiMRfA"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"_7bHUi9Uuf5__HHc_Q8guQ"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"bBDDEgkFA1Otx9Lfe7BZUQ"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"Wow!  Yummy, different,  delicious.   Our favorite is the lamb curry and korma.  With 10 different kinds of naan!!!  </a:t>
            </a:r>
            <a:r>
              <a:rPr lang="en-CA" sz="1050" dirty="0" err="1">
                <a:solidFill>
                  <a:srgbClr val="183691"/>
                </a:solidFill>
                <a:latin typeface="DM Mono" panose="020B0509040201040103" pitchFamily="49" charset="77"/>
              </a:rPr>
              <a:t>Dont</a:t>
            </a:r>
            <a:r>
              <a:rPr lang="en-CA" sz="1050" dirty="0">
                <a:solidFill>
                  <a:srgbClr val="183691"/>
                </a:solidFill>
                <a:latin typeface="DM Mono" panose="020B0509040201040103" pitchFamily="49" charset="77"/>
              </a:rPr>
              <a:t> let the outside deter you (because we almost changed our minds)...go in and try something new!   </a:t>
            </a:r>
            <a:r>
              <a:rPr lang="en-CA" sz="1050" dirty="0" err="1">
                <a:solidFill>
                  <a:srgbClr val="183691"/>
                </a:solidFill>
                <a:latin typeface="DM Mono" panose="020B0509040201040103" pitchFamily="49" charset="77"/>
              </a:rPr>
              <a:t>Youll</a:t>
            </a:r>
            <a:r>
              <a:rPr lang="en-CA" sz="1050" dirty="0">
                <a:solidFill>
                  <a:srgbClr val="183691"/>
                </a:solidFill>
                <a:latin typeface="DM Mono" panose="020B0509040201040103" pitchFamily="49" charset="77"/>
              </a:rPr>
              <a:t> be glad you did!"</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"2021-01-04 00:01:03"</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"e4Vwtrqf-wpJfwesgvdgxQ"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"bcjbaE6dDog4jkNY91ncLQ"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t>
            </a:r>
            <a:r>
              <a:rPr lang="en-CA" sz="1050" dirty="0" err="1">
                <a:solidFill>
                  <a:srgbClr val="183691"/>
                </a:solidFill>
                <a:latin typeface="DM Mono" panose="020B0509040201040103" pitchFamily="49" charset="77"/>
              </a:rPr>
              <a:t>tUFrWirKiKi_TAnsVWINQQ</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4.0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"Cute interior and owner (?) gave us tour of upcoming patio\/rooftop area which will be great on beautiful days like today. Cheese curds were very good and very filling. Really like that sandwiches come w salad, </a:t>
            </a:r>
            <a:r>
              <a:rPr lang="en-CA" sz="1050" dirty="0" err="1">
                <a:solidFill>
                  <a:srgbClr val="183691"/>
                </a:solidFill>
                <a:latin typeface="DM Mono" panose="020B0509040201040103" pitchFamily="49" charset="77"/>
              </a:rPr>
              <a:t>esp</a:t>
            </a:r>
            <a:r>
              <a:rPr lang="en-CA" sz="1050" dirty="0">
                <a:solidFill>
                  <a:srgbClr val="183691"/>
                </a:solidFill>
                <a:latin typeface="DM Mono" panose="020B0509040201040103" pitchFamily="49" charset="77"/>
              </a:rPr>
              <a:t> after eating too many curds! Had the onion, gruyere, tomato sandwich. </a:t>
            </a:r>
            <a:r>
              <a:rPr lang="en-CA" sz="1050" dirty="0" err="1">
                <a:solidFill>
                  <a:srgbClr val="183691"/>
                </a:solidFill>
                <a:latin typeface="DM Mono" panose="020B0509040201040103" pitchFamily="49" charset="77"/>
              </a:rPr>
              <a:t>Wasnt</a:t>
            </a:r>
            <a:r>
              <a:rPr lang="en-CA" sz="1050" dirty="0">
                <a:solidFill>
                  <a:srgbClr val="183691"/>
                </a:solidFill>
                <a:latin typeface="DM Mono" panose="020B0509040201040103" pitchFamily="49" charset="77"/>
              </a:rPr>
              <a:t> too much cheese which I liked. Needed something else...pepper jelly maybe. Would like to see more menu options added such as salads w fun cheeses. Lots of beer and wine as well as limited cocktails. Next time I will try one of the draft wines."</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"2017-01-14 20:54:15"</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"kxX2SOes4o-D3ZQBkiMRfA"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"_7bHUi9Uuf5__HHc_Q8guQ"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"mpf3x-BjTdTEA3yCZrAYPw"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"Wow!  Yummy, different,  delicious.   Our favorite is the lamb curry and korma.  With 10 different kinds of naan!!!  </a:t>
            </a:r>
            <a:r>
              <a:rPr lang="en-CA" sz="1050" dirty="0" err="1">
                <a:solidFill>
                  <a:srgbClr val="183691"/>
                </a:solidFill>
                <a:latin typeface="DM Mono" panose="020B0509040201040103" pitchFamily="49" charset="77"/>
              </a:rPr>
              <a:t>Dont</a:t>
            </a:r>
            <a:r>
              <a:rPr lang="en-CA" sz="1050" dirty="0">
                <a:solidFill>
                  <a:srgbClr val="183691"/>
                </a:solidFill>
                <a:latin typeface="DM Mono" panose="020B0509040201040103" pitchFamily="49" charset="77"/>
              </a:rPr>
              <a:t> let the outside deter you (because we almost changed our minds)...go in and try something new!   </a:t>
            </a:r>
            <a:r>
              <a:rPr lang="en-CA" sz="1050" dirty="0" err="1">
                <a:solidFill>
                  <a:srgbClr val="183691"/>
                </a:solidFill>
                <a:latin typeface="DM Mono" panose="020B0509040201040103" pitchFamily="49" charset="77"/>
              </a:rPr>
              <a:t>Youll</a:t>
            </a:r>
            <a:r>
              <a:rPr lang="en-CA" sz="1050" dirty="0">
                <a:solidFill>
                  <a:srgbClr val="183691"/>
                </a:solidFill>
                <a:latin typeface="DM Mono" panose="020B0509040201040103" pitchFamily="49" charset="77"/>
              </a:rPr>
              <a:t> be glad you did!"</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00:01:03"</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"bBDDEgkFA1Otx9Lfe7BZUQ"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"r3zeYsv1XFBRA4dJpL78cw"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"mWMc6_wTdE0EUBKIGXDVfA"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2</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"Loved this tour! I grabbed a </a:t>
            </a:r>
            <a:r>
              <a:rPr lang="en-CA" sz="1050" dirty="0" err="1">
                <a:solidFill>
                  <a:srgbClr val="183691"/>
                </a:solidFill>
                <a:latin typeface="DM Mono" panose="020B0509040201040103" pitchFamily="49" charset="77"/>
              </a:rPr>
              <a:t>groupon</a:t>
            </a:r>
            <a:r>
              <a:rPr lang="en-CA" sz="1050" dirty="0">
                <a:solidFill>
                  <a:srgbClr val="183691"/>
                </a:solidFill>
                <a:latin typeface="DM Mono" panose="020B0509040201040103" pitchFamily="49" charset="77"/>
              </a:rPr>
              <a:t> and the price was great. It was the perfect way to explore New Orleans for someone </a:t>
            </a:r>
            <a:r>
              <a:rPr lang="en-CA" sz="1050" dirty="0" err="1">
                <a:solidFill>
                  <a:srgbClr val="183691"/>
                </a:solidFill>
                <a:latin typeface="DM Mono" panose="020B0509040201040103" pitchFamily="49" charset="77"/>
              </a:rPr>
              <a:t>whod</a:t>
            </a:r>
            <a:r>
              <a:rPr lang="en-CA" sz="1050" dirty="0">
                <a:solidFill>
                  <a:srgbClr val="183691"/>
                </a:solidFill>
                <a:latin typeface="DM Mono" panose="020B0509040201040103" pitchFamily="49" charset="77"/>
              </a:rPr>
              <a:t> never been there before and </a:t>
            </a:r>
            <a:r>
              <a:rPr lang="en-CA" sz="1050" dirty="0" err="1">
                <a:solidFill>
                  <a:srgbClr val="183691"/>
                </a:solidFill>
                <a:latin typeface="DM Mono" panose="020B0509040201040103" pitchFamily="49" charset="77"/>
              </a:rPr>
              <a:t>didnt</a:t>
            </a:r>
            <a:r>
              <a:rPr lang="en-CA" sz="1050" dirty="0">
                <a:solidFill>
                  <a:srgbClr val="183691"/>
                </a:solidFill>
                <a:latin typeface="DM Mono" panose="020B0509040201040103" pitchFamily="49" charset="77"/>
              </a:rPr>
              <a:t> know a lot about the history of the city. Our tour guide had tons of interesting tidbits about the city, and I really enjoyed the experience. Highly recommended tour. I actually thought we were just going to tour through the cemetery, but she took us around the French Quarter for the first hour, and the cemetery for the second half of the tour. </a:t>
            </a:r>
            <a:r>
              <a:rPr lang="en-CA" sz="1050" dirty="0" err="1">
                <a:solidFill>
                  <a:srgbClr val="183691"/>
                </a:solidFill>
                <a:latin typeface="DM Mono" panose="020B0509040201040103" pitchFamily="49" charset="77"/>
              </a:rPr>
              <a:t>Youll</a:t>
            </a:r>
            <a:r>
              <a:rPr lang="en-CA" sz="1050" dirty="0">
                <a:solidFill>
                  <a:srgbClr val="183691"/>
                </a:solidFill>
                <a:latin typeface="DM Mono" panose="020B0509040201040103" pitchFamily="49" charset="77"/>
              </a:rPr>
              <a:t> meet up in front of a grocery store (seems strange at first, but its not terribly hard to find, and </a:t>
            </a:r>
            <a:r>
              <a:rPr lang="en-CA" sz="1050" dirty="0" err="1">
                <a:solidFill>
                  <a:srgbClr val="183691"/>
                </a:solidFill>
                <a:latin typeface="DM Mono" panose="020B0509040201040103" pitchFamily="49" charset="77"/>
              </a:rPr>
              <a:t>itll</a:t>
            </a:r>
            <a:r>
              <a:rPr lang="en-CA" sz="1050" dirty="0">
                <a:solidFill>
                  <a:srgbClr val="183691"/>
                </a:solidFill>
                <a:latin typeface="DM Mono" panose="020B0509040201040103" pitchFamily="49" charset="77"/>
              </a:rPr>
              <a:t> give you a chance to get some water), and </a:t>
            </a:r>
            <a:r>
              <a:rPr lang="en-CA" sz="1050" dirty="0" err="1">
                <a:solidFill>
                  <a:srgbClr val="183691"/>
                </a:solidFill>
                <a:latin typeface="DM Mono" panose="020B0509040201040103" pitchFamily="49" charset="77"/>
              </a:rPr>
              <a:t>youll</a:t>
            </a:r>
            <a:r>
              <a:rPr lang="en-CA" sz="1050" dirty="0">
                <a:solidFill>
                  <a:srgbClr val="183691"/>
                </a:solidFill>
                <a:latin typeface="DM Mono" panose="020B0509040201040103" pitchFamily="49" charset="77"/>
              </a:rPr>
              <a:t> stop at a visitor center part way through the tour for a bathroom break if needed. This tour was one of my favorite parts of my trip!"</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"2021-01-03 23:21:18"</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"LHSTtnW3YHCeUkRDGyJOyw"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"yfFzsLmaWF2d4Sr0UNbBgg"</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"_ZeMknuYdlQcUqng_Im3yg"</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2</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"Amazingly amazing wings and homemade bleu cheese. Had the ribeye: tender, perfectly prepared, delicious. Nice selection of craft beers. Would DEFINITELY recommend checking out this hidden gem."</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"2021-08-07 02:29:16"</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"B5XSoSG3SfvQGtKEGQ1tSQ"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t>
            </a:r>
            <a:r>
              <a:rPr lang="en-CA" sz="1050" dirty="0" err="1">
                <a:solidFill>
                  <a:srgbClr val="183691"/>
                </a:solidFill>
                <a:latin typeface="DM Mono" panose="020B0509040201040103" pitchFamily="49" charset="77"/>
              </a:rPr>
              <a:t>wSTuiTk-sKNdcFyprzZAjg</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"k0hlBqXX-Bt0vf1op7Jr1w"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3.0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"This easter instead of going to Lopez Lake we went to Los Padres National Forest which is really pretty but if you go to white rock the staff needs to cut down all the dead grass that invades the rock and the water. I would wish the staff would also clean or get rid of the dead grass </a:t>
            </a:r>
            <a:r>
              <a:rPr lang="en-CA" sz="1050" dirty="0" err="1">
                <a:solidFill>
                  <a:srgbClr val="183691"/>
                </a:solidFill>
                <a:latin typeface="DM Mono" panose="020B0509040201040103" pitchFamily="49" charset="77"/>
              </a:rPr>
              <a:t>thats</a:t>
            </a:r>
            <a:r>
              <a:rPr lang="en-CA" sz="1050" dirty="0">
                <a:solidFill>
                  <a:srgbClr val="183691"/>
                </a:solidFill>
                <a:latin typeface="DM Mono" panose="020B0509040201040103" pitchFamily="49" charset="77"/>
              </a:rPr>
              <a:t> also living by the water. The water is really green and dirty. Los padres national forest staff need to work hard to maintain this forest looking pretty and not like a dumpster. Even Cachuma lake looks like they put a bit more effort."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22:46:33"</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"gebiRewfieSdtt17PTW6Zg"</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"59MxRhNVhU9MYndMkz0wtw"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"pUycOfUwM8vqX7KjRRhUEA"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3.0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"Had a party of 6 here for hibachi. Our waitress brought our separate sushi orders on one plate so we </a:t>
            </a:r>
            <a:r>
              <a:rPr lang="en-CA" sz="1050" dirty="0" err="1">
                <a:solidFill>
                  <a:srgbClr val="183691"/>
                </a:solidFill>
                <a:latin typeface="DM Mono" panose="020B0509040201040103" pitchFamily="49" charset="77"/>
              </a:rPr>
              <a:t>couldnt</a:t>
            </a:r>
            <a:r>
              <a:rPr lang="en-CA" sz="1050" dirty="0">
                <a:solidFill>
                  <a:srgbClr val="183691"/>
                </a:solidFill>
                <a:latin typeface="DM Mono" panose="020B0509040201040103" pitchFamily="49" charset="77"/>
              </a:rPr>
              <a:t> really tell </a:t>
            </a:r>
            <a:r>
              <a:rPr lang="en-CA" sz="1050" dirty="0" err="1">
                <a:solidFill>
                  <a:srgbClr val="183691"/>
                </a:solidFill>
                <a:latin typeface="DM Mono" panose="020B0509040201040103" pitchFamily="49" charset="77"/>
              </a:rPr>
              <a:t>whos</a:t>
            </a:r>
            <a:r>
              <a:rPr lang="en-CA" sz="1050" dirty="0">
                <a:solidFill>
                  <a:srgbClr val="183691"/>
                </a:solidFill>
                <a:latin typeface="DM Mono" panose="020B0509040201040103" pitchFamily="49" charset="77"/>
              </a:rPr>
              <a:t> was </a:t>
            </a:r>
            <a:r>
              <a:rPr lang="en-CA" sz="1050" dirty="0" err="1">
                <a:solidFill>
                  <a:srgbClr val="183691"/>
                </a:solidFill>
                <a:latin typeface="DM Mono" panose="020B0509040201040103" pitchFamily="49" charset="77"/>
              </a:rPr>
              <a:t>whos</a:t>
            </a:r>
            <a:r>
              <a:rPr lang="en-CA" sz="1050" dirty="0">
                <a:solidFill>
                  <a:srgbClr val="183691"/>
                </a:solidFill>
                <a:latin typeface="DM Mono" panose="020B0509040201040103" pitchFamily="49" charset="77"/>
              </a:rPr>
              <a:t> and forgot several items on an order. I understand making mistakes but the </a:t>
            </a:r>
            <a:r>
              <a:rPr lang="en-CA" sz="1050" dirty="0" err="1">
                <a:solidFill>
                  <a:srgbClr val="183691"/>
                </a:solidFill>
                <a:latin typeface="DM Mono" panose="020B0509040201040103" pitchFamily="49" charset="77"/>
              </a:rPr>
              <a:t>restaraunt</a:t>
            </a:r>
            <a:r>
              <a:rPr lang="en-CA" sz="1050" dirty="0">
                <a:solidFill>
                  <a:srgbClr val="183691"/>
                </a:solidFill>
                <a:latin typeface="DM Mono" panose="020B0509040201040103" pitchFamily="49" charset="77"/>
              </a:rPr>
              <a:t> was really quiet so we were kind of surprised. Usually hibachi is a fun lively experience and our  cook  said maybe three words, but he cooked very well his name was Francisco. Service was fishy, food was pretty good, and </a:t>
            </a:r>
            <a:r>
              <a:rPr lang="en-CA" sz="1050" dirty="0" err="1">
                <a:solidFill>
                  <a:srgbClr val="183691"/>
                </a:solidFill>
                <a:latin typeface="DM Mono" panose="020B0509040201040103" pitchFamily="49" charset="77"/>
              </a:rPr>
              <a:t>im</a:t>
            </a:r>
            <a:r>
              <a:rPr lang="en-CA" sz="1050" dirty="0">
                <a:solidFill>
                  <a:srgbClr val="183691"/>
                </a:solidFill>
                <a:latin typeface="DM Mono" panose="020B0509040201040103" pitchFamily="49" charset="77"/>
              </a:rPr>
              <a:t> hoping it was just an off night here. But for the money I </a:t>
            </a:r>
            <a:r>
              <a:rPr lang="en-CA" sz="1050" dirty="0" err="1">
                <a:solidFill>
                  <a:srgbClr val="183691"/>
                </a:solidFill>
                <a:latin typeface="DM Mono" panose="020B0509040201040103" pitchFamily="49" charset="77"/>
              </a:rPr>
              <a:t>wouldnt</a:t>
            </a:r>
            <a:r>
              <a:rPr lang="en-CA" sz="1050" dirty="0">
                <a:solidFill>
                  <a:srgbClr val="183691"/>
                </a:solidFill>
                <a:latin typeface="DM Mono" panose="020B0509040201040103" pitchFamily="49" charset="77"/>
              </a:rPr>
              <a:t> go back."</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"2016-07-25 07:31:06"</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"be02921c1ccd4c5dabdc63bd29f3bd35"</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"0dea283273fa4f40ac12ea210994d5f8"</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t>
            </a:r>
            <a:r>
              <a:rPr lang="en-CA" sz="1050" dirty="0" err="1">
                <a:solidFill>
                  <a:srgbClr val="183691"/>
                </a:solidFill>
                <a:highlight>
                  <a:srgbClr val="FFFF00"/>
                </a:highlight>
                <a:latin typeface="DM Mono" panose="020B0509040201040103" pitchFamily="49" charset="77"/>
              </a:rPr>
              <a:t>mobile_review_no_checkins</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"They have the absolute best pizza on this entire planet. Gooey and greasy, without the soggy crust, they are allergy friendly and know what is in all their ingredients and their dough!"</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07:31:06"</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a:t>
            </a:r>
            <a:endParaRPr lang="en-US" sz="1050" dirty="0">
              <a:latin typeface="DM Mono" panose="020B0509040201040103" pitchFamily="49" charset="77"/>
            </a:endParaRPr>
          </a:p>
        </p:txBody>
      </p:sp>
      <p:pic>
        <p:nvPicPr>
          <p:cNvPr id="17" name="!!DAIS_footer">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191" y="4776367"/>
            <a:ext cx="9141619" cy="367133"/>
          </a:xfrm>
          <a:prstGeom prst="rect">
            <a:avLst/>
          </a:prstGeom>
        </p:spPr>
      </p:pic>
      <p:pic>
        <p:nvPicPr>
          <p:cNvPr id="23" name="!!header">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1191" y="-1"/>
            <a:ext cx="9141618" cy="293314"/>
          </a:xfrm>
          <a:prstGeom prst="rect">
            <a:avLst/>
          </a:prstGeom>
        </p:spPr>
      </p:pic>
      <p:sp>
        <p:nvSpPr>
          <p:cNvPr id="7" name="Rectangle 6">
            <a:extLst>
              <a:ext uri="{FF2B5EF4-FFF2-40B4-BE49-F238E27FC236}">
                <a16:creationId xmlns:a16="http://schemas.microsoft.com/office/drawing/2014/main" id="{A1B82869-AD64-7476-9861-D3D39C1D88AF}"/>
              </a:ext>
            </a:extLst>
          </p:cNvPr>
          <p:cNvSpPr/>
          <p:nvPr/>
        </p:nvSpPr>
        <p:spPr>
          <a:xfrm>
            <a:off x="539591" y="2510519"/>
            <a:ext cx="7991335" cy="1947702"/>
          </a:xfrm>
          <a:prstGeom prst="rect">
            <a:avLst/>
          </a:prstGeom>
          <a:noFill/>
          <a:ln w="38100">
            <a:solidFill>
              <a:schemeClr val="accent5">
                <a:alpha val="51373"/>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pic>
        <p:nvPicPr>
          <p:cNvPr id="6" name="Picture 5">
            <a:extLst>
              <a:ext uri="{FF2B5EF4-FFF2-40B4-BE49-F238E27FC236}">
                <a16:creationId xmlns:a16="http://schemas.microsoft.com/office/drawing/2014/main" id="{BBCB4F6F-60C2-E52D-BFDB-D0523D8C3459}"/>
              </a:ext>
            </a:extLst>
          </p:cNvPr>
          <p:cNvPicPr>
            <a:picLocks noChangeAspect="1"/>
          </p:cNvPicPr>
          <p:nvPr/>
        </p:nvPicPr>
        <p:blipFill>
          <a:blip r:embed="rId5"/>
          <a:stretch>
            <a:fillRect/>
          </a:stretch>
        </p:blipFill>
        <p:spPr>
          <a:xfrm>
            <a:off x="1191" y="4668253"/>
            <a:ext cx="9141619" cy="475247"/>
          </a:xfrm>
          <a:prstGeom prst="rect">
            <a:avLst/>
          </a:prstGeom>
        </p:spPr>
      </p:pic>
    </p:spTree>
    <p:extLst>
      <p:ext uri="{BB962C8B-B14F-4D97-AF65-F5344CB8AC3E}">
        <p14:creationId xmlns:p14="http://schemas.microsoft.com/office/powerpoint/2010/main" val="35871033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Shape 491"/>
        <p:cNvGrpSpPr/>
        <p:nvPr/>
      </p:nvGrpSpPr>
      <p:grpSpPr>
        <a:xfrm>
          <a:off x="0" y="0"/>
          <a:ext cx="0" cy="0"/>
          <a:chOff x="0" y="0"/>
          <a:chExt cx="0" cy="0"/>
        </a:xfrm>
      </p:grpSpPr>
      <p:sp>
        <p:nvSpPr>
          <p:cNvPr id="492" name="Google Shape;492;p61"/>
          <p:cNvSpPr/>
          <p:nvPr/>
        </p:nvSpPr>
        <p:spPr>
          <a:xfrm>
            <a:off x="3810702" y="2490029"/>
            <a:ext cx="806175" cy="786600"/>
          </a:xfrm>
          <a:prstGeom prst="ellipse">
            <a:avLst/>
          </a:prstGeom>
          <a:noFill/>
          <a:ln w="9525" cap="flat" cmpd="sng">
            <a:solidFill>
              <a:srgbClr val="FF9900"/>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493" name="Google Shape;493;p61"/>
          <p:cNvSpPr txBox="1">
            <a:spLocks noGrp="1"/>
          </p:cNvSpPr>
          <p:nvPr>
            <p:ph type="title"/>
          </p:nvPr>
        </p:nvSpPr>
        <p:spPr>
          <a:prstGeom prst="rect">
            <a:avLst/>
          </a:prstGeom>
        </p:spPr>
        <p:txBody>
          <a:bodyPr spcFirstLastPara="1" wrap="square" lIns="0" tIns="0" rIns="0" bIns="0" anchor="ctr" anchorCtr="0">
            <a:noAutofit/>
          </a:bodyPr>
          <a:lstStyle/>
          <a:p>
            <a:r>
              <a:rPr lang="en"/>
              <a:t>Frog Genomics </a:t>
            </a:r>
            <a:endParaRPr/>
          </a:p>
        </p:txBody>
      </p:sp>
      <p:sp>
        <p:nvSpPr>
          <p:cNvPr id="494" name="Google Shape;494;p61"/>
          <p:cNvSpPr txBox="1">
            <a:spLocks noGrp="1"/>
          </p:cNvSpPr>
          <p:nvPr>
            <p:ph type="subTitle" idx="1"/>
          </p:nvPr>
        </p:nvSpPr>
        <p:spPr>
          <a:prstGeom prst="rect">
            <a:avLst/>
          </a:prstGeom>
        </p:spPr>
        <p:txBody>
          <a:bodyPr spcFirstLastPara="1" wrap="square" lIns="0" tIns="0" rIns="0" bIns="0" anchor="t" anchorCtr="0">
            <a:noAutofit/>
          </a:bodyPr>
          <a:lstStyle/>
          <a:p>
            <a:pPr marL="0" indent="0"/>
            <a:r>
              <a:rPr lang="en" dirty="0">
                <a:latin typeface="DM Sans" pitchFamily="2" charset="77"/>
              </a:rPr>
              <a:t>They’re </a:t>
            </a:r>
            <a:r>
              <a:rPr lang="en" dirty="0" err="1">
                <a:latin typeface="DM Sans" pitchFamily="2" charset="77"/>
              </a:rPr>
              <a:t>Hoppin</a:t>
            </a:r>
            <a:r>
              <a:rPr lang="en" dirty="0">
                <a:latin typeface="DM Sans" pitchFamily="2" charset="77"/>
              </a:rPr>
              <a:t>’</a:t>
            </a:r>
            <a:endParaRPr dirty="0">
              <a:latin typeface="DM Sans" pitchFamily="2" charset="77"/>
            </a:endParaRPr>
          </a:p>
        </p:txBody>
      </p:sp>
      <p:sp>
        <p:nvSpPr>
          <p:cNvPr id="495" name="Google Shape;495;p6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6</a:t>
            </a:fld>
            <a:endParaRPr dirty="0"/>
          </a:p>
        </p:txBody>
      </p:sp>
      <p:sp>
        <p:nvSpPr>
          <p:cNvPr id="496" name="Google Shape;496;p61"/>
          <p:cNvSpPr txBox="1"/>
          <p:nvPr/>
        </p:nvSpPr>
        <p:spPr>
          <a:xfrm>
            <a:off x="899747" y="1360350"/>
            <a:ext cx="649125" cy="323143"/>
          </a:xfrm>
          <a:prstGeom prst="rect">
            <a:avLst/>
          </a:prstGeom>
          <a:noFill/>
          <a:ln>
            <a:noFill/>
          </a:ln>
        </p:spPr>
        <p:txBody>
          <a:bodyPr spcFirstLastPara="1" wrap="square" lIns="68569" tIns="68569" rIns="68569" bIns="68569" anchor="t" anchorCtr="0">
            <a:spAutoFit/>
          </a:bodyPr>
          <a:lstStyle/>
          <a:p>
            <a:r>
              <a:rPr lang="en" sz="1200" dirty="0">
                <a:solidFill>
                  <a:schemeClr val="accent4"/>
                </a:solidFill>
                <a:latin typeface="DM Sans" pitchFamily="2" charset="77"/>
                <a:ea typeface="DM Sans"/>
                <a:cs typeface="DM Sans"/>
                <a:sym typeface="DM Sans"/>
              </a:rPr>
              <a:t>Extract</a:t>
            </a:r>
            <a:endParaRPr sz="1200" dirty="0">
              <a:solidFill>
                <a:schemeClr val="accent4"/>
              </a:solidFill>
              <a:latin typeface="DM Sans" pitchFamily="2" charset="77"/>
              <a:ea typeface="DM Sans"/>
              <a:cs typeface="DM Sans"/>
              <a:sym typeface="DM Sans"/>
            </a:endParaRPr>
          </a:p>
        </p:txBody>
      </p:sp>
      <p:sp>
        <p:nvSpPr>
          <p:cNvPr id="497" name="Google Shape;497;p61"/>
          <p:cNvSpPr txBox="1"/>
          <p:nvPr/>
        </p:nvSpPr>
        <p:spPr>
          <a:xfrm>
            <a:off x="7011497" y="1360350"/>
            <a:ext cx="649125" cy="323143"/>
          </a:xfrm>
          <a:prstGeom prst="rect">
            <a:avLst/>
          </a:prstGeom>
          <a:noFill/>
          <a:ln>
            <a:noFill/>
          </a:ln>
        </p:spPr>
        <p:txBody>
          <a:bodyPr spcFirstLastPara="1" wrap="square" lIns="68569" tIns="68569" rIns="68569" bIns="68569" anchor="t" anchorCtr="0">
            <a:spAutoFit/>
          </a:bodyPr>
          <a:lstStyle/>
          <a:p>
            <a:pPr algn="ctr"/>
            <a:r>
              <a:rPr lang="en" sz="1200" dirty="0">
                <a:solidFill>
                  <a:schemeClr val="accent2"/>
                </a:solidFill>
                <a:latin typeface="DM Mono" panose="020B0509040201040103" pitchFamily="49" charset="77"/>
                <a:ea typeface="DM Sans"/>
                <a:cs typeface="DM Sans"/>
                <a:sym typeface="DM Sans"/>
              </a:rPr>
              <a:t>Load</a:t>
            </a:r>
            <a:endParaRPr sz="1200" dirty="0">
              <a:solidFill>
                <a:schemeClr val="accent2"/>
              </a:solidFill>
              <a:latin typeface="DM Mono" panose="020B0509040201040103" pitchFamily="49" charset="77"/>
              <a:ea typeface="DM Sans"/>
              <a:cs typeface="DM Sans"/>
              <a:sym typeface="DM Sans"/>
            </a:endParaRPr>
          </a:p>
        </p:txBody>
      </p:sp>
      <p:grpSp>
        <p:nvGrpSpPr>
          <p:cNvPr id="498" name="Google Shape;498;p61"/>
          <p:cNvGrpSpPr/>
          <p:nvPr/>
        </p:nvGrpSpPr>
        <p:grpSpPr>
          <a:xfrm>
            <a:off x="3407540" y="2085449"/>
            <a:ext cx="1612502" cy="1595779"/>
            <a:chOff x="4374339" y="2714600"/>
            <a:chExt cx="1772613" cy="1748176"/>
          </a:xfrm>
        </p:grpSpPr>
        <p:sp>
          <p:nvSpPr>
            <p:cNvPr id="499" name="Google Shape;499;p61"/>
            <p:cNvSpPr/>
            <p:nvPr/>
          </p:nvSpPr>
          <p:spPr>
            <a:xfrm>
              <a:off x="4487850" y="2714600"/>
              <a:ext cx="828900" cy="7671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0" name="Google Shape;500;p61"/>
            <p:cNvSpPr/>
            <p:nvPr/>
          </p:nvSpPr>
          <p:spPr>
            <a:xfrm rot="5400000">
              <a:off x="5349101" y="282472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1" name="Google Shape;501;p61"/>
            <p:cNvSpPr/>
            <p:nvPr/>
          </p:nvSpPr>
          <p:spPr>
            <a:xfrm rot="10800000">
              <a:off x="5218214" y="369597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2" name="Google Shape;502;p61"/>
            <p:cNvSpPr/>
            <p:nvPr/>
          </p:nvSpPr>
          <p:spPr>
            <a:xfrm rot="-5400000">
              <a:off x="4343289" y="3571001"/>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grpSp>
      <p:sp>
        <p:nvSpPr>
          <p:cNvPr id="503" name="Google Shape;503;p61"/>
          <p:cNvSpPr txBox="1"/>
          <p:nvPr/>
        </p:nvSpPr>
        <p:spPr>
          <a:xfrm>
            <a:off x="3701240" y="1360350"/>
            <a:ext cx="964800" cy="323143"/>
          </a:xfrm>
          <a:prstGeom prst="rect">
            <a:avLst/>
          </a:prstGeom>
          <a:noFill/>
          <a:ln>
            <a:noFill/>
          </a:ln>
        </p:spPr>
        <p:txBody>
          <a:bodyPr spcFirstLastPara="1" wrap="square" lIns="68569" tIns="68569" rIns="68569" bIns="68569" anchor="t" anchorCtr="0">
            <a:spAutoFit/>
          </a:bodyPr>
          <a:lstStyle/>
          <a:p>
            <a:pPr algn="ctr"/>
            <a:r>
              <a:rPr lang="en" sz="1200" dirty="0">
                <a:solidFill>
                  <a:srgbClr val="FF9900"/>
                </a:solidFill>
                <a:latin typeface="DM Sans" pitchFamily="2" charset="77"/>
                <a:ea typeface="DM Sans"/>
                <a:cs typeface="DM Sans"/>
                <a:sym typeface="DM Sans"/>
              </a:rPr>
              <a:t>Transform</a:t>
            </a:r>
            <a:endParaRPr sz="1200" dirty="0">
              <a:solidFill>
                <a:srgbClr val="FF9900"/>
              </a:solidFill>
              <a:latin typeface="DM Sans" pitchFamily="2" charset="77"/>
              <a:ea typeface="DM Sans"/>
              <a:cs typeface="DM Sans"/>
              <a:sym typeface="DM Sans"/>
            </a:endParaRPr>
          </a:p>
        </p:txBody>
      </p:sp>
      <p:sp>
        <p:nvSpPr>
          <p:cNvPr id="504" name="Google Shape;504;p61"/>
          <p:cNvSpPr/>
          <p:nvPr/>
        </p:nvSpPr>
        <p:spPr>
          <a:xfrm>
            <a:off x="939122" y="2160488"/>
            <a:ext cx="570375" cy="1239300"/>
          </a:xfrm>
          <a:prstGeom prst="rect">
            <a:avLst/>
          </a:prstGeom>
          <a:solidFill>
            <a:schemeClr val="accent4"/>
          </a:solidFill>
          <a:ln w="9525" cap="flat" cmpd="sng">
            <a:solidFill>
              <a:schemeClr val="accent4"/>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5" name="Google Shape;505;p61"/>
          <p:cNvSpPr/>
          <p:nvPr/>
        </p:nvSpPr>
        <p:spPr>
          <a:xfrm rot="10800000">
            <a:off x="939122" y="3399788"/>
            <a:ext cx="570375" cy="526500"/>
          </a:xfrm>
          <a:prstGeom prst="triangle">
            <a:avLst>
              <a:gd name="adj" fmla="val 50000"/>
            </a:avLst>
          </a:prstGeom>
          <a:solidFill>
            <a:schemeClr val="accent4"/>
          </a:solidFill>
          <a:ln w="9525" cap="flat" cmpd="sng">
            <a:solidFill>
              <a:schemeClr val="accent4"/>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6" name="Google Shape;506;p61"/>
          <p:cNvSpPr/>
          <p:nvPr/>
        </p:nvSpPr>
        <p:spPr>
          <a:xfrm rot="-7027867">
            <a:off x="470329" y="1899391"/>
            <a:ext cx="570359" cy="140075"/>
          </a:xfrm>
          <a:prstGeom prst="rect">
            <a:avLst/>
          </a:prstGeom>
          <a:solidFill>
            <a:schemeClr val="accent4"/>
          </a:solidFill>
          <a:ln w="9525" cap="flat" cmpd="sng">
            <a:solidFill>
              <a:schemeClr val="accent4"/>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7" name="Google Shape;507;p61"/>
          <p:cNvSpPr txBox="1"/>
          <p:nvPr/>
        </p:nvSpPr>
        <p:spPr>
          <a:xfrm>
            <a:off x="1043054" y="2281125"/>
            <a:ext cx="384750" cy="1107973"/>
          </a:xfrm>
          <a:prstGeom prst="rect">
            <a:avLst/>
          </a:prstGeom>
          <a:noFill/>
          <a:ln>
            <a:noFill/>
          </a:ln>
        </p:spPr>
        <p:txBody>
          <a:bodyPr spcFirstLastPara="1" wrap="square" lIns="68569" tIns="68569" rIns="68569" bIns="68569" anchor="t" anchorCtr="0">
            <a:spAutoFit/>
          </a:bodyPr>
          <a:lstStyle/>
          <a:p>
            <a:pPr algn="ctr"/>
            <a:r>
              <a:rPr lang="en" sz="1050" dirty="0">
                <a:solidFill>
                  <a:schemeClr val="accent1"/>
                </a:solidFill>
                <a:latin typeface="DM Mono" panose="020B0509040201040103" pitchFamily="49" charset="77"/>
                <a:ea typeface="DM Sans"/>
                <a:cs typeface="DM Sans"/>
                <a:sym typeface="DM Sans"/>
              </a:rPr>
              <a:t>A</a:t>
            </a:r>
            <a:endParaRPr sz="1050" dirty="0">
              <a:solidFill>
                <a:schemeClr val="accent1"/>
              </a:solidFill>
              <a:latin typeface="DM Mono" panose="020B0509040201040103" pitchFamily="49" charset="77"/>
              <a:ea typeface="DM Sans"/>
              <a:cs typeface="DM Sans"/>
              <a:sym typeface="DM Sans"/>
            </a:endParaRPr>
          </a:p>
          <a:p>
            <a:pPr algn="ctr"/>
            <a:r>
              <a:rPr lang="en" sz="1050" dirty="0">
                <a:solidFill>
                  <a:schemeClr val="accent1"/>
                </a:solidFill>
                <a:latin typeface="DM Mono" panose="020B0509040201040103" pitchFamily="49" charset="77"/>
                <a:ea typeface="DM Sans"/>
                <a:cs typeface="DM Sans"/>
                <a:sym typeface="DM Sans"/>
              </a:rPr>
              <a:t>G</a:t>
            </a:r>
            <a:endParaRPr sz="1050" dirty="0">
              <a:solidFill>
                <a:schemeClr val="accent1"/>
              </a:solidFill>
              <a:latin typeface="DM Mono" panose="020B0509040201040103" pitchFamily="49" charset="77"/>
              <a:ea typeface="DM Sans"/>
              <a:cs typeface="DM Sans"/>
              <a:sym typeface="DM Sans"/>
            </a:endParaRPr>
          </a:p>
          <a:p>
            <a:pPr algn="ctr"/>
            <a:r>
              <a:rPr lang="en" sz="1050" dirty="0">
                <a:solidFill>
                  <a:schemeClr val="accent1"/>
                </a:solidFill>
                <a:latin typeface="DM Mono" panose="020B0509040201040103" pitchFamily="49" charset="77"/>
                <a:ea typeface="DM Sans"/>
                <a:cs typeface="DM Sans"/>
                <a:sym typeface="DM Sans"/>
              </a:rPr>
              <a:t>T</a:t>
            </a:r>
            <a:endParaRPr sz="1050" dirty="0">
              <a:solidFill>
                <a:schemeClr val="accent1"/>
              </a:solidFill>
              <a:latin typeface="DM Mono" panose="020B0509040201040103" pitchFamily="49" charset="77"/>
              <a:ea typeface="DM Sans"/>
              <a:cs typeface="DM Sans"/>
              <a:sym typeface="DM Sans"/>
            </a:endParaRPr>
          </a:p>
          <a:p>
            <a:pPr algn="ctr"/>
            <a:r>
              <a:rPr lang="en" sz="1050" dirty="0">
                <a:solidFill>
                  <a:schemeClr val="accent1"/>
                </a:solidFill>
                <a:latin typeface="DM Mono" panose="020B0509040201040103" pitchFamily="49" charset="77"/>
                <a:ea typeface="DM Sans"/>
                <a:cs typeface="DM Sans"/>
                <a:sym typeface="DM Sans"/>
              </a:rPr>
              <a:t>G</a:t>
            </a:r>
            <a:endParaRPr sz="1050" dirty="0">
              <a:solidFill>
                <a:schemeClr val="accent1"/>
              </a:solidFill>
              <a:latin typeface="DM Mono" panose="020B0509040201040103" pitchFamily="49" charset="77"/>
              <a:ea typeface="DM Sans"/>
              <a:cs typeface="DM Sans"/>
              <a:sym typeface="DM Sans"/>
            </a:endParaRPr>
          </a:p>
          <a:p>
            <a:pPr algn="ctr"/>
            <a:r>
              <a:rPr lang="en" sz="1050" dirty="0">
                <a:solidFill>
                  <a:schemeClr val="accent1"/>
                </a:solidFill>
                <a:latin typeface="DM Mono" panose="020B0509040201040103" pitchFamily="49" charset="77"/>
                <a:ea typeface="DM Sans"/>
                <a:cs typeface="DM Sans"/>
                <a:sym typeface="DM Sans"/>
              </a:rPr>
              <a:t>C</a:t>
            </a:r>
            <a:endParaRPr sz="1050" dirty="0">
              <a:solidFill>
                <a:schemeClr val="accent1"/>
              </a:solidFill>
              <a:latin typeface="DM Mono" panose="020B0509040201040103" pitchFamily="49" charset="77"/>
              <a:ea typeface="DM Sans"/>
              <a:cs typeface="DM Sans"/>
              <a:sym typeface="DM Sans"/>
            </a:endParaRPr>
          </a:p>
          <a:p>
            <a:pPr algn="ctr"/>
            <a:r>
              <a:rPr lang="en" sz="1050" dirty="0">
                <a:solidFill>
                  <a:schemeClr val="accent1"/>
                </a:solidFill>
                <a:latin typeface="DM Mono" panose="020B0509040201040103" pitchFamily="49" charset="77"/>
                <a:ea typeface="DM Sans"/>
                <a:cs typeface="DM Sans"/>
                <a:sym typeface="DM Sans"/>
              </a:rPr>
              <a:t>A</a:t>
            </a:r>
            <a:endParaRPr sz="1050" dirty="0">
              <a:solidFill>
                <a:schemeClr val="accent1"/>
              </a:solidFill>
              <a:latin typeface="DM Mono" panose="020B0509040201040103" pitchFamily="49" charset="77"/>
              <a:ea typeface="DM Sans"/>
              <a:cs typeface="DM Sans"/>
              <a:sym typeface="DM Sans"/>
            </a:endParaRPr>
          </a:p>
        </p:txBody>
      </p:sp>
      <p:cxnSp>
        <p:nvCxnSpPr>
          <p:cNvPr id="508" name="Google Shape;508;p61"/>
          <p:cNvCxnSpPr>
            <a:stCxn id="504" idx="0"/>
          </p:cNvCxnSpPr>
          <p:nvPr/>
        </p:nvCxnSpPr>
        <p:spPr>
          <a:xfrm rot="-5400000" flipH="1">
            <a:off x="1857460" y="1527338"/>
            <a:ext cx="734850" cy="2001150"/>
          </a:xfrm>
          <a:prstGeom prst="curvedConnector4">
            <a:avLst>
              <a:gd name="adj1" fmla="val -24303"/>
              <a:gd name="adj2" fmla="val 57126"/>
            </a:avLst>
          </a:prstGeom>
          <a:noFill/>
          <a:ln w="28575" cap="flat" cmpd="sng">
            <a:solidFill>
              <a:schemeClr val="accent4"/>
            </a:solidFill>
            <a:prstDash val="solid"/>
            <a:round/>
            <a:headEnd type="none" w="med" len="med"/>
            <a:tailEnd type="triangle" w="med" len="med"/>
          </a:ln>
        </p:spPr>
      </p:cxnSp>
      <p:sp>
        <p:nvSpPr>
          <p:cNvPr id="509" name="Google Shape;509;p61"/>
          <p:cNvSpPr/>
          <p:nvPr/>
        </p:nvSpPr>
        <p:spPr>
          <a:xfrm>
            <a:off x="6758860" y="2096925"/>
            <a:ext cx="1154400" cy="1476525"/>
          </a:xfrm>
          <a:prstGeom prst="flowChartMagneticDisk">
            <a:avLst/>
          </a:prstGeom>
          <a:solidFill>
            <a:schemeClr val="accent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cxnSp>
        <p:nvCxnSpPr>
          <p:cNvPr id="510" name="Google Shape;510;p61"/>
          <p:cNvCxnSpPr/>
          <p:nvPr/>
        </p:nvCxnSpPr>
        <p:spPr>
          <a:xfrm rot="10800000" flipH="1">
            <a:off x="5144691" y="2555231"/>
            <a:ext cx="1447650" cy="394875"/>
          </a:xfrm>
          <a:prstGeom prst="curvedConnector3">
            <a:avLst>
              <a:gd name="adj1" fmla="val 50000"/>
            </a:avLst>
          </a:prstGeom>
          <a:noFill/>
          <a:ln w="28575" cap="flat" cmpd="sng">
            <a:solidFill>
              <a:schemeClr val="accent2"/>
            </a:solidFill>
            <a:prstDash val="solid"/>
            <a:round/>
            <a:headEnd type="none" w="med" len="med"/>
            <a:tailEnd type="triangle" w="med" len="med"/>
          </a:ln>
        </p:spPr>
      </p:cxnSp>
      <p:pic>
        <p:nvPicPr>
          <p:cNvPr id="511" name="Google Shape;511;p61"/>
          <p:cNvPicPr preferRelativeResize="0"/>
          <p:nvPr/>
        </p:nvPicPr>
        <p:blipFill rotWithShape="1">
          <a:blip r:embed="rId3">
            <a:alphaModFix/>
          </a:blip>
          <a:srcRect t="41366" r="52390"/>
          <a:stretch/>
        </p:blipFill>
        <p:spPr>
          <a:xfrm>
            <a:off x="3810704" y="2490038"/>
            <a:ext cx="806175" cy="786600"/>
          </a:xfrm>
          <a:prstGeom prst="ellipse">
            <a:avLst/>
          </a:prstGeom>
          <a:noFill/>
          <a:ln>
            <a:noFill/>
          </a:ln>
        </p:spPr>
      </p:pic>
      <p:sp>
        <p:nvSpPr>
          <p:cNvPr id="512" name="Google Shape;512;p61"/>
          <p:cNvSpPr txBox="1"/>
          <p:nvPr/>
        </p:nvSpPr>
        <p:spPr>
          <a:xfrm>
            <a:off x="910866" y="4031269"/>
            <a:ext cx="649125" cy="323143"/>
          </a:xfrm>
          <a:prstGeom prst="rect">
            <a:avLst/>
          </a:prstGeom>
          <a:noFill/>
          <a:ln>
            <a:noFill/>
          </a:ln>
        </p:spPr>
        <p:txBody>
          <a:bodyPr spcFirstLastPara="1" wrap="square" lIns="68569" tIns="68569" rIns="68569" bIns="68569" anchor="t" anchorCtr="0">
            <a:spAutoFit/>
          </a:bodyPr>
          <a:lstStyle/>
          <a:p>
            <a:pPr algn="ctr"/>
            <a:r>
              <a:rPr lang="en" sz="1200" dirty="0">
                <a:solidFill>
                  <a:schemeClr val="accent4"/>
                </a:solidFill>
                <a:latin typeface="DM Mono" panose="020B0509040201040103" pitchFamily="49" charset="77"/>
                <a:ea typeface="DM Sans"/>
                <a:cs typeface="DM Sans"/>
                <a:sym typeface="DM Sans"/>
              </a:rPr>
              <a:t>E</a:t>
            </a:r>
            <a:endParaRPr sz="1200" dirty="0">
              <a:solidFill>
                <a:schemeClr val="accent4"/>
              </a:solidFill>
              <a:latin typeface="DM Mono" panose="020B0509040201040103" pitchFamily="49" charset="77"/>
              <a:ea typeface="DM Sans"/>
              <a:cs typeface="DM Sans"/>
              <a:sym typeface="DM Sans"/>
            </a:endParaRPr>
          </a:p>
        </p:txBody>
      </p:sp>
      <p:sp>
        <p:nvSpPr>
          <p:cNvPr id="513" name="Google Shape;513;p61"/>
          <p:cNvSpPr txBox="1"/>
          <p:nvPr/>
        </p:nvSpPr>
        <p:spPr>
          <a:xfrm>
            <a:off x="3731390" y="4031269"/>
            <a:ext cx="964800" cy="323143"/>
          </a:xfrm>
          <a:prstGeom prst="rect">
            <a:avLst/>
          </a:prstGeom>
          <a:noFill/>
          <a:ln>
            <a:noFill/>
          </a:ln>
        </p:spPr>
        <p:txBody>
          <a:bodyPr spcFirstLastPara="1" wrap="square" lIns="68569" tIns="68569" rIns="68569" bIns="68569" anchor="t" anchorCtr="0">
            <a:spAutoFit/>
          </a:bodyPr>
          <a:lstStyle/>
          <a:p>
            <a:pPr algn="ctr"/>
            <a:r>
              <a:rPr lang="en" sz="1200" dirty="0">
                <a:solidFill>
                  <a:srgbClr val="FF9900"/>
                </a:solidFill>
                <a:latin typeface="DM Mono" panose="020B0509040201040103" pitchFamily="49" charset="77"/>
                <a:ea typeface="DM Sans"/>
                <a:cs typeface="DM Sans"/>
                <a:sym typeface="DM Sans"/>
              </a:rPr>
              <a:t>T</a:t>
            </a:r>
            <a:endParaRPr sz="1200" dirty="0">
              <a:solidFill>
                <a:srgbClr val="FF9900"/>
              </a:solidFill>
              <a:latin typeface="DM Mono" panose="020B0509040201040103" pitchFamily="49" charset="77"/>
              <a:ea typeface="DM Sans"/>
              <a:cs typeface="DM Sans"/>
              <a:sym typeface="DM Sans"/>
            </a:endParaRPr>
          </a:p>
        </p:txBody>
      </p:sp>
      <p:sp>
        <p:nvSpPr>
          <p:cNvPr id="514" name="Google Shape;514;p61"/>
          <p:cNvSpPr txBox="1"/>
          <p:nvPr/>
        </p:nvSpPr>
        <p:spPr>
          <a:xfrm>
            <a:off x="7011497" y="4031269"/>
            <a:ext cx="649125" cy="323143"/>
          </a:xfrm>
          <a:prstGeom prst="rect">
            <a:avLst/>
          </a:prstGeom>
          <a:noFill/>
          <a:ln>
            <a:noFill/>
          </a:ln>
        </p:spPr>
        <p:txBody>
          <a:bodyPr spcFirstLastPara="1" wrap="square" lIns="68569" tIns="68569" rIns="68569" bIns="68569" anchor="t" anchorCtr="0">
            <a:spAutoFit/>
          </a:bodyPr>
          <a:lstStyle/>
          <a:p>
            <a:pPr algn="ctr"/>
            <a:r>
              <a:rPr lang="en" sz="1200" dirty="0">
                <a:solidFill>
                  <a:schemeClr val="accent2"/>
                </a:solidFill>
                <a:latin typeface="DM Mono" panose="020B0509040201040103" pitchFamily="49" charset="77"/>
                <a:ea typeface="DM Sans"/>
                <a:cs typeface="DM Sans"/>
                <a:sym typeface="DM Sans"/>
              </a:rPr>
              <a:t>L</a:t>
            </a:r>
            <a:endParaRPr sz="1200" dirty="0">
              <a:solidFill>
                <a:schemeClr val="accent2"/>
              </a:solidFill>
              <a:latin typeface="DM Mono" panose="020B0509040201040103" pitchFamily="49" charset="77"/>
              <a:ea typeface="DM Sans"/>
              <a:cs typeface="DM Sans"/>
              <a:sym typeface="DM Sans"/>
            </a:endParaRPr>
          </a:p>
        </p:txBody>
      </p:sp>
      <p:sp>
        <p:nvSpPr>
          <p:cNvPr id="515" name="Google Shape;515;p61"/>
          <p:cNvSpPr txBox="1"/>
          <p:nvPr/>
        </p:nvSpPr>
        <p:spPr>
          <a:xfrm>
            <a:off x="1116085" y="4624800"/>
            <a:ext cx="2217600" cy="600142"/>
          </a:xfrm>
          <a:prstGeom prst="rect">
            <a:avLst/>
          </a:prstGeom>
          <a:noFill/>
          <a:ln>
            <a:noFill/>
          </a:ln>
        </p:spPr>
        <p:txBody>
          <a:bodyPr spcFirstLastPara="1" wrap="square" lIns="68569" tIns="68569" rIns="68569" bIns="68569" anchor="t" anchorCtr="0">
            <a:spAutoFit/>
          </a:bodyPr>
          <a:lstStyle/>
          <a:p>
            <a:r>
              <a:rPr lang="en" sz="3000">
                <a:solidFill>
                  <a:srgbClr val="434343"/>
                </a:solidFill>
                <a:latin typeface="Impact"/>
                <a:ea typeface="Impact"/>
                <a:cs typeface="Impact"/>
                <a:sym typeface="Impact"/>
              </a:rPr>
              <a:t>@jmasonlee</a:t>
            </a:r>
            <a:endParaRPr sz="3000">
              <a:solidFill>
                <a:srgbClr val="434343"/>
              </a:solidFill>
              <a:latin typeface="Impact"/>
              <a:ea typeface="Impact"/>
              <a:cs typeface="Impact"/>
              <a:sym typeface="Impact"/>
            </a:endParaRPr>
          </a:p>
        </p:txBody>
      </p:sp>
      <p:grpSp>
        <p:nvGrpSpPr>
          <p:cNvPr id="41" name="Google Shape;864;p78">
            <a:extLst>
              <a:ext uri="{FF2B5EF4-FFF2-40B4-BE49-F238E27FC236}">
                <a16:creationId xmlns:a16="http://schemas.microsoft.com/office/drawing/2014/main" id="{B69C13ED-4C46-0CA0-092B-57043D1812FF}"/>
              </a:ext>
            </a:extLst>
          </p:cNvPr>
          <p:cNvGrpSpPr/>
          <p:nvPr/>
        </p:nvGrpSpPr>
        <p:grpSpPr>
          <a:xfrm>
            <a:off x="4162754" y="2903237"/>
            <a:ext cx="388350" cy="388350"/>
            <a:chOff x="9069139" y="3565127"/>
            <a:chExt cx="517800" cy="517800"/>
          </a:xfrm>
          <a:solidFill>
            <a:srgbClr val="E80F1C"/>
          </a:solidFill>
        </p:grpSpPr>
        <p:sp>
          <p:nvSpPr>
            <p:cNvPr id="42" name="Google Shape;865;p78">
              <a:extLst>
                <a:ext uri="{FF2B5EF4-FFF2-40B4-BE49-F238E27FC236}">
                  <a16:creationId xmlns:a16="http://schemas.microsoft.com/office/drawing/2014/main" id="{D67F1628-6EEA-1087-62B8-CEF4128F9FC2}"/>
                </a:ext>
              </a:extLst>
            </p:cNvPr>
            <p:cNvSpPr/>
            <p:nvPr/>
          </p:nvSpPr>
          <p:spPr>
            <a:xfrm>
              <a:off x="9069139" y="3565127"/>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43" name="Google Shape;866;p78">
              <a:extLst>
                <a:ext uri="{FF2B5EF4-FFF2-40B4-BE49-F238E27FC236}">
                  <a16:creationId xmlns:a16="http://schemas.microsoft.com/office/drawing/2014/main" id="{34B27307-C60A-8065-BE7F-F600BDE29F17}"/>
                </a:ext>
              </a:extLst>
            </p:cNvPr>
            <p:cNvSpPr txBox="1"/>
            <p:nvPr/>
          </p:nvSpPr>
          <p:spPr>
            <a:xfrm>
              <a:off x="9137550" y="3692201"/>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44" name="Google Shape;864;p78">
            <a:extLst>
              <a:ext uri="{FF2B5EF4-FFF2-40B4-BE49-F238E27FC236}">
                <a16:creationId xmlns:a16="http://schemas.microsoft.com/office/drawing/2014/main" id="{08B14818-2777-0EB9-A0BE-3D164F1B5070}"/>
              </a:ext>
            </a:extLst>
          </p:cNvPr>
          <p:cNvGrpSpPr/>
          <p:nvPr/>
        </p:nvGrpSpPr>
        <p:grpSpPr>
          <a:xfrm>
            <a:off x="6133434" y="2377575"/>
            <a:ext cx="388350" cy="388350"/>
            <a:chOff x="9069139" y="3565127"/>
            <a:chExt cx="517800" cy="517800"/>
          </a:xfrm>
          <a:solidFill>
            <a:srgbClr val="E80F1C"/>
          </a:solidFill>
        </p:grpSpPr>
        <p:sp>
          <p:nvSpPr>
            <p:cNvPr id="45" name="Google Shape;865;p78">
              <a:extLst>
                <a:ext uri="{FF2B5EF4-FFF2-40B4-BE49-F238E27FC236}">
                  <a16:creationId xmlns:a16="http://schemas.microsoft.com/office/drawing/2014/main" id="{7169631E-8361-9562-9AD1-0CA3659B59F0}"/>
                </a:ext>
              </a:extLst>
            </p:cNvPr>
            <p:cNvSpPr/>
            <p:nvPr/>
          </p:nvSpPr>
          <p:spPr>
            <a:xfrm>
              <a:off x="9069139" y="3565127"/>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46" name="Google Shape;866;p78">
              <a:extLst>
                <a:ext uri="{FF2B5EF4-FFF2-40B4-BE49-F238E27FC236}">
                  <a16:creationId xmlns:a16="http://schemas.microsoft.com/office/drawing/2014/main" id="{28CAB97C-CCE0-8C20-7E5B-DA956E461D22}"/>
                </a:ext>
              </a:extLst>
            </p:cNvPr>
            <p:cNvSpPr txBox="1"/>
            <p:nvPr/>
          </p:nvSpPr>
          <p:spPr>
            <a:xfrm>
              <a:off x="9137550" y="3692201"/>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56" name="Google Shape;783;p76">
            <a:extLst>
              <a:ext uri="{FF2B5EF4-FFF2-40B4-BE49-F238E27FC236}">
                <a16:creationId xmlns:a16="http://schemas.microsoft.com/office/drawing/2014/main" id="{4874AD49-E007-59CF-3C35-698BB2760B96}"/>
              </a:ext>
            </a:extLst>
          </p:cNvPr>
          <p:cNvGrpSpPr/>
          <p:nvPr/>
        </p:nvGrpSpPr>
        <p:grpSpPr>
          <a:xfrm>
            <a:off x="4117517" y="2870017"/>
            <a:ext cx="468875" cy="461234"/>
            <a:chOff x="7813889" y="2330318"/>
            <a:chExt cx="517800" cy="517800"/>
          </a:xfrm>
          <a:solidFill>
            <a:srgbClr val="12CB5A"/>
          </a:solidFill>
        </p:grpSpPr>
        <p:sp>
          <p:nvSpPr>
            <p:cNvPr id="57" name="Google Shape;784;p76">
              <a:extLst>
                <a:ext uri="{FF2B5EF4-FFF2-40B4-BE49-F238E27FC236}">
                  <a16:creationId xmlns:a16="http://schemas.microsoft.com/office/drawing/2014/main" id="{9C5EA377-38A5-D0B1-CC91-9B889F76AFEC}"/>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58" name="Google Shape;785;p76">
              <a:extLst>
                <a:ext uri="{FF2B5EF4-FFF2-40B4-BE49-F238E27FC236}">
                  <a16:creationId xmlns:a16="http://schemas.microsoft.com/office/drawing/2014/main" id="{3762B811-BC45-460D-0121-1759D9ED802B}"/>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Tree>
    <p:extLst>
      <p:ext uri="{BB962C8B-B14F-4D97-AF65-F5344CB8AC3E}">
        <p14:creationId xmlns:p14="http://schemas.microsoft.com/office/powerpoint/2010/main" val="2966931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0" name="TextBox 9">
            <a:extLst>
              <a:ext uri="{FF2B5EF4-FFF2-40B4-BE49-F238E27FC236}">
                <a16:creationId xmlns:a16="http://schemas.microsoft.com/office/drawing/2014/main" id="{90C51893-039B-6A38-56E8-EF49DB5CC727}"/>
              </a:ext>
            </a:extLst>
          </p:cNvPr>
          <p:cNvSpPr txBox="1"/>
          <p:nvPr/>
        </p:nvSpPr>
        <p:spPr>
          <a:xfrm>
            <a:off x="303610" y="958881"/>
            <a:ext cx="8839200" cy="4016484"/>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test_will_count_mobile_reviews_without_matching_checkins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p>
          <a:p>
            <a:br>
              <a:rPr lang="en-CA" sz="1200" dirty="0">
                <a:solidFill>
                  <a:srgbClr val="A71D5D"/>
                </a:solidFill>
                <a:highlight>
                  <a:srgbClr val="FFFF00"/>
                </a:highlight>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                   "</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actual_df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0086B3"/>
                </a:solidFill>
                <a:latin typeface="DM Mono" panose="020B0509040201040103" pitchFamily="49" charset="77"/>
              </a:rPr>
              <a:t>transform</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browser_reviews_df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datetime</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2022</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4</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14</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expected_json</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read_json</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actual_df</a:t>
            </a: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expected_json</a:t>
            </a:r>
            <a:br>
              <a:rPr lang="en-CA" sz="1200" dirty="0">
                <a:latin typeface="DM Mono" panose="020B0509040201040103" pitchFamily="49" charset="77"/>
              </a:rPr>
            </a:br>
            <a:r>
              <a:rPr lang="en-CA" sz="1200" dirty="0">
                <a:latin typeface="DM Mono" panose="020B0509040201040103" pitchFamily="49" charset="77"/>
              </a:rPr>
              <a:t>  </a:t>
            </a:r>
            <a:r>
              <a:rPr lang="en-CA" sz="1200" dirty="0">
                <a:solidFill>
                  <a:srgbClr val="969896"/>
                </a:solidFill>
                <a:latin typeface="DM Mono" panose="020B0509040201040103" pitchFamily="49" charset="77"/>
              </a:rPr>
              <a:t>#</a:t>
            </a:r>
            <a:r>
              <a:rPr lang="en-CA" sz="1200" dirty="0" err="1">
                <a:solidFill>
                  <a:srgbClr val="969896"/>
                </a:solidFill>
                <a:latin typeface="DM Mono" panose="020B0509040201040103" pitchFamily="49" charset="77"/>
              </a:rPr>
              <a:t>overwrite_expected</a:t>
            </a:r>
            <a:r>
              <a:rPr lang="en-CA" sz="1200" dirty="0">
                <a:solidFill>
                  <a:srgbClr val="969896"/>
                </a:solidFill>
                <a:latin typeface="DM Mono" panose="020B0509040201040103" pitchFamily="49" charset="77"/>
              </a:rPr>
              <a:t>(</a:t>
            </a:r>
            <a:r>
              <a:rPr lang="en-CA" sz="1200" dirty="0" err="1">
                <a:solidFill>
                  <a:srgbClr val="969896"/>
                </a:solidFill>
                <a:latin typeface="DM Mono" panose="020B0509040201040103" pitchFamily="49" charset="77"/>
              </a:rPr>
              <a:t>actual_df</a:t>
            </a:r>
            <a:r>
              <a:rPr lang="en-CA" sz="1200" dirty="0">
                <a:solidFill>
                  <a:srgbClr val="969896"/>
                </a:solidFill>
                <a:latin typeface="DM Mono" panose="020B0509040201040103" pitchFamily="49" charset="77"/>
              </a:rPr>
              <a:t>)</a:t>
            </a:r>
            <a:r>
              <a:rPr lang="en-CA" sz="1200" dirty="0">
                <a:solidFill>
                  <a:srgbClr val="080808"/>
                </a:solidFill>
                <a:latin typeface="DM Mono" panose="020B0509040201040103" pitchFamily="49" charset="77"/>
                <a:ea typeface="Courier New"/>
                <a:cs typeface="Courier New"/>
                <a:sym typeface="Courier New"/>
              </a:rPr>
              <a:t>  </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Make Sure the Test Passes</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60</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2" name="!!mobile_reviews">
            <a:extLst>
              <a:ext uri="{FF2B5EF4-FFF2-40B4-BE49-F238E27FC236}">
                <a16:creationId xmlns:a16="http://schemas.microsoft.com/office/drawing/2014/main" id="{25C3965C-FE98-8097-217C-2CB88FF45C64}"/>
              </a:ext>
            </a:extLst>
          </p:cNvPr>
          <p:cNvSpPr/>
          <p:nvPr/>
        </p:nvSpPr>
        <p:spPr>
          <a:xfrm>
            <a:off x="5071188" y="2049951"/>
            <a:ext cx="1951175" cy="276999"/>
          </a:xfrm>
          <a:prstGeom prst="rect">
            <a:avLst/>
          </a:prstGeom>
        </p:spPr>
        <p:txBody>
          <a:bodyPr wrap="none">
            <a:spAutoFit/>
          </a:bodyPr>
          <a:lstStyle/>
          <a:p>
            <a:r>
              <a:rPr lang="en-CA" sz="1200" dirty="0" err="1">
                <a:solidFill>
                  <a:srgbClr val="183691"/>
                </a:solidFill>
                <a:latin typeface="DM Mono" panose="020B0509040201040103" pitchFamily="49" charset="77"/>
              </a:rPr>
              <a:t>mobile_reviews.json</a:t>
            </a:r>
            <a:endParaRPr lang="en-US" sz="1200" dirty="0"/>
          </a:p>
        </p:txBody>
      </p:sp>
      <p:grpSp>
        <p:nvGrpSpPr>
          <p:cNvPr id="8" name="Google Shape;783;p76">
            <a:extLst>
              <a:ext uri="{FF2B5EF4-FFF2-40B4-BE49-F238E27FC236}">
                <a16:creationId xmlns:a16="http://schemas.microsoft.com/office/drawing/2014/main" id="{C5B9A90D-FB20-071F-F834-866FB00BBC60}"/>
              </a:ext>
            </a:extLst>
          </p:cNvPr>
          <p:cNvGrpSpPr/>
          <p:nvPr/>
        </p:nvGrpSpPr>
        <p:grpSpPr>
          <a:xfrm>
            <a:off x="8606202" y="4197945"/>
            <a:ext cx="468875" cy="461234"/>
            <a:chOff x="7813889" y="2330318"/>
            <a:chExt cx="517800" cy="517800"/>
          </a:xfrm>
          <a:solidFill>
            <a:srgbClr val="12CB5A"/>
          </a:solidFill>
        </p:grpSpPr>
        <p:sp>
          <p:nvSpPr>
            <p:cNvPr id="9" name="Google Shape;784;p76">
              <a:extLst>
                <a:ext uri="{FF2B5EF4-FFF2-40B4-BE49-F238E27FC236}">
                  <a16:creationId xmlns:a16="http://schemas.microsoft.com/office/drawing/2014/main" id="{84119129-2EC9-B303-F61E-47E680061673}"/>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11" name="Google Shape;785;p76">
              <a:extLst>
                <a:ext uri="{FF2B5EF4-FFF2-40B4-BE49-F238E27FC236}">
                  <a16:creationId xmlns:a16="http://schemas.microsoft.com/office/drawing/2014/main" id="{F3AF4248-4D50-4EC0-8460-E7C60A3C2035}"/>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Tree>
    <p:extLst>
      <p:ext uri="{BB962C8B-B14F-4D97-AF65-F5344CB8AC3E}">
        <p14:creationId xmlns:p14="http://schemas.microsoft.com/office/powerpoint/2010/main" val="3038434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20" name="Rectangle 19">
            <a:extLst>
              <a:ext uri="{FF2B5EF4-FFF2-40B4-BE49-F238E27FC236}">
                <a16:creationId xmlns:a16="http://schemas.microsoft.com/office/drawing/2014/main" id="{16D64BA4-4FA7-5A87-0C8D-CAAFD711C57F}"/>
              </a:ext>
            </a:extLst>
          </p:cNvPr>
          <p:cNvSpPr/>
          <p:nvPr/>
        </p:nvSpPr>
        <p:spPr>
          <a:xfrm>
            <a:off x="467066" y="4052663"/>
            <a:ext cx="7603705" cy="689139"/>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1" name="Rectangle 20">
            <a:extLst>
              <a:ext uri="{FF2B5EF4-FFF2-40B4-BE49-F238E27FC236}">
                <a16:creationId xmlns:a16="http://schemas.microsoft.com/office/drawing/2014/main" id="{0F78B6D3-2093-041F-ABD4-9A5D7E29334C}"/>
              </a:ext>
            </a:extLst>
          </p:cNvPr>
          <p:cNvSpPr/>
          <p:nvPr/>
        </p:nvSpPr>
        <p:spPr>
          <a:xfrm>
            <a:off x="467066" y="2480236"/>
            <a:ext cx="7603705" cy="1428992"/>
          </a:xfrm>
          <a:prstGeom prst="rect">
            <a:avLst/>
          </a:prstGeom>
          <a:solidFill>
            <a:schemeClr val="accent3">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4" name="Rectangle 3">
            <a:extLst>
              <a:ext uri="{FF2B5EF4-FFF2-40B4-BE49-F238E27FC236}">
                <a16:creationId xmlns:a16="http://schemas.microsoft.com/office/drawing/2014/main" id="{84DFD350-95FE-90D1-66FE-107E28D1C16D}"/>
              </a:ext>
            </a:extLst>
          </p:cNvPr>
          <p:cNvSpPr/>
          <p:nvPr/>
        </p:nvSpPr>
        <p:spPr>
          <a:xfrm>
            <a:off x="467067" y="1342074"/>
            <a:ext cx="7603705" cy="994726"/>
          </a:xfrm>
          <a:prstGeom prst="rect">
            <a:avLst/>
          </a:prstGeom>
          <a:solidFill>
            <a:srgbClr val="85DDB5">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0" name="TextBox 9">
            <a:extLst>
              <a:ext uri="{FF2B5EF4-FFF2-40B4-BE49-F238E27FC236}">
                <a16:creationId xmlns:a16="http://schemas.microsoft.com/office/drawing/2014/main" id="{90C51893-039B-6A38-56E8-EF49DB5CC727}"/>
              </a:ext>
            </a:extLst>
          </p:cNvPr>
          <p:cNvSpPr txBox="1"/>
          <p:nvPr/>
        </p:nvSpPr>
        <p:spPr>
          <a:xfrm>
            <a:off x="303610" y="958881"/>
            <a:ext cx="8839200" cy="4016484"/>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test_will_count_mobile_reviews_without_matching_checkins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p>
          <a:p>
            <a:br>
              <a:rPr lang="en-CA" sz="1200" dirty="0">
                <a:solidFill>
                  <a:srgbClr val="A71D5D"/>
                </a:solidFill>
                <a:highlight>
                  <a:srgbClr val="FFFF00"/>
                </a:highlight>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actual_df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0086B3"/>
                </a:solidFill>
                <a:latin typeface="DM Mono" panose="020B0509040201040103" pitchFamily="49" charset="77"/>
              </a:rPr>
              <a:t>transform</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browser_reviews_df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datetime</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2022</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4</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14</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expected_json</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read_json</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actual_df</a:t>
            </a: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expected_json</a:t>
            </a:r>
            <a:br>
              <a:rPr lang="en-CA" sz="1200" dirty="0">
                <a:latin typeface="DM Mono" panose="020B0509040201040103" pitchFamily="49" charset="77"/>
              </a:rPr>
            </a:br>
            <a:r>
              <a:rPr lang="en-CA" sz="1200" dirty="0">
                <a:latin typeface="DM Mono" panose="020B0509040201040103" pitchFamily="49" charset="77"/>
              </a:rPr>
              <a:t>  </a:t>
            </a:r>
            <a:r>
              <a:rPr lang="en-CA" sz="1200" dirty="0">
                <a:solidFill>
                  <a:srgbClr val="969896"/>
                </a:solidFill>
                <a:latin typeface="DM Mono" panose="020B0509040201040103" pitchFamily="49" charset="77"/>
              </a:rPr>
              <a:t>#</a:t>
            </a:r>
            <a:r>
              <a:rPr lang="en-CA" sz="1200" dirty="0" err="1">
                <a:solidFill>
                  <a:srgbClr val="969896"/>
                </a:solidFill>
                <a:latin typeface="DM Mono" panose="020B0509040201040103" pitchFamily="49" charset="77"/>
              </a:rPr>
              <a:t>overwrite_expected</a:t>
            </a:r>
            <a:r>
              <a:rPr lang="en-CA" sz="1200" dirty="0">
                <a:solidFill>
                  <a:srgbClr val="969896"/>
                </a:solidFill>
                <a:latin typeface="DM Mono" panose="020B0509040201040103" pitchFamily="49" charset="77"/>
              </a:rPr>
              <a:t>(</a:t>
            </a:r>
            <a:r>
              <a:rPr lang="en-CA" sz="1200" dirty="0" err="1">
                <a:solidFill>
                  <a:srgbClr val="969896"/>
                </a:solidFill>
                <a:latin typeface="DM Mono" panose="020B0509040201040103" pitchFamily="49" charset="77"/>
              </a:rPr>
              <a:t>actual_df</a:t>
            </a:r>
            <a:r>
              <a:rPr lang="en-CA" sz="1200" dirty="0">
                <a:solidFill>
                  <a:srgbClr val="969896"/>
                </a:solidFill>
                <a:latin typeface="DM Mono" panose="020B0509040201040103" pitchFamily="49" charset="77"/>
              </a:rPr>
              <a:t>)</a:t>
            </a:r>
            <a:r>
              <a:rPr lang="en-CA" sz="1200" dirty="0">
                <a:solidFill>
                  <a:srgbClr val="080808"/>
                </a:solidFill>
                <a:latin typeface="DM Mono" panose="020B0509040201040103" pitchFamily="49" charset="77"/>
                <a:ea typeface="Courier New"/>
                <a:cs typeface="Courier New"/>
                <a:sym typeface="Courier New"/>
              </a:rPr>
              <a:t>  </a:t>
            </a:r>
            <a:endParaRPr lang="en-US" sz="1200" dirty="0">
              <a:latin typeface="DM Mono" panose="020B0509040201040103" pitchFamily="49" charset="77"/>
            </a:endParaRPr>
          </a:p>
          <a:p>
            <a:pPr lvl="0"/>
            <a:endParaRPr lang="en-US" sz="150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Arrange, Act, Assert</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61</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Tree>
    <p:extLst>
      <p:ext uri="{BB962C8B-B14F-4D97-AF65-F5344CB8AC3E}">
        <p14:creationId xmlns:p14="http://schemas.microsoft.com/office/powerpoint/2010/main" val="775397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4"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0" name="!!test">
            <a:extLst>
              <a:ext uri="{FF2B5EF4-FFF2-40B4-BE49-F238E27FC236}">
                <a16:creationId xmlns:a16="http://schemas.microsoft.com/office/drawing/2014/main" id="{90C51893-039B-6A38-56E8-EF49DB5CC727}"/>
              </a:ext>
            </a:extLst>
          </p:cNvPr>
          <p:cNvSpPr txBox="1"/>
          <p:nvPr/>
        </p:nvSpPr>
        <p:spPr>
          <a:xfrm>
            <a:off x="303610" y="958881"/>
            <a:ext cx="8839200" cy="3046988"/>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test_will_count_mobile_reviews_without_matching_checkins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p>
          <a:p>
            <a:br>
              <a:rPr lang="en-CA" sz="1200" dirty="0">
                <a:solidFill>
                  <a:srgbClr val="A71D5D"/>
                </a:solidFill>
                <a:highlight>
                  <a:srgbClr val="FFFF00"/>
                </a:highlight>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actual_df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0086B3"/>
                </a:solidFill>
                <a:latin typeface="DM Mono" panose="020B0509040201040103" pitchFamily="49" charset="77"/>
              </a:rPr>
              <a:t>transform</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browser_reviews_df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datetime</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2022</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4</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14</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endParaRPr lang="en-US" sz="120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Make the assertion specific</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62</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9" name="!!red outline">
            <a:extLst>
              <a:ext uri="{FF2B5EF4-FFF2-40B4-BE49-F238E27FC236}">
                <a16:creationId xmlns:a16="http://schemas.microsoft.com/office/drawing/2014/main" id="{3B9730E1-7F33-78C3-799F-DB62D031217E}"/>
              </a:ext>
            </a:extLst>
          </p:cNvPr>
          <p:cNvSpPr/>
          <p:nvPr/>
        </p:nvSpPr>
        <p:spPr>
          <a:xfrm>
            <a:off x="518833" y="4097848"/>
            <a:ext cx="7519307" cy="629204"/>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2" name="!!assertion">
            <a:extLst>
              <a:ext uri="{FF2B5EF4-FFF2-40B4-BE49-F238E27FC236}">
                <a16:creationId xmlns:a16="http://schemas.microsoft.com/office/drawing/2014/main" id="{4336A04E-4539-6B48-F7D8-9CD566FC9994}"/>
              </a:ext>
            </a:extLst>
          </p:cNvPr>
          <p:cNvSpPr/>
          <p:nvPr/>
        </p:nvSpPr>
        <p:spPr>
          <a:xfrm>
            <a:off x="487803" y="4073030"/>
            <a:ext cx="7519307" cy="646331"/>
          </a:xfrm>
          <a:prstGeom prst="rect">
            <a:avLst/>
          </a:prstGeom>
        </p:spPr>
        <p:txBody>
          <a:bodyPr wrap="square">
            <a:spAutoFit/>
          </a:bodyPr>
          <a:lstStyle/>
          <a:p>
            <a:r>
              <a:rPr lang="en-CA" sz="1200" dirty="0" err="1">
                <a:latin typeface="DM Mono" panose="020B0509040201040103" pitchFamily="49" charset="77"/>
              </a:rPr>
              <a:t>expected_json</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read_json</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A71D5D"/>
                </a:solidFill>
                <a:latin typeface="DM Mono" panose="020B0509040201040103" pitchFamily="49" charset="77"/>
              </a:rPr>
              <a:t>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actual_df</a:t>
            </a: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expected_json</a:t>
            </a:r>
            <a:br>
              <a:rPr lang="en-CA" sz="1200" dirty="0">
                <a:latin typeface="DM Mono" panose="020B0509040201040103" pitchFamily="49" charset="77"/>
              </a:rPr>
            </a:br>
            <a:r>
              <a:rPr lang="en-CA" sz="1200" dirty="0">
                <a:solidFill>
                  <a:srgbClr val="969896"/>
                </a:solidFill>
                <a:latin typeface="DM Mono" panose="020B0509040201040103" pitchFamily="49" charset="77"/>
              </a:rPr>
              <a:t>#</a:t>
            </a:r>
            <a:r>
              <a:rPr lang="en-CA" sz="1200" dirty="0" err="1">
                <a:solidFill>
                  <a:srgbClr val="969896"/>
                </a:solidFill>
                <a:latin typeface="DM Mono" panose="020B0509040201040103" pitchFamily="49" charset="77"/>
              </a:rPr>
              <a:t>overwrite_expected</a:t>
            </a:r>
            <a:r>
              <a:rPr lang="en-CA" sz="1200" dirty="0">
                <a:solidFill>
                  <a:srgbClr val="969896"/>
                </a:solidFill>
                <a:latin typeface="DM Mono" panose="020B0509040201040103" pitchFamily="49" charset="77"/>
              </a:rPr>
              <a:t>(</a:t>
            </a:r>
            <a:r>
              <a:rPr lang="en-CA" sz="1200" dirty="0" err="1">
                <a:solidFill>
                  <a:srgbClr val="969896"/>
                </a:solidFill>
                <a:latin typeface="DM Mono" panose="020B0509040201040103" pitchFamily="49" charset="77"/>
              </a:rPr>
              <a:t>actual_df</a:t>
            </a:r>
            <a:r>
              <a:rPr lang="en-CA" sz="1200" dirty="0">
                <a:solidFill>
                  <a:srgbClr val="969896"/>
                </a:solidFill>
                <a:latin typeface="DM Mono" panose="020B0509040201040103" pitchFamily="49" charset="77"/>
              </a:rPr>
              <a:t>)</a:t>
            </a:r>
            <a:r>
              <a:rPr lang="en-CA" sz="1200" dirty="0">
                <a:solidFill>
                  <a:srgbClr val="080808"/>
                </a:solidFill>
                <a:latin typeface="DM Mono" panose="020B0509040201040103" pitchFamily="49" charset="77"/>
                <a:ea typeface="Courier New"/>
                <a:cs typeface="Courier New"/>
                <a:sym typeface="Courier New"/>
              </a:rPr>
              <a:t> </a:t>
            </a:r>
            <a:endParaRPr lang="en-US" sz="1200" dirty="0">
              <a:latin typeface="DM Mono" panose="020B0509040201040103" pitchFamily="49" charset="77"/>
            </a:endParaRPr>
          </a:p>
        </p:txBody>
      </p:sp>
    </p:spTree>
    <p:extLst>
      <p:ext uri="{BB962C8B-B14F-4D97-AF65-F5344CB8AC3E}">
        <p14:creationId xmlns:p14="http://schemas.microsoft.com/office/powerpoint/2010/main" val="360176923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Make the assertion specific</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63</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dirty="0">
                <a:solidFill>
                  <a:srgbClr val="D6DEEB"/>
                </a:solidFill>
                <a:latin typeface="Impact"/>
                <a:ea typeface="Impact"/>
                <a:cs typeface="Impact"/>
                <a:sym typeface="Impact"/>
              </a:rPr>
              <a:t>@</a:t>
            </a:r>
            <a:r>
              <a:rPr lang="en" sz="3000" dirty="0" err="1">
                <a:solidFill>
                  <a:srgbClr val="D6DEEB"/>
                </a:solidFill>
                <a:latin typeface="Impact"/>
                <a:ea typeface="Impact"/>
                <a:cs typeface="Impact"/>
                <a:sym typeface="Impact"/>
              </a:rPr>
              <a:t>jmasonlee</a:t>
            </a:r>
            <a:endParaRPr sz="3000" dirty="0">
              <a:solidFill>
                <a:srgbClr val="D6DEEB"/>
              </a:solidFill>
              <a:latin typeface="Impact"/>
              <a:ea typeface="Impact"/>
              <a:cs typeface="Impact"/>
              <a:sym typeface="Impact"/>
            </a:endParaRPr>
          </a:p>
        </p:txBody>
      </p:sp>
      <p:sp>
        <p:nvSpPr>
          <p:cNvPr id="20" name="!!red outline">
            <a:extLst>
              <a:ext uri="{FF2B5EF4-FFF2-40B4-BE49-F238E27FC236}">
                <a16:creationId xmlns:a16="http://schemas.microsoft.com/office/drawing/2014/main" id="{94D73DF1-5D97-0C5A-8EFF-F7243E89D908}"/>
              </a:ext>
            </a:extLst>
          </p:cNvPr>
          <p:cNvSpPr/>
          <p:nvPr/>
        </p:nvSpPr>
        <p:spPr>
          <a:xfrm>
            <a:off x="385325" y="901173"/>
            <a:ext cx="7519307" cy="629204"/>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1" name="!!assertion">
            <a:extLst>
              <a:ext uri="{FF2B5EF4-FFF2-40B4-BE49-F238E27FC236}">
                <a16:creationId xmlns:a16="http://schemas.microsoft.com/office/drawing/2014/main" id="{8FBC163B-01BA-D972-8CDE-B3ABD49FF7E4}"/>
              </a:ext>
            </a:extLst>
          </p:cNvPr>
          <p:cNvSpPr/>
          <p:nvPr/>
        </p:nvSpPr>
        <p:spPr>
          <a:xfrm>
            <a:off x="385329" y="903648"/>
            <a:ext cx="7519307" cy="646331"/>
          </a:xfrm>
          <a:prstGeom prst="rect">
            <a:avLst/>
          </a:prstGeom>
        </p:spPr>
        <p:txBody>
          <a:bodyPr wrap="square">
            <a:spAutoFit/>
          </a:bodyPr>
          <a:lstStyle/>
          <a:p>
            <a:r>
              <a:rPr lang="en-CA" sz="1200" dirty="0" err="1">
                <a:latin typeface="DM Mono" panose="020B0509040201040103" pitchFamily="49" charset="77"/>
              </a:rPr>
              <a:t>expected_json</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read_json</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A71D5D"/>
                </a:solidFill>
                <a:latin typeface="DM Mono" panose="020B0509040201040103" pitchFamily="49" charset="77"/>
              </a:rPr>
              <a:t>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actual_df</a:t>
            </a: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expected_json</a:t>
            </a:r>
            <a:br>
              <a:rPr lang="en-CA" sz="1200" dirty="0">
                <a:latin typeface="DM Mono" panose="020B0509040201040103" pitchFamily="49" charset="77"/>
              </a:rPr>
            </a:br>
            <a:r>
              <a:rPr lang="en-CA" sz="1200" dirty="0">
                <a:solidFill>
                  <a:srgbClr val="969896"/>
                </a:solidFill>
                <a:latin typeface="DM Mono" panose="020B0509040201040103" pitchFamily="49" charset="77"/>
              </a:rPr>
              <a:t>#</a:t>
            </a:r>
            <a:r>
              <a:rPr lang="en-CA" sz="1200" dirty="0" err="1">
                <a:solidFill>
                  <a:srgbClr val="969896"/>
                </a:solidFill>
                <a:latin typeface="DM Mono" panose="020B0509040201040103" pitchFamily="49" charset="77"/>
              </a:rPr>
              <a:t>overwrite_expected</a:t>
            </a:r>
            <a:r>
              <a:rPr lang="en-CA" sz="1200" dirty="0">
                <a:solidFill>
                  <a:srgbClr val="969896"/>
                </a:solidFill>
                <a:latin typeface="DM Mono" panose="020B0509040201040103" pitchFamily="49" charset="77"/>
              </a:rPr>
              <a:t>(</a:t>
            </a:r>
            <a:r>
              <a:rPr lang="en-CA" sz="1200" dirty="0" err="1">
                <a:solidFill>
                  <a:srgbClr val="969896"/>
                </a:solidFill>
                <a:latin typeface="DM Mono" panose="020B0509040201040103" pitchFamily="49" charset="77"/>
              </a:rPr>
              <a:t>actual_df</a:t>
            </a:r>
            <a:r>
              <a:rPr lang="en-CA" sz="1200" dirty="0">
                <a:solidFill>
                  <a:srgbClr val="969896"/>
                </a:solidFill>
                <a:latin typeface="DM Mono" panose="020B0509040201040103" pitchFamily="49" charset="77"/>
              </a:rPr>
              <a:t>)</a:t>
            </a:r>
            <a:r>
              <a:rPr lang="en-CA" sz="1200" dirty="0">
                <a:solidFill>
                  <a:srgbClr val="080808"/>
                </a:solidFill>
                <a:latin typeface="DM Mono" panose="020B0509040201040103" pitchFamily="49" charset="77"/>
                <a:ea typeface="Courier New"/>
                <a:cs typeface="Courier New"/>
                <a:sym typeface="Courier New"/>
              </a:rPr>
              <a:t> </a:t>
            </a:r>
            <a:endParaRPr lang="en-US" sz="1200" dirty="0">
              <a:latin typeface="DM Mono" panose="020B0509040201040103" pitchFamily="49" charset="77"/>
            </a:endParaRPr>
          </a:p>
        </p:txBody>
      </p:sp>
    </p:spTree>
    <p:extLst>
      <p:ext uri="{BB962C8B-B14F-4D97-AF65-F5344CB8AC3E}">
        <p14:creationId xmlns:p14="http://schemas.microsoft.com/office/powerpoint/2010/main" val="26506923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xit" presetSubtype="0" fill="hold" grpId="0" nodeType="withEffect">
                                  <p:stCondLst>
                                    <p:cond delay="0"/>
                                  </p:stCondLst>
                                  <p:childTnLst>
                                    <p:animEffect transition="out" filter="dissolve">
                                      <p:cBhvr>
                                        <p:cTn id="6" dur="500"/>
                                        <p:tgtEl>
                                          <p:spTgt spid="20"/>
                                        </p:tgtEl>
                                      </p:cBhvr>
                                    </p:animEffect>
                                    <p:set>
                                      <p:cBhvr>
                                        <p:cTn id="7" dur="1" fill="hold">
                                          <p:stCondLst>
                                            <p:cond delay="499"/>
                                          </p:stCondLst>
                                        </p:cTn>
                                        <p:tgtEl>
                                          <p:spTgt spid="2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Make the assertion specific</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64</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dirty="0">
                <a:solidFill>
                  <a:srgbClr val="D6DEEB"/>
                </a:solidFill>
                <a:latin typeface="Impact"/>
                <a:ea typeface="Impact"/>
                <a:cs typeface="Impact"/>
                <a:sym typeface="Impact"/>
              </a:rPr>
              <a:t>@</a:t>
            </a:r>
            <a:r>
              <a:rPr lang="en" sz="3000" dirty="0" err="1">
                <a:solidFill>
                  <a:srgbClr val="D6DEEB"/>
                </a:solidFill>
                <a:latin typeface="Impact"/>
                <a:ea typeface="Impact"/>
                <a:cs typeface="Impact"/>
                <a:sym typeface="Impact"/>
              </a:rPr>
              <a:t>jmasonlee</a:t>
            </a:r>
            <a:endParaRPr sz="3000" dirty="0">
              <a:solidFill>
                <a:srgbClr val="D6DEEB"/>
              </a:solidFill>
              <a:latin typeface="Impact"/>
              <a:ea typeface="Impact"/>
              <a:cs typeface="Impact"/>
              <a:sym typeface="Impact"/>
            </a:endParaRPr>
          </a:p>
        </p:txBody>
      </p:sp>
      <p:sp>
        <p:nvSpPr>
          <p:cNvPr id="10" name="!!assertion">
            <a:extLst>
              <a:ext uri="{FF2B5EF4-FFF2-40B4-BE49-F238E27FC236}">
                <a16:creationId xmlns:a16="http://schemas.microsoft.com/office/drawing/2014/main" id="{487BEA40-33D2-D76B-CD88-BEFF853FE3EC}"/>
              </a:ext>
            </a:extLst>
          </p:cNvPr>
          <p:cNvSpPr/>
          <p:nvPr/>
        </p:nvSpPr>
        <p:spPr>
          <a:xfrm>
            <a:off x="385329" y="903648"/>
            <a:ext cx="7519307" cy="646331"/>
          </a:xfrm>
          <a:prstGeom prst="rect">
            <a:avLst/>
          </a:prstGeom>
        </p:spPr>
        <p:txBody>
          <a:bodyPr wrap="square">
            <a:spAutoFit/>
          </a:bodyPr>
          <a:lstStyle/>
          <a:p>
            <a:r>
              <a:rPr lang="en-CA" sz="1200" dirty="0" err="1">
                <a:latin typeface="DM Mono" panose="020B0509040201040103" pitchFamily="49" charset="77"/>
              </a:rPr>
              <a:t>expected_json</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read_json</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A71D5D"/>
                </a:solidFill>
                <a:latin typeface="DM Mono" panose="020B0509040201040103" pitchFamily="49" charset="77"/>
              </a:rPr>
              <a:t>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         )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expected_json</a:t>
            </a:r>
            <a:br>
              <a:rPr lang="en-CA" sz="1200" dirty="0">
                <a:latin typeface="DM Mono" panose="020B0509040201040103" pitchFamily="49" charset="77"/>
              </a:rPr>
            </a:br>
            <a:endParaRPr lang="en-US" sz="1200" dirty="0">
              <a:latin typeface="DM Mono" panose="020B0509040201040103" pitchFamily="49" charset="77"/>
            </a:endParaRPr>
          </a:p>
        </p:txBody>
      </p:sp>
      <p:sp>
        <p:nvSpPr>
          <p:cNvPr id="3" name="!!actual_df">
            <a:extLst>
              <a:ext uri="{FF2B5EF4-FFF2-40B4-BE49-F238E27FC236}">
                <a16:creationId xmlns:a16="http://schemas.microsoft.com/office/drawing/2014/main" id="{9528256A-E93D-3AA1-2DEE-6BBAAC079B67}"/>
              </a:ext>
            </a:extLst>
          </p:cNvPr>
          <p:cNvSpPr/>
          <p:nvPr/>
        </p:nvSpPr>
        <p:spPr>
          <a:xfrm>
            <a:off x="2768673" y="1085312"/>
            <a:ext cx="1021433" cy="276999"/>
          </a:xfrm>
          <a:prstGeom prst="rect">
            <a:avLst/>
          </a:prstGeom>
        </p:spPr>
        <p:txBody>
          <a:bodyPr wrap="none">
            <a:spAutoFit/>
          </a:bodyPr>
          <a:lstStyle/>
          <a:p>
            <a:r>
              <a:rPr lang="en-CA" sz="1200" dirty="0" err="1">
                <a:latin typeface="DM Mono" panose="020B0509040201040103" pitchFamily="49" charset="77"/>
              </a:rPr>
              <a:t>actual_df</a:t>
            </a:r>
            <a:endParaRPr lang="en-US" sz="1200" dirty="0">
              <a:latin typeface="DM Mono" panose="020B0509040201040103" pitchFamily="49" charset="77"/>
            </a:endParaRPr>
          </a:p>
        </p:txBody>
      </p:sp>
    </p:spTree>
    <p:extLst>
      <p:ext uri="{BB962C8B-B14F-4D97-AF65-F5344CB8AC3E}">
        <p14:creationId xmlns:p14="http://schemas.microsoft.com/office/powerpoint/2010/main" val="312146250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Make the assertion specific</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65</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dirty="0">
                <a:solidFill>
                  <a:srgbClr val="D6DEEB"/>
                </a:solidFill>
                <a:latin typeface="Impact"/>
                <a:ea typeface="Impact"/>
                <a:cs typeface="Impact"/>
                <a:sym typeface="Impact"/>
              </a:rPr>
              <a:t>@</a:t>
            </a:r>
            <a:r>
              <a:rPr lang="en" sz="3000" dirty="0" err="1">
                <a:solidFill>
                  <a:srgbClr val="D6DEEB"/>
                </a:solidFill>
                <a:latin typeface="Impact"/>
                <a:ea typeface="Impact"/>
                <a:cs typeface="Impact"/>
                <a:sym typeface="Impact"/>
              </a:rPr>
              <a:t>jmasonlee</a:t>
            </a:r>
            <a:endParaRPr sz="3000" dirty="0">
              <a:solidFill>
                <a:srgbClr val="D6DEEB"/>
              </a:solidFill>
              <a:latin typeface="Impact"/>
              <a:ea typeface="Impact"/>
              <a:cs typeface="Impact"/>
              <a:sym typeface="Impact"/>
            </a:endParaRPr>
          </a:p>
        </p:txBody>
      </p:sp>
      <p:sp>
        <p:nvSpPr>
          <p:cNvPr id="10" name="!!assertion">
            <a:extLst>
              <a:ext uri="{FF2B5EF4-FFF2-40B4-BE49-F238E27FC236}">
                <a16:creationId xmlns:a16="http://schemas.microsoft.com/office/drawing/2014/main" id="{487BEA40-33D2-D76B-CD88-BEFF853FE3EC}"/>
              </a:ext>
            </a:extLst>
          </p:cNvPr>
          <p:cNvSpPr/>
          <p:nvPr/>
        </p:nvSpPr>
        <p:spPr>
          <a:xfrm>
            <a:off x="385329" y="903648"/>
            <a:ext cx="7519307" cy="646331"/>
          </a:xfrm>
          <a:prstGeom prst="rect">
            <a:avLst/>
          </a:prstGeom>
        </p:spPr>
        <p:txBody>
          <a:bodyPr wrap="square">
            <a:spAutoFit/>
          </a:bodyPr>
          <a:lstStyle/>
          <a:p>
            <a:r>
              <a:rPr lang="en-CA" sz="1200" dirty="0" err="1">
                <a:latin typeface="DM Mono" panose="020B0509040201040103" pitchFamily="49" charset="77"/>
              </a:rPr>
              <a:t>expected_json</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read_json</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A71D5D"/>
                </a:solidFill>
                <a:latin typeface="DM Mono" panose="020B0509040201040103" pitchFamily="49" charset="77"/>
              </a:rPr>
              <a:t>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         )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expected_json</a:t>
            </a:r>
            <a:br>
              <a:rPr lang="en-CA" sz="1200" dirty="0">
                <a:latin typeface="DM Mono" panose="020B0509040201040103" pitchFamily="49" charset="77"/>
              </a:rPr>
            </a:br>
            <a:endParaRPr lang="en-US" sz="1200" dirty="0">
              <a:latin typeface="DM Mono" panose="020B0509040201040103" pitchFamily="49" charset="77"/>
            </a:endParaRPr>
          </a:p>
        </p:txBody>
      </p:sp>
      <p:sp>
        <p:nvSpPr>
          <p:cNvPr id="3" name="!!actual_df">
            <a:extLst>
              <a:ext uri="{FF2B5EF4-FFF2-40B4-BE49-F238E27FC236}">
                <a16:creationId xmlns:a16="http://schemas.microsoft.com/office/drawing/2014/main" id="{9528256A-E93D-3AA1-2DEE-6BBAAC079B67}"/>
              </a:ext>
            </a:extLst>
          </p:cNvPr>
          <p:cNvSpPr/>
          <p:nvPr/>
        </p:nvSpPr>
        <p:spPr>
          <a:xfrm>
            <a:off x="2768673" y="1085312"/>
            <a:ext cx="1021433" cy="276999"/>
          </a:xfrm>
          <a:prstGeom prst="rect">
            <a:avLst/>
          </a:prstGeom>
        </p:spPr>
        <p:txBody>
          <a:bodyPr wrap="none">
            <a:spAutoFit/>
          </a:bodyPr>
          <a:lstStyle/>
          <a:p>
            <a:r>
              <a:rPr lang="en-CA" sz="1200" dirty="0" err="1">
                <a:latin typeface="DM Mono" panose="020B0509040201040103" pitchFamily="49" charset="77"/>
              </a:rPr>
              <a:t>actual_df</a:t>
            </a:r>
            <a:endParaRPr lang="en-US" sz="1200" dirty="0">
              <a:latin typeface="DM Mono" panose="020B0509040201040103" pitchFamily="49" charset="77"/>
            </a:endParaRPr>
          </a:p>
        </p:txBody>
      </p:sp>
      <p:sp>
        <p:nvSpPr>
          <p:cNvPr id="2" name="Rectangle 1">
            <a:extLst>
              <a:ext uri="{FF2B5EF4-FFF2-40B4-BE49-F238E27FC236}">
                <a16:creationId xmlns:a16="http://schemas.microsoft.com/office/drawing/2014/main" id="{0B0A826F-C04B-FDCB-B436-200B08024BA5}"/>
              </a:ext>
            </a:extLst>
          </p:cNvPr>
          <p:cNvSpPr/>
          <p:nvPr/>
        </p:nvSpPr>
        <p:spPr>
          <a:xfrm>
            <a:off x="2768673" y="1085311"/>
            <a:ext cx="971660" cy="253916"/>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Tree>
    <p:extLst>
      <p:ext uri="{BB962C8B-B14F-4D97-AF65-F5344CB8AC3E}">
        <p14:creationId xmlns:p14="http://schemas.microsoft.com/office/powerpoint/2010/main" val="424467982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888"/>
        <p:cNvGrpSpPr/>
        <p:nvPr/>
      </p:nvGrpSpPr>
      <p:grpSpPr>
        <a:xfrm>
          <a:off x="0" y="0"/>
          <a:ext cx="0" cy="0"/>
          <a:chOff x="0" y="0"/>
          <a:chExt cx="0" cy="0"/>
        </a:xfrm>
      </p:grpSpPr>
      <p:sp>
        <p:nvSpPr>
          <p:cNvPr id="24" name="!!actual_df">
            <a:extLst>
              <a:ext uri="{FF2B5EF4-FFF2-40B4-BE49-F238E27FC236}">
                <a16:creationId xmlns:a16="http://schemas.microsoft.com/office/drawing/2014/main" id="{5642D254-8237-CDFC-424D-2C81D18BAFFE}"/>
              </a:ext>
            </a:extLst>
          </p:cNvPr>
          <p:cNvSpPr txBox="1">
            <a:spLocks noGrp="1"/>
          </p:cNvSpPr>
          <p:nvPr>
            <p:ph type="title"/>
          </p:nvPr>
        </p:nvSpPr>
        <p:spPr>
          <a:xfrm>
            <a:off x="225647" y="50609"/>
            <a:ext cx="7991335" cy="437625"/>
          </a:xfrm>
          <a:prstGeom prst="rect">
            <a:avLst/>
          </a:prstGeom>
        </p:spPr>
        <p:txBody>
          <a:bodyPr spcFirstLastPara="1" wrap="square" lIns="0" tIns="0" rIns="0" bIns="0" anchor="ctr" anchorCtr="0">
            <a:noAutofit/>
          </a:bodyPr>
          <a:lstStyle/>
          <a:p>
            <a:r>
              <a:rPr lang="en-CA" sz="3600" dirty="0" err="1">
                <a:solidFill>
                  <a:schemeClr val="tx1"/>
                </a:solidFill>
              </a:rPr>
              <a:t>actual_df</a:t>
            </a:r>
            <a:endParaRPr sz="3600" dirty="0">
              <a:solidFill>
                <a:schemeClr val="tx1"/>
              </a:solidFill>
            </a:endParaRPr>
          </a:p>
        </p:txBody>
      </p:sp>
      <p:sp>
        <p:nvSpPr>
          <p:cNvPr id="889" name="Google Shape;889;p8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66</a:t>
            </a:fld>
            <a:endParaRPr dirty="0"/>
          </a:p>
        </p:txBody>
      </p:sp>
      <p:sp>
        <p:nvSpPr>
          <p:cNvPr id="14" name="Rectangle 13">
            <a:extLst>
              <a:ext uri="{FF2B5EF4-FFF2-40B4-BE49-F238E27FC236}">
                <a16:creationId xmlns:a16="http://schemas.microsoft.com/office/drawing/2014/main" id="{0A0C42FE-DCBF-2BB1-40B1-A4380CE72E4C}"/>
              </a:ext>
            </a:extLst>
          </p:cNvPr>
          <p:cNvSpPr/>
          <p:nvPr/>
        </p:nvSpPr>
        <p:spPr>
          <a:xfrm>
            <a:off x="454721" y="575583"/>
            <a:ext cx="7991335" cy="16896933"/>
          </a:xfrm>
          <a:prstGeom prst="rect">
            <a:avLst/>
          </a:prstGeom>
          <a:solidFill>
            <a:schemeClr val="bg1"/>
          </a:solidFill>
        </p:spPr>
        <p:txBody>
          <a:bodyPr wrap="square">
            <a:spAutoFit/>
          </a:bodyPr>
          <a:lstStyle/>
          <a:p>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”Inglewood Pizza"</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a:p>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"MTSW4McQd7CbVtyjqoe9mw"</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"St </a:t>
            </a:r>
            <a:r>
              <a:rPr lang="en-CA" sz="1200" dirty="0" err="1">
                <a:solidFill>
                  <a:srgbClr val="183691"/>
                </a:solidFill>
                <a:latin typeface="DM Mono" panose="020B0509040201040103" pitchFamily="49" charset="77"/>
              </a:rPr>
              <a:t>Honore</a:t>
            </a:r>
            <a:r>
              <a:rPr lang="en-CA" sz="1200" dirty="0">
                <a:solidFill>
                  <a:srgbClr val="183691"/>
                </a:solidFill>
                <a:latin typeface="DM Mono" panose="020B0509040201040103" pitchFamily="49" charset="77"/>
              </a:rPr>
              <a:t> Pastries"</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13</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14</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"Pns2l4eNsfO8kk83dixA6A"</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"Abby </a:t>
            </a:r>
            <a:r>
              <a:rPr lang="en-CA" sz="1200" dirty="0" err="1">
                <a:solidFill>
                  <a:srgbClr val="183691"/>
                </a:solidFill>
                <a:latin typeface="DM Mono" panose="020B0509040201040103" pitchFamily="49" charset="77"/>
              </a:rPr>
              <a:t>Rappoport</a:t>
            </a:r>
            <a:r>
              <a:rPr lang="en-CA" sz="1200" dirty="0">
                <a:solidFill>
                  <a:srgbClr val="183691"/>
                </a:solidFill>
                <a:latin typeface="DM Mono" panose="020B0509040201040103" pitchFamily="49" charset="77"/>
              </a:rPr>
              <a:t>, LAC, CMQ"</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6</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8</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"bBDDEgkFA1Otx9Lfe7BZUQ"</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"Sonic Drive-In"</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"k0hlBqXX-Bt0vf1op7Jr1w"</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Tsevi's</a:t>
            </a:r>
            <a:r>
              <a:rPr lang="en-CA" sz="1200" dirty="0">
                <a:solidFill>
                  <a:srgbClr val="183691"/>
                </a:solidFill>
                <a:latin typeface="DM Mono" panose="020B0509040201040103" pitchFamily="49" charset="77"/>
              </a:rPr>
              <a:t> Pub And Grill"</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2</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2</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"mWMc6_wTdE0EUBKIGXDVfA"</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"Perkiomen Valley Brewery"</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"mpf3x-BjTdTEA3yCZrAYPw"</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"The UPS Store"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3</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"n_0UpQx1hsNbnPUSlodU8w"</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"Famous Footwear"</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8</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8</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"qkRM_2X51Yqxk3btlwAQIg"</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"Temple Beth-El"</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2</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tUFrWirKiKi_TAnsVWINQQ</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"Target"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191" y="4776367"/>
            <a:ext cx="9141619" cy="367133"/>
          </a:xfrm>
          <a:prstGeom prst="rect">
            <a:avLst/>
          </a:prstGeom>
        </p:spPr>
      </p:pic>
      <p:pic>
        <p:nvPicPr>
          <p:cNvPr id="23" name="Picture 22">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1191" y="-1"/>
            <a:ext cx="9141618" cy="293314"/>
          </a:xfrm>
          <a:prstGeom prst="rect">
            <a:avLst/>
          </a:prstGeom>
        </p:spPr>
      </p:pic>
      <p:pic>
        <p:nvPicPr>
          <p:cNvPr id="7" name="!!header">
            <a:extLst>
              <a:ext uri="{FF2B5EF4-FFF2-40B4-BE49-F238E27FC236}">
                <a16:creationId xmlns:a16="http://schemas.microsoft.com/office/drawing/2014/main" id="{FC4BCA02-CA1B-3D58-1CAD-151D2B63A54A}"/>
              </a:ext>
            </a:extLst>
          </p:cNvPr>
          <p:cNvPicPr>
            <a:picLocks noChangeAspect="1"/>
          </p:cNvPicPr>
          <p:nvPr/>
        </p:nvPicPr>
        <p:blipFill>
          <a:blip r:embed="rId4"/>
          <a:stretch>
            <a:fillRect/>
          </a:stretch>
        </p:blipFill>
        <p:spPr>
          <a:xfrm>
            <a:off x="1192" y="-36740"/>
            <a:ext cx="9141618" cy="612323"/>
          </a:xfrm>
          <a:prstGeom prst="rect">
            <a:avLst/>
          </a:prstGeom>
        </p:spPr>
      </p:pic>
      <p:sp>
        <p:nvSpPr>
          <p:cNvPr id="8" name="!!important">
            <a:extLst>
              <a:ext uri="{FF2B5EF4-FFF2-40B4-BE49-F238E27FC236}">
                <a16:creationId xmlns:a16="http://schemas.microsoft.com/office/drawing/2014/main" id="{C70068E7-862B-8288-EF81-1E97A657F4D8}"/>
              </a:ext>
            </a:extLst>
          </p:cNvPr>
          <p:cNvSpPr/>
          <p:nvPr/>
        </p:nvSpPr>
        <p:spPr>
          <a:xfrm>
            <a:off x="454720" y="575583"/>
            <a:ext cx="7991335" cy="4200784"/>
          </a:xfrm>
          <a:prstGeom prst="rect">
            <a:avLst/>
          </a:prstGeom>
          <a:solidFill>
            <a:srgbClr val="F16047">
              <a:alpha val="50196"/>
            </a:srgbClr>
          </a:solidFill>
          <a:ln w="38100">
            <a:solidFill>
              <a:srgbClr val="F16047">
                <a:alpha val="51373"/>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Tree>
    <p:extLst>
      <p:ext uri="{BB962C8B-B14F-4D97-AF65-F5344CB8AC3E}">
        <p14:creationId xmlns:p14="http://schemas.microsoft.com/office/powerpoint/2010/main" val="2720011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1000" fill="hold"/>
                                        <p:tgtEl>
                                          <p:spTgt spid="8"/>
                                        </p:tgtEl>
                                        <p:attrNameLst>
                                          <p:attrName>ppt_w</p:attrName>
                                        </p:attrNameLst>
                                      </p:cBhvr>
                                      <p:tavLst>
                                        <p:tav tm="0">
                                          <p:val>
                                            <p:strVal val="#ppt_w*0.70"/>
                                          </p:val>
                                        </p:tav>
                                        <p:tav tm="100000">
                                          <p:val>
                                            <p:strVal val="#ppt_w"/>
                                          </p:val>
                                        </p:tav>
                                      </p:tavLst>
                                    </p:anim>
                                    <p:anim calcmode="lin" valueType="num">
                                      <p:cBhvr>
                                        <p:cTn id="8" dur="1000" fill="hold"/>
                                        <p:tgtEl>
                                          <p:spTgt spid="8"/>
                                        </p:tgtEl>
                                        <p:attrNameLst>
                                          <p:attrName>ppt_h</p:attrName>
                                        </p:attrNameLst>
                                      </p:cBhvr>
                                      <p:tavLst>
                                        <p:tav tm="0">
                                          <p:val>
                                            <p:strVal val="#ppt_h"/>
                                          </p:val>
                                        </p:tav>
                                        <p:tav tm="100000">
                                          <p:val>
                                            <p:strVal val="#ppt_h"/>
                                          </p:val>
                                        </p:tav>
                                      </p:tavLst>
                                    </p:anim>
                                    <p:animEffect transition="in" filter="fade">
                                      <p:cBhvr>
                                        <p:cTn id="9"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888"/>
        <p:cNvGrpSpPr/>
        <p:nvPr/>
      </p:nvGrpSpPr>
      <p:grpSpPr>
        <a:xfrm>
          <a:off x="0" y="0"/>
          <a:ext cx="0" cy="0"/>
          <a:chOff x="0" y="0"/>
          <a:chExt cx="0" cy="0"/>
        </a:xfrm>
      </p:grpSpPr>
      <p:sp>
        <p:nvSpPr>
          <p:cNvPr id="24" name="Google Shape;890;p81">
            <a:extLst>
              <a:ext uri="{FF2B5EF4-FFF2-40B4-BE49-F238E27FC236}">
                <a16:creationId xmlns:a16="http://schemas.microsoft.com/office/drawing/2014/main" id="{5642D254-8237-CDFC-424D-2C81D18BAFFE}"/>
              </a:ext>
            </a:extLst>
          </p:cNvPr>
          <p:cNvSpPr txBox="1">
            <a:spLocks noGrp="1"/>
          </p:cNvSpPr>
          <p:nvPr>
            <p:ph type="title"/>
          </p:nvPr>
        </p:nvSpPr>
        <p:spPr>
          <a:xfrm>
            <a:off x="225647" y="50609"/>
            <a:ext cx="7991335" cy="437625"/>
          </a:xfrm>
          <a:prstGeom prst="rect">
            <a:avLst/>
          </a:prstGeom>
        </p:spPr>
        <p:txBody>
          <a:bodyPr spcFirstLastPara="1" wrap="square" lIns="0" tIns="0" rIns="0" bIns="0" anchor="ctr" anchorCtr="0">
            <a:noAutofit/>
          </a:bodyPr>
          <a:lstStyle/>
          <a:p>
            <a:r>
              <a:rPr lang="en-CA" sz="3600" dirty="0" err="1">
                <a:solidFill>
                  <a:schemeClr val="tx1"/>
                </a:solidFill>
              </a:rPr>
              <a:t>actual_df</a:t>
            </a:r>
            <a:endParaRPr sz="3600" dirty="0">
              <a:solidFill>
                <a:schemeClr val="tx1"/>
              </a:solidFill>
            </a:endParaRPr>
          </a:p>
        </p:txBody>
      </p:sp>
      <p:sp>
        <p:nvSpPr>
          <p:cNvPr id="889" name="Google Shape;889;p8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67</a:t>
            </a:fld>
            <a:endParaRPr dirty="0"/>
          </a:p>
        </p:txBody>
      </p:sp>
      <p:sp>
        <p:nvSpPr>
          <p:cNvPr id="14" name="Rectangle 13">
            <a:extLst>
              <a:ext uri="{FF2B5EF4-FFF2-40B4-BE49-F238E27FC236}">
                <a16:creationId xmlns:a16="http://schemas.microsoft.com/office/drawing/2014/main" id="{0A0C42FE-DCBF-2BB1-40B1-A4380CE72E4C}"/>
              </a:ext>
            </a:extLst>
          </p:cNvPr>
          <p:cNvSpPr/>
          <p:nvPr/>
        </p:nvSpPr>
        <p:spPr>
          <a:xfrm>
            <a:off x="454721" y="575583"/>
            <a:ext cx="7991335" cy="16896933"/>
          </a:xfrm>
          <a:prstGeom prst="rect">
            <a:avLst/>
          </a:prstGeom>
          <a:solidFill>
            <a:schemeClr val="bg1"/>
          </a:solidFill>
        </p:spPr>
        <p:txBody>
          <a:bodyPr wrap="square">
            <a:spAutoFit/>
          </a:bodyPr>
          <a:lstStyle/>
          <a:p>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”Inglewood Pizza"</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a:p>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"MTSW4McQd7CbVtyjqoe9mw"</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"St </a:t>
            </a:r>
            <a:r>
              <a:rPr lang="en-CA" sz="1200" dirty="0" err="1">
                <a:solidFill>
                  <a:srgbClr val="183691"/>
                </a:solidFill>
                <a:latin typeface="DM Mono" panose="020B0509040201040103" pitchFamily="49" charset="77"/>
              </a:rPr>
              <a:t>Honore</a:t>
            </a:r>
            <a:r>
              <a:rPr lang="en-CA" sz="1200" dirty="0">
                <a:solidFill>
                  <a:srgbClr val="183691"/>
                </a:solidFill>
                <a:latin typeface="DM Mono" panose="020B0509040201040103" pitchFamily="49" charset="77"/>
              </a:rPr>
              <a:t> Pastries"</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13</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14</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"Pns2l4eNsfO8kk83dixA6A"</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"Abby </a:t>
            </a:r>
            <a:r>
              <a:rPr lang="en-CA" sz="1200" dirty="0" err="1">
                <a:solidFill>
                  <a:srgbClr val="183691"/>
                </a:solidFill>
                <a:latin typeface="DM Mono" panose="020B0509040201040103" pitchFamily="49" charset="77"/>
              </a:rPr>
              <a:t>Rappoport</a:t>
            </a:r>
            <a:r>
              <a:rPr lang="en-CA" sz="1200" dirty="0">
                <a:solidFill>
                  <a:srgbClr val="183691"/>
                </a:solidFill>
                <a:latin typeface="DM Mono" panose="020B0509040201040103" pitchFamily="49" charset="77"/>
              </a:rPr>
              <a:t>, LAC, CMQ"</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6</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8</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"bBDDEgkFA1Otx9Lfe7BZUQ"</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"Sonic Drive-In"</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"k0hlBqXX-Bt0vf1op7Jr1w"</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Tsevi's</a:t>
            </a:r>
            <a:r>
              <a:rPr lang="en-CA" sz="1200" dirty="0">
                <a:solidFill>
                  <a:srgbClr val="183691"/>
                </a:solidFill>
                <a:latin typeface="DM Mono" panose="020B0509040201040103" pitchFamily="49" charset="77"/>
              </a:rPr>
              <a:t> Pub And Grill"</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2</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2</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"mWMc6_wTdE0EUBKIGXDVfA"</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"Perkiomen Valley Brewery"</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"mpf3x-BjTdTEA3yCZrAYPw"</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"The UPS Store"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3</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"n_0UpQx1hsNbnPUSlodU8w"</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"Famous Footwear"</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8</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8</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"qkRM_2X51Yqxk3btlwAQIg"</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"Temple Beth-El"</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2</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tUFrWirKiKi_TAnsVWINQQ</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"Target"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191" y="4776367"/>
            <a:ext cx="9141619" cy="367133"/>
          </a:xfrm>
          <a:prstGeom prst="rect">
            <a:avLst/>
          </a:prstGeom>
        </p:spPr>
      </p:pic>
      <p:pic>
        <p:nvPicPr>
          <p:cNvPr id="23" name="Picture 22">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1191" y="-1"/>
            <a:ext cx="9141618" cy="293314"/>
          </a:xfrm>
          <a:prstGeom prst="rect">
            <a:avLst/>
          </a:prstGeom>
        </p:spPr>
      </p:pic>
      <p:pic>
        <p:nvPicPr>
          <p:cNvPr id="7" name="!!header">
            <a:extLst>
              <a:ext uri="{FF2B5EF4-FFF2-40B4-BE49-F238E27FC236}">
                <a16:creationId xmlns:a16="http://schemas.microsoft.com/office/drawing/2014/main" id="{FC4BCA02-CA1B-3D58-1CAD-151D2B63A54A}"/>
              </a:ext>
            </a:extLst>
          </p:cNvPr>
          <p:cNvPicPr>
            <a:picLocks noChangeAspect="1"/>
          </p:cNvPicPr>
          <p:nvPr/>
        </p:nvPicPr>
        <p:blipFill>
          <a:blip r:embed="rId4"/>
          <a:stretch>
            <a:fillRect/>
          </a:stretch>
        </p:blipFill>
        <p:spPr>
          <a:xfrm>
            <a:off x="1192" y="-36740"/>
            <a:ext cx="9141618" cy="612323"/>
          </a:xfrm>
          <a:prstGeom prst="rect">
            <a:avLst/>
          </a:prstGeom>
        </p:spPr>
      </p:pic>
      <p:sp>
        <p:nvSpPr>
          <p:cNvPr id="8" name="!!important">
            <a:extLst>
              <a:ext uri="{FF2B5EF4-FFF2-40B4-BE49-F238E27FC236}">
                <a16:creationId xmlns:a16="http://schemas.microsoft.com/office/drawing/2014/main" id="{C70068E7-862B-8288-EF81-1E97A657F4D8}"/>
              </a:ext>
            </a:extLst>
          </p:cNvPr>
          <p:cNvSpPr/>
          <p:nvPr/>
        </p:nvSpPr>
        <p:spPr>
          <a:xfrm>
            <a:off x="454720" y="770504"/>
            <a:ext cx="7991335" cy="1654289"/>
          </a:xfrm>
          <a:prstGeom prst="rect">
            <a:avLst/>
          </a:prstGeom>
          <a:solidFill>
            <a:srgbClr val="F16047">
              <a:alpha val="50196"/>
            </a:srgbClr>
          </a:solidFill>
          <a:ln w="38100">
            <a:solidFill>
              <a:srgbClr val="F16047">
                <a:alpha val="51373"/>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Tree>
    <p:extLst>
      <p:ext uri="{BB962C8B-B14F-4D97-AF65-F5344CB8AC3E}">
        <p14:creationId xmlns:p14="http://schemas.microsoft.com/office/powerpoint/2010/main" val="32383752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8" name="!!important">
            <a:extLst>
              <a:ext uri="{FF2B5EF4-FFF2-40B4-BE49-F238E27FC236}">
                <a16:creationId xmlns:a16="http://schemas.microsoft.com/office/drawing/2014/main" id="{AD8CDB58-C437-5F4A-0A8D-463D916FEE91}"/>
              </a:ext>
            </a:extLst>
          </p:cNvPr>
          <p:cNvSpPr/>
          <p:nvPr/>
        </p:nvSpPr>
        <p:spPr>
          <a:xfrm>
            <a:off x="563124" y="2262338"/>
            <a:ext cx="7991335" cy="1731243"/>
          </a:xfrm>
          <a:prstGeom prst="rect">
            <a:avLst/>
          </a:prstGeom>
          <a:solidFill>
            <a:srgbClr val="F16047">
              <a:alpha val="50196"/>
            </a:srgbClr>
          </a:solidFill>
          <a:ln w="38100">
            <a:solidFill>
              <a:srgbClr val="F16047">
                <a:alpha val="51373"/>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0" name="!!important_text">
            <a:extLst>
              <a:ext uri="{FF2B5EF4-FFF2-40B4-BE49-F238E27FC236}">
                <a16:creationId xmlns:a16="http://schemas.microsoft.com/office/drawing/2014/main" id="{B6F3FC6F-80AC-870C-7323-9C847AD3A440}"/>
              </a:ext>
            </a:extLst>
          </p:cNvPr>
          <p:cNvSpPr txBox="1"/>
          <p:nvPr/>
        </p:nvSpPr>
        <p:spPr>
          <a:xfrm>
            <a:off x="563125" y="2262337"/>
            <a:ext cx="7991334" cy="1754326"/>
          </a:xfrm>
          <a:prstGeom prst="rect">
            <a:avLst/>
          </a:prstGeom>
          <a:noFill/>
          <a:ln w="38100">
            <a:noFill/>
          </a:ln>
        </p:spPr>
        <p:txBody>
          <a:bodyPr wrap="square" rtlCol="0">
            <a:spAutoFit/>
          </a:bodyPr>
          <a:lstStyle/>
          <a:p>
            <a:pPr lvl="0"/>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”Inglewood Pizza"</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Make the assertion specific</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68</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dirty="0">
                <a:solidFill>
                  <a:srgbClr val="D6DEEB"/>
                </a:solidFill>
                <a:latin typeface="Impact"/>
                <a:ea typeface="Impact"/>
                <a:cs typeface="Impact"/>
                <a:sym typeface="Impact"/>
              </a:rPr>
              <a:t>@</a:t>
            </a:r>
            <a:r>
              <a:rPr lang="en" sz="3000" dirty="0" err="1">
                <a:solidFill>
                  <a:srgbClr val="D6DEEB"/>
                </a:solidFill>
                <a:latin typeface="Impact"/>
                <a:ea typeface="Impact"/>
                <a:cs typeface="Impact"/>
                <a:sym typeface="Impact"/>
              </a:rPr>
              <a:t>jmasonlee</a:t>
            </a:r>
            <a:endParaRPr sz="3000" dirty="0">
              <a:solidFill>
                <a:srgbClr val="D6DEEB"/>
              </a:solidFill>
              <a:latin typeface="Impact"/>
              <a:ea typeface="Impact"/>
              <a:cs typeface="Impact"/>
              <a:sym typeface="Impact"/>
            </a:endParaRPr>
          </a:p>
        </p:txBody>
      </p:sp>
      <p:sp>
        <p:nvSpPr>
          <p:cNvPr id="11" name="!!assertion">
            <a:extLst>
              <a:ext uri="{FF2B5EF4-FFF2-40B4-BE49-F238E27FC236}">
                <a16:creationId xmlns:a16="http://schemas.microsoft.com/office/drawing/2014/main" id="{83E7B9B0-E080-2CBD-5575-1FD7CA502F87}"/>
              </a:ext>
            </a:extLst>
          </p:cNvPr>
          <p:cNvSpPr/>
          <p:nvPr/>
        </p:nvSpPr>
        <p:spPr>
          <a:xfrm>
            <a:off x="385329" y="903648"/>
            <a:ext cx="7519307" cy="646331"/>
          </a:xfrm>
          <a:prstGeom prst="rect">
            <a:avLst/>
          </a:prstGeom>
        </p:spPr>
        <p:txBody>
          <a:bodyPr wrap="square">
            <a:spAutoFit/>
          </a:bodyPr>
          <a:lstStyle/>
          <a:p>
            <a:r>
              <a:rPr lang="en-CA" sz="1200" dirty="0" err="1">
                <a:latin typeface="DM Mono" panose="020B0509040201040103" pitchFamily="49" charset="77"/>
              </a:rPr>
              <a:t>expected_json</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read_json</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A71D5D"/>
                </a:solidFill>
                <a:latin typeface="DM Mono" panose="020B0509040201040103" pitchFamily="49" charset="77"/>
              </a:rPr>
              <a:t>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actual_df</a:t>
            </a: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expected_json</a:t>
            </a:r>
            <a:br>
              <a:rPr lang="en-CA" sz="1200" dirty="0">
                <a:latin typeface="DM Mono" panose="020B0509040201040103" pitchFamily="49" charset="77"/>
              </a:rPr>
            </a:br>
            <a:endParaRPr lang="en-US" sz="1200" dirty="0">
              <a:latin typeface="DM Mono" panose="020B0509040201040103" pitchFamily="49" charset="77"/>
            </a:endParaRPr>
          </a:p>
        </p:txBody>
      </p:sp>
    </p:spTree>
    <p:extLst>
      <p:ext uri="{BB962C8B-B14F-4D97-AF65-F5344CB8AC3E}">
        <p14:creationId xmlns:p14="http://schemas.microsoft.com/office/powerpoint/2010/main" val="3636154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Make the assertion specific</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69</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dirty="0">
                <a:solidFill>
                  <a:srgbClr val="D6DEEB"/>
                </a:solidFill>
                <a:latin typeface="Impact"/>
                <a:ea typeface="Impact"/>
                <a:cs typeface="Impact"/>
                <a:sym typeface="Impact"/>
              </a:rPr>
              <a:t>@</a:t>
            </a:r>
            <a:r>
              <a:rPr lang="en" sz="3000" dirty="0" err="1">
                <a:solidFill>
                  <a:srgbClr val="D6DEEB"/>
                </a:solidFill>
                <a:latin typeface="Impact"/>
                <a:ea typeface="Impact"/>
                <a:cs typeface="Impact"/>
                <a:sym typeface="Impact"/>
              </a:rPr>
              <a:t>jmasonlee</a:t>
            </a:r>
            <a:endParaRPr sz="3000" dirty="0">
              <a:solidFill>
                <a:srgbClr val="D6DEEB"/>
              </a:solidFill>
              <a:latin typeface="Impact"/>
              <a:ea typeface="Impact"/>
              <a:cs typeface="Impact"/>
              <a:sym typeface="Impact"/>
            </a:endParaRPr>
          </a:p>
        </p:txBody>
      </p:sp>
      <p:sp>
        <p:nvSpPr>
          <p:cNvPr id="18" name="TextBox 17">
            <a:extLst>
              <a:ext uri="{FF2B5EF4-FFF2-40B4-BE49-F238E27FC236}">
                <a16:creationId xmlns:a16="http://schemas.microsoft.com/office/drawing/2014/main" id="{8A78B565-6AB7-FCCC-48BC-4F5AA8341F18}"/>
              </a:ext>
            </a:extLst>
          </p:cNvPr>
          <p:cNvSpPr txBox="1"/>
          <p:nvPr/>
        </p:nvSpPr>
        <p:spPr>
          <a:xfrm>
            <a:off x="563125" y="2262337"/>
            <a:ext cx="7991334" cy="1754326"/>
          </a:xfrm>
          <a:prstGeom prst="rect">
            <a:avLst/>
          </a:prstGeom>
          <a:noFill/>
          <a:ln w="38100">
            <a:noFill/>
          </a:ln>
        </p:spPr>
        <p:txBody>
          <a:bodyPr wrap="square" rtlCol="0">
            <a:spAutoFit/>
          </a:bodyPr>
          <a:lstStyle/>
          <a:p>
            <a:pPr lvl="0"/>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”Inglewood Pizza"</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sp>
        <p:nvSpPr>
          <p:cNvPr id="10" name="!!assertion">
            <a:extLst>
              <a:ext uri="{FF2B5EF4-FFF2-40B4-BE49-F238E27FC236}">
                <a16:creationId xmlns:a16="http://schemas.microsoft.com/office/drawing/2014/main" id="{AA6EE3A5-4450-90B5-8FF1-4870483955F2}"/>
              </a:ext>
            </a:extLst>
          </p:cNvPr>
          <p:cNvSpPr/>
          <p:nvPr/>
        </p:nvSpPr>
        <p:spPr>
          <a:xfrm>
            <a:off x="385329" y="903648"/>
            <a:ext cx="7519307" cy="646331"/>
          </a:xfrm>
          <a:prstGeom prst="rect">
            <a:avLst/>
          </a:prstGeom>
        </p:spPr>
        <p:txBody>
          <a:bodyPr wrap="square">
            <a:spAutoFit/>
          </a:bodyPr>
          <a:lstStyle/>
          <a:p>
            <a:r>
              <a:rPr lang="en-CA" sz="1200" dirty="0" err="1">
                <a:latin typeface="DM Mono" panose="020B0509040201040103" pitchFamily="49" charset="77"/>
              </a:rPr>
              <a:t>expected_json</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read_json</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A71D5D"/>
                </a:solidFill>
                <a:latin typeface="DM Mono" panose="020B0509040201040103" pitchFamily="49" charset="77"/>
              </a:rPr>
              <a:t>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actual_df</a:t>
            </a:r>
            <a:r>
              <a:rPr lang="en-CA" sz="1200" dirty="0">
                <a:solidFill>
                  <a:srgbClr val="63A35C"/>
                </a:solidFill>
                <a:latin typeface="DM Mono" panose="020B0509040201040103" pitchFamily="49" charset="77"/>
              </a:rPr>
              <a:t>)</a:t>
            </a:r>
            <a:r>
              <a:rPr lang="en-CA" sz="1200" dirty="0">
                <a:solidFill>
                  <a:srgbClr val="63A35C"/>
                </a:solidFill>
                <a:highlight>
                  <a:srgbClr val="FFFF00"/>
                </a:highlight>
                <a:latin typeface="DM Mono" panose="020B0509040201040103" pitchFamily="49" charset="77"/>
              </a:rPr>
              <a:t>[</a:t>
            </a:r>
            <a:r>
              <a:rPr lang="en-CA" sz="1200" dirty="0">
                <a:solidFill>
                  <a:srgbClr val="0086B3"/>
                </a:solidFill>
                <a:highlight>
                  <a:srgbClr val="FFFF00"/>
                </a:highlight>
                <a:latin typeface="DM Mono" panose="020B0509040201040103" pitchFamily="49" charset="77"/>
              </a:rPr>
              <a:t>0</a:t>
            </a:r>
            <a:r>
              <a:rPr lang="en-CA" sz="1200" dirty="0">
                <a:solidFill>
                  <a:srgbClr val="63A35C"/>
                </a:solidFill>
                <a:highlight>
                  <a:srgbClr val="FFFF00"/>
                </a:highlight>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expected_json</a:t>
            </a:r>
            <a:r>
              <a:rPr lang="en-CA" sz="1200" dirty="0">
                <a:solidFill>
                  <a:srgbClr val="63A35C"/>
                </a:solidFill>
                <a:highlight>
                  <a:srgbClr val="FFFF00"/>
                </a:highlight>
                <a:latin typeface="DM Mono" panose="020B0509040201040103" pitchFamily="49" charset="77"/>
              </a:rPr>
              <a:t>[</a:t>
            </a:r>
            <a:r>
              <a:rPr lang="en-CA" sz="1200" dirty="0">
                <a:solidFill>
                  <a:srgbClr val="0086B3"/>
                </a:solidFill>
                <a:highlight>
                  <a:srgbClr val="FFFF00"/>
                </a:highlight>
                <a:latin typeface="DM Mono" panose="020B0509040201040103" pitchFamily="49" charset="77"/>
              </a:rPr>
              <a:t>0</a:t>
            </a:r>
            <a:r>
              <a:rPr lang="en-CA" sz="1200" dirty="0">
                <a:solidFill>
                  <a:srgbClr val="63A35C"/>
                </a:solidFill>
                <a:highlight>
                  <a:srgbClr val="FFFF00"/>
                </a:highlight>
                <a:latin typeface="DM Mono" panose="020B0509040201040103" pitchFamily="49" charset="77"/>
              </a:rPr>
              <a:t>]</a:t>
            </a:r>
            <a:br>
              <a:rPr lang="en-CA" sz="1200" dirty="0">
                <a:latin typeface="DM Mono" panose="020B0509040201040103" pitchFamily="49" charset="77"/>
              </a:rPr>
            </a:br>
            <a:endParaRPr lang="en-US" sz="1200" dirty="0">
              <a:latin typeface="DM Mono" panose="020B0509040201040103" pitchFamily="49" charset="77"/>
            </a:endParaRPr>
          </a:p>
        </p:txBody>
      </p:sp>
      <p:sp>
        <p:nvSpPr>
          <p:cNvPr id="11" name="!!important">
            <a:extLst>
              <a:ext uri="{FF2B5EF4-FFF2-40B4-BE49-F238E27FC236}">
                <a16:creationId xmlns:a16="http://schemas.microsoft.com/office/drawing/2014/main" id="{319E060F-AD3E-F83A-4165-370F2E852395}"/>
              </a:ext>
            </a:extLst>
          </p:cNvPr>
          <p:cNvSpPr/>
          <p:nvPr/>
        </p:nvSpPr>
        <p:spPr>
          <a:xfrm>
            <a:off x="563124" y="2262338"/>
            <a:ext cx="7991335" cy="1731243"/>
          </a:xfrm>
          <a:prstGeom prst="rect">
            <a:avLst/>
          </a:prstGeom>
          <a:solidFill>
            <a:srgbClr val="F16047">
              <a:alpha val="50196"/>
            </a:srgbClr>
          </a:solidFill>
          <a:ln w="38100">
            <a:solidFill>
              <a:srgbClr val="F16047">
                <a:alpha val="51373"/>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Tree>
    <p:extLst>
      <p:ext uri="{BB962C8B-B14F-4D97-AF65-F5344CB8AC3E}">
        <p14:creationId xmlns:p14="http://schemas.microsoft.com/office/powerpoint/2010/main" val="6072953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Shape 491"/>
        <p:cNvGrpSpPr/>
        <p:nvPr/>
      </p:nvGrpSpPr>
      <p:grpSpPr>
        <a:xfrm>
          <a:off x="0" y="0"/>
          <a:ext cx="0" cy="0"/>
          <a:chOff x="0" y="0"/>
          <a:chExt cx="0" cy="0"/>
        </a:xfrm>
      </p:grpSpPr>
      <p:sp>
        <p:nvSpPr>
          <p:cNvPr id="492" name="Google Shape;492;p61"/>
          <p:cNvSpPr/>
          <p:nvPr/>
        </p:nvSpPr>
        <p:spPr>
          <a:xfrm>
            <a:off x="3810702" y="2490029"/>
            <a:ext cx="806175" cy="786600"/>
          </a:xfrm>
          <a:prstGeom prst="ellipse">
            <a:avLst/>
          </a:prstGeom>
          <a:noFill/>
          <a:ln w="9525" cap="flat" cmpd="sng">
            <a:solidFill>
              <a:srgbClr val="FF9900"/>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493" name="Google Shape;493;p61"/>
          <p:cNvSpPr txBox="1">
            <a:spLocks noGrp="1"/>
          </p:cNvSpPr>
          <p:nvPr>
            <p:ph type="title"/>
          </p:nvPr>
        </p:nvSpPr>
        <p:spPr>
          <a:prstGeom prst="rect">
            <a:avLst/>
          </a:prstGeom>
        </p:spPr>
        <p:txBody>
          <a:bodyPr spcFirstLastPara="1" wrap="square" lIns="0" tIns="0" rIns="0" bIns="0" anchor="ctr" anchorCtr="0">
            <a:noAutofit/>
          </a:bodyPr>
          <a:lstStyle/>
          <a:p>
            <a:r>
              <a:rPr lang="en"/>
              <a:t>Frog Genomics </a:t>
            </a:r>
            <a:endParaRPr/>
          </a:p>
        </p:txBody>
      </p:sp>
      <p:sp>
        <p:nvSpPr>
          <p:cNvPr id="494" name="Google Shape;494;p61"/>
          <p:cNvSpPr txBox="1">
            <a:spLocks noGrp="1"/>
          </p:cNvSpPr>
          <p:nvPr>
            <p:ph type="subTitle" idx="1"/>
          </p:nvPr>
        </p:nvSpPr>
        <p:spPr>
          <a:prstGeom prst="rect">
            <a:avLst/>
          </a:prstGeom>
        </p:spPr>
        <p:txBody>
          <a:bodyPr spcFirstLastPara="1" wrap="square" lIns="0" tIns="0" rIns="0" bIns="0" anchor="t" anchorCtr="0">
            <a:noAutofit/>
          </a:bodyPr>
          <a:lstStyle/>
          <a:p>
            <a:pPr marL="0" indent="0"/>
            <a:r>
              <a:rPr lang="en" dirty="0">
                <a:latin typeface="DM Sans" pitchFamily="2" charset="77"/>
              </a:rPr>
              <a:t>They’re </a:t>
            </a:r>
            <a:r>
              <a:rPr lang="en" dirty="0" err="1">
                <a:latin typeface="DM Sans" pitchFamily="2" charset="77"/>
              </a:rPr>
              <a:t>Hoppin</a:t>
            </a:r>
            <a:r>
              <a:rPr lang="en" dirty="0">
                <a:latin typeface="DM Sans" pitchFamily="2" charset="77"/>
              </a:rPr>
              <a:t>’</a:t>
            </a:r>
            <a:endParaRPr dirty="0">
              <a:latin typeface="DM Sans" pitchFamily="2" charset="77"/>
            </a:endParaRPr>
          </a:p>
        </p:txBody>
      </p:sp>
      <p:sp>
        <p:nvSpPr>
          <p:cNvPr id="495" name="Google Shape;495;p6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7</a:t>
            </a:fld>
            <a:endParaRPr dirty="0"/>
          </a:p>
        </p:txBody>
      </p:sp>
      <p:sp>
        <p:nvSpPr>
          <p:cNvPr id="496" name="Google Shape;496;p61"/>
          <p:cNvSpPr txBox="1"/>
          <p:nvPr/>
        </p:nvSpPr>
        <p:spPr>
          <a:xfrm>
            <a:off x="899747" y="1360350"/>
            <a:ext cx="649125" cy="323143"/>
          </a:xfrm>
          <a:prstGeom prst="rect">
            <a:avLst/>
          </a:prstGeom>
          <a:noFill/>
          <a:ln>
            <a:noFill/>
          </a:ln>
        </p:spPr>
        <p:txBody>
          <a:bodyPr spcFirstLastPara="1" wrap="square" lIns="68569" tIns="68569" rIns="68569" bIns="68569" anchor="t" anchorCtr="0">
            <a:spAutoFit/>
          </a:bodyPr>
          <a:lstStyle/>
          <a:p>
            <a:r>
              <a:rPr lang="en" sz="1200" dirty="0">
                <a:solidFill>
                  <a:schemeClr val="accent4"/>
                </a:solidFill>
                <a:latin typeface="DM Sans" pitchFamily="2" charset="77"/>
                <a:ea typeface="DM Sans"/>
                <a:cs typeface="DM Sans"/>
                <a:sym typeface="DM Sans"/>
              </a:rPr>
              <a:t>Extract</a:t>
            </a:r>
            <a:endParaRPr sz="1200" dirty="0">
              <a:solidFill>
                <a:schemeClr val="accent4"/>
              </a:solidFill>
              <a:latin typeface="DM Sans" pitchFamily="2" charset="77"/>
              <a:ea typeface="DM Sans"/>
              <a:cs typeface="DM Sans"/>
              <a:sym typeface="DM Sans"/>
            </a:endParaRPr>
          </a:p>
        </p:txBody>
      </p:sp>
      <p:sp>
        <p:nvSpPr>
          <p:cNvPr id="497" name="Google Shape;497;p61"/>
          <p:cNvSpPr txBox="1"/>
          <p:nvPr/>
        </p:nvSpPr>
        <p:spPr>
          <a:xfrm>
            <a:off x="7011497" y="1360350"/>
            <a:ext cx="649125" cy="323143"/>
          </a:xfrm>
          <a:prstGeom prst="rect">
            <a:avLst/>
          </a:prstGeom>
          <a:noFill/>
          <a:ln>
            <a:noFill/>
          </a:ln>
        </p:spPr>
        <p:txBody>
          <a:bodyPr spcFirstLastPara="1" wrap="square" lIns="68569" tIns="68569" rIns="68569" bIns="68569" anchor="t" anchorCtr="0">
            <a:spAutoFit/>
          </a:bodyPr>
          <a:lstStyle/>
          <a:p>
            <a:pPr algn="ctr"/>
            <a:r>
              <a:rPr lang="en" sz="1200" dirty="0">
                <a:solidFill>
                  <a:schemeClr val="accent2"/>
                </a:solidFill>
                <a:latin typeface="DM Sans" pitchFamily="2" charset="77"/>
                <a:ea typeface="DM Sans"/>
                <a:cs typeface="DM Sans"/>
                <a:sym typeface="DM Sans"/>
              </a:rPr>
              <a:t>Load</a:t>
            </a:r>
            <a:endParaRPr sz="1200" dirty="0">
              <a:solidFill>
                <a:schemeClr val="accent2"/>
              </a:solidFill>
              <a:latin typeface="DM Sans" pitchFamily="2" charset="77"/>
              <a:ea typeface="DM Sans"/>
              <a:cs typeface="DM Sans"/>
              <a:sym typeface="DM Sans"/>
            </a:endParaRPr>
          </a:p>
        </p:txBody>
      </p:sp>
      <p:grpSp>
        <p:nvGrpSpPr>
          <p:cNvPr id="498" name="Google Shape;498;p61"/>
          <p:cNvGrpSpPr/>
          <p:nvPr/>
        </p:nvGrpSpPr>
        <p:grpSpPr>
          <a:xfrm>
            <a:off x="3407540" y="2085449"/>
            <a:ext cx="1612502" cy="1595779"/>
            <a:chOff x="4374339" y="2714600"/>
            <a:chExt cx="1772613" cy="1748176"/>
          </a:xfrm>
        </p:grpSpPr>
        <p:sp>
          <p:nvSpPr>
            <p:cNvPr id="499" name="Google Shape;499;p61"/>
            <p:cNvSpPr/>
            <p:nvPr/>
          </p:nvSpPr>
          <p:spPr>
            <a:xfrm>
              <a:off x="4487850" y="2714600"/>
              <a:ext cx="828900" cy="7671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0" name="Google Shape;500;p61"/>
            <p:cNvSpPr/>
            <p:nvPr/>
          </p:nvSpPr>
          <p:spPr>
            <a:xfrm rot="5400000">
              <a:off x="5349101" y="282472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1" name="Google Shape;501;p61"/>
            <p:cNvSpPr/>
            <p:nvPr/>
          </p:nvSpPr>
          <p:spPr>
            <a:xfrm rot="10800000">
              <a:off x="5218214" y="369597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2" name="Google Shape;502;p61"/>
            <p:cNvSpPr/>
            <p:nvPr/>
          </p:nvSpPr>
          <p:spPr>
            <a:xfrm rot="-5400000">
              <a:off x="4343289" y="3571001"/>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grpSp>
      <p:sp>
        <p:nvSpPr>
          <p:cNvPr id="503" name="Google Shape;503;p61"/>
          <p:cNvSpPr txBox="1"/>
          <p:nvPr/>
        </p:nvSpPr>
        <p:spPr>
          <a:xfrm>
            <a:off x="3701240" y="1360350"/>
            <a:ext cx="964800" cy="323143"/>
          </a:xfrm>
          <a:prstGeom prst="rect">
            <a:avLst/>
          </a:prstGeom>
          <a:noFill/>
          <a:ln>
            <a:noFill/>
          </a:ln>
        </p:spPr>
        <p:txBody>
          <a:bodyPr spcFirstLastPara="1" wrap="square" lIns="68569" tIns="68569" rIns="68569" bIns="68569" anchor="t" anchorCtr="0">
            <a:spAutoFit/>
          </a:bodyPr>
          <a:lstStyle/>
          <a:p>
            <a:pPr algn="ctr"/>
            <a:r>
              <a:rPr lang="en" sz="1200" dirty="0">
                <a:solidFill>
                  <a:srgbClr val="FF9900"/>
                </a:solidFill>
                <a:latin typeface="DM Sans" pitchFamily="2" charset="77"/>
                <a:ea typeface="DM Sans"/>
                <a:cs typeface="DM Sans"/>
                <a:sym typeface="DM Sans"/>
              </a:rPr>
              <a:t>Transform</a:t>
            </a:r>
            <a:endParaRPr sz="1200" dirty="0">
              <a:solidFill>
                <a:srgbClr val="FF9900"/>
              </a:solidFill>
              <a:latin typeface="DM Sans" pitchFamily="2" charset="77"/>
              <a:ea typeface="DM Sans"/>
              <a:cs typeface="DM Sans"/>
              <a:sym typeface="DM Sans"/>
            </a:endParaRPr>
          </a:p>
        </p:txBody>
      </p:sp>
      <p:sp>
        <p:nvSpPr>
          <p:cNvPr id="504" name="Google Shape;504;p61"/>
          <p:cNvSpPr/>
          <p:nvPr/>
        </p:nvSpPr>
        <p:spPr>
          <a:xfrm>
            <a:off x="939122" y="2160488"/>
            <a:ext cx="570375" cy="1239300"/>
          </a:xfrm>
          <a:prstGeom prst="rect">
            <a:avLst/>
          </a:prstGeom>
          <a:solidFill>
            <a:schemeClr val="accent4"/>
          </a:solidFill>
          <a:ln w="9525" cap="flat" cmpd="sng">
            <a:solidFill>
              <a:schemeClr val="accent4"/>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5" name="Google Shape;505;p61"/>
          <p:cNvSpPr/>
          <p:nvPr/>
        </p:nvSpPr>
        <p:spPr>
          <a:xfrm rot="10800000">
            <a:off x="939122" y="3399788"/>
            <a:ext cx="570375" cy="526500"/>
          </a:xfrm>
          <a:prstGeom prst="triangle">
            <a:avLst>
              <a:gd name="adj" fmla="val 50000"/>
            </a:avLst>
          </a:prstGeom>
          <a:solidFill>
            <a:schemeClr val="accent4"/>
          </a:solidFill>
          <a:ln w="9525" cap="flat" cmpd="sng">
            <a:solidFill>
              <a:schemeClr val="accent4"/>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6" name="Google Shape;506;p61"/>
          <p:cNvSpPr/>
          <p:nvPr/>
        </p:nvSpPr>
        <p:spPr>
          <a:xfrm rot="-7027867">
            <a:off x="470329" y="1899391"/>
            <a:ext cx="570359" cy="140075"/>
          </a:xfrm>
          <a:prstGeom prst="rect">
            <a:avLst/>
          </a:prstGeom>
          <a:solidFill>
            <a:schemeClr val="accent4"/>
          </a:solidFill>
          <a:ln w="9525" cap="flat" cmpd="sng">
            <a:solidFill>
              <a:schemeClr val="accent4"/>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7" name="Google Shape;507;p61"/>
          <p:cNvSpPr txBox="1"/>
          <p:nvPr/>
        </p:nvSpPr>
        <p:spPr>
          <a:xfrm>
            <a:off x="1043054" y="2281125"/>
            <a:ext cx="384750" cy="1107973"/>
          </a:xfrm>
          <a:prstGeom prst="rect">
            <a:avLst/>
          </a:prstGeom>
          <a:noFill/>
          <a:ln>
            <a:noFill/>
          </a:ln>
        </p:spPr>
        <p:txBody>
          <a:bodyPr spcFirstLastPara="1" wrap="square" lIns="68569" tIns="68569" rIns="68569" bIns="68569" anchor="t" anchorCtr="0">
            <a:spAutoFit/>
          </a:bodyPr>
          <a:lstStyle/>
          <a:p>
            <a:pPr algn="ctr"/>
            <a:r>
              <a:rPr lang="en" sz="1050" dirty="0">
                <a:solidFill>
                  <a:schemeClr val="accent1"/>
                </a:solidFill>
                <a:latin typeface="DM Mono" panose="020B0509040201040103" pitchFamily="49" charset="77"/>
                <a:ea typeface="DM Sans"/>
                <a:cs typeface="DM Sans"/>
                <a:sym typeface="DM Sans"/>
              </a:rPr>
              <a:t>A</a:t>
            </a:r>
            <a:endParaRPr sz="1050" dirty="0">
              <a:solidFill>
                <a:schemeClr val="accent1"/>
              </a:solidFill>
              <a:latin typeface="DM Mono" panose="020B0509040201040103" pitchFamily="49" charset="77"/>
              <a:ea typeface="DM Sans"/>
              <a:cs typeface="DM Sans"/>
              <a:sym typeface="DM Sans"/>
            </a:endParaRPr>
          </a:p>
          <a:p>
            <a:pPr algn="ctr"/>
            <a:r>
              <a:rPr lang="en" sz="1050" dirty="0">
                <a:solidFill>
                  <a:schemeClr val="accent1"/>
                </a:solidFill>
                <a:latin typeface="DM Mono" panose="020B0509040201040103" pitchFamily="49" charset="77"/>
                <a:ea typeface="DM Sans"/>
                <a:cs typeface="DM Sans"/>
                <a:sym typeface="DM Sans"/>
              </a:rPr>
              <a:t>G</a:t>
            </a:r>
            <a:endParaRPr sz="1050" dirty="0">
              <a:solidFill>
                <a:schemeClr val="accent1"/>
              </a:solidFill>
              <a:latin typeface="DM Mono" panose="020B0509040201040103" pitchFamily="49" charset="77"/>
              <a:ea typeface="DM Sans"/>
              <a:cs typeface="DM Sans"/>
              <a:sym typeface="DM Sans"/>
            </a:endParaRPr>
          </a:p>
          <a:p>
            <a:pPr algn="ctr"/>
            <a:r>
              <a:rPr lang="en" sz="1050" dirty="0">
                <a:solidFill>
                  <a:schemeClr val="accent1"/>
                </a:solidFill>
                <a:latin typeface="DM Mono" panose="020B0509040201040103" pitchFamily="49" charset="77"/>
                <a:ea typeface="DM Sans"/>
                <a:cs typeface="DM Sans"/>
                <a:sym typeface="DM Sans"/>
              </a:rPr>
              <a:t>T</a:t>
            </a:r>
            <a:endParaRPr sz="1050" dirty="0">
              <a:solidFill>
                <a:schemeClr val="accent1"/>
              </a:solidFill>
              <a:latin typeface="DM Mono" panose="020B0509040201040103" pitchFamily="49" charset="77"/>
              <a:ea typeface="DM Sans"/>
              <a:cs typeface="DM Sans"/>
              <a:sym typeface="DM Sans"/>
            </a:endParaRPr>
          </a:p>
          <a:p>
            <a:pPr algn="ctr"/>
            <a:r>
              <a:rPr lang="en" sz="1050" dirty="0">
                <a:solidFill>
                  <a:schemeClr val="accent1"/>
                </a:solidFill>
                <a:latin typeface="DM Mono" panose="020B0509040201040103" pitchFamily="49" charset="77"/>
                <a:ea typeface="DM Sans"/>
                <a:cs typeface="DM Sans"/>
                <a:sym typeface="DM Sans"/>
              </a:rPr>
              <a:t>G</a:t>
            </a:r>
            <a:endParaRPr sz="1050" dirty="0">
              <a:solidFill>
                <a:schemeClr val="accent1"/>
              </a:solidFill>
              <a:latin typeface="DM Mono" panose="020B0509040201040103" pitchFamily="49" charset="77"/>
              <a:ea typeface="DM Sans"/>
              <a:cs typeface="DM Sans"/>
              <a:sym typeface="DM Sans"/>
            </a:endParaRPr>
          </a:p>
          <a:p>
            <a:pPr algn="ctr"/>
            <a:r>
              <a:rPr lang="en" sz="1050" dirty="0">
                <a:solidFill>
                  <a:schemeClr val="accent1"/>
                </a:solidFill>
                <a:latin typeface="DM Mono" panose="020B0509040201040103" pitchFamily="49" charset="77"/>
                <a:ea typeface="DM Sans"/>
                <a:cs typeface="DM Sans"/>
                <a:sym typeface="DM Sans"/>
              </a:rPr>
              <a:t>C</a:t>
            </a:r>
            <a:endParaRPr sz="1050" dirty="0">
              <a:solidFill>
                <a:schemeClr val="accent1"/>
              </a:solidFill>
              <a:latin typeface="DM Mono" panose="020B0509040201040103" pitchFamily="49" charset="77"/>
              <a:ea typeface="DM Sans"/>
              <a:cs typeface="DM Sans"/>
              <a:sym typeface="DM Sans"/>
            </a:endParaRPr>
          </a:p>
          <a:p>
            <a:pPr algn="ctr"/>
            <a:r>
              <a:rPr lang="en" sz="1050" dirty="0">
                <a:solidFill>
                  <a:schemeClr val="accent1"/>
                </a:solidFill>
                <a:latin typeface="DM Mono" panose="020B0509040201040103" pitchFamily="49" charset="77"/>
                <a:ea typeface="DM Sans"/>
                <a:cs typeface="DM Sans"/>
                <a:sym typeface="DM Sans"/>
              </a:rPr>
              <a:t>A</a:t>
            </a:r>
            <a:endParaRPr sz="1050" dirty="0">
              <a:solidFill>
                <a:schemeClr val="accent1"/>
              </a:solidFill>
              <a:latin typeface="DM Mono" panose="020B0509040201040103" pitchFamily="49" charset="77"/>
              <a:ea typeface="DM Sans"/>
              <a:cs typeface="DM Sans"/>
              <a:sym typeface="DM Sans"/>
            </a:endParaRPr>
          </a:p>
        </p:txBody>
      </p:sp>
      <p:cxnSp>
        <p:nvCxnSpPr>
          <p:cNvPr id="508" name="Google Shape;508;p61"/>
          <p:cNvCxnSpPr>
            <a:stCxn id="504" idx="0"/>
          </p:cNvCxnSpPr>
          <p:nvPr/>
        </p:nvCxnSpPr>
        <p:spPr>
          <a:xfrm rot="-5400000" flipH="1">
            <a:off x="1857460" y="1527338"/>
            <a:ext cx="734850" cy="2001150"/>
          </a:xfrm>
          <a:prstGeom prst="curvedConnector4">
            <a:avLst>
              <a:gd name="adj1" fmla="val -24303"/>
              <a:gd name="adj2" fmla="val 57126"/>
            </a:avLst>
          </a:prstGeom>
          <a:noFill/>
          <a:ln w="28575" cap="flat" cmpd="sng">
            <a:solidFill>
              <a:schemeClr val="accent4"/>
            </a:solidFill>
            <a:prstDash val="solid"/>
            <a:round/>
            <a:headEnd type="none" w="med" len="med"/>
            <a:tailEnd type="triangle" w="med" len="med"/>
          </a:ln>
        </p:spPr>
      </p:cxnSp>
      <p:sp>
        <p:nvSpPr>
          <p:cNvPr id="509" name="Google Shape;509;p61"/>
          <p:cNvSpPr/>
          <p:nvPr/>
        </p:nvSpPr>
        <p:spPr>
          <a:xfrm>
            <a:off x="6758860" y="2096925"/>
            <a:ext cx="1154400" cy="1476525"/>
          </a:xfrm>
          <a:prstGeom prst="flowChartMagneticDisk">
            <a:avLst/>
          </a:prstGeom>
          <a:solidFill>
            <a:schemeClr val="accent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cxnSp>
        <p:nvCxnSpPr>
          <p:cNvPr id="510" name="Google Shape;510;p61"/>
          <p:cNvCxnSpPr/>
          <p:nvPr/>
        </p:nvCxnSpPr>
        <p:spPr>
          <a:xfrm rot="10800000" flipH="1">
            <a:off x="5144691" y="2555231"/>
            <a:ext cx="1447650" cy="394875"/>
          </a:xfrm>
          <a:prstGeom prst="curvedConnector3">
            <a:avLst>
              <a:gd name="adj1" fmla="val 50000"/>
            </a:avLst>
          </a:prstGeom>
          <a:noFill/>
          <a:ln w="28575" cap="flat" cmpd="sng">
            <a:solidFill>
              <a:schemeClr val="accent2"/>
            </a:solidFill>
            <a:prstDash val="solid"/>
            <a:round/>
            <a:headEnd type="none" w="med" len="med"/>
            <a:tailEnd type="triangle" w="med" len="med"/>
          </a:ln>
        </p:spPr>
      </p:cxnSp>
      <p:pic>
        <p:nvPicPr>
          <p:cNvPr id="511" name="Google Shape;511;p61"/>
          <p:cNvPicPr preferRelativeResize="0"/>
          <p:nvPr/>
        </p:nvPicPr>
        <p:blipFill rotWithShape="1">
          <a:blip r:embed="rId4">
            <a:alphaModFix/>
          </a:blip>
          <a:srcRect t="41366" r="52390"/>
          <a:stretch/>
        </p:blipFill>
        <p:spPr>
          <a:xfrm>
            <a:off x="3810704" y="2490038"/>
            <a:ext cx="806175" cy="786600"/>
          </a:xfrm>
          <a:prstGeom prst="ellipse">
            <a:avLst/>
          </a:prstGeom>
          <a:noFill/>
          <a:ln>
            <a:noFill/>
          </a:ln>
        </p:spPr>
      </p:pic>
      <p:sp>
        <p:nvSpPr>
          <p:cNvPr id="512" name="Google Shape;512;p61"/>
          <p:cNvSpPr txBox="1"/>
          <p:nvPr/>
        </p:nvSpPr>
        <p:spPr>
          <a:xfrm>
            <a:off x="910866" y="4031269"/>
            <a:ext cx="649125" cy="323143"/>
          </a:xfrm>
          <a:prstGeom prst="rect">
            <a:avLst/>
          </a:prstGeom>
          <a:noFill/>
          <a:ln>
            <a:noFill/>
          </a:ln>
        </p:spPr>
        <p:txBody>
          <a:bodyPr spcFirstLastPara="1" wrap="square" lIns="68569" tIns="68569" rIns="68569" bIns="68569" anchor="t" anchorCtr="0">
            <a:spAutoFit/>
          </a:bodyPr>
          <a:lstStyle/>
          <a:p>
            <a:pPr algn="ctr"/>
            <a:r>
              <a:rPr lang="en" sz="1200" dirty="0">
                <a:solidFill>
                  <a:schemeClr val="accent4"/>
                </a:solidFill>
                <a:latin typeface="DM Mono" panose="020B0509040201040103" pitchFamily="49" charset="77"/>
                <a:ea typeface="DM Sans"/>
                <a:cs typeface="DM Sans"/>
                <a:sym typeface="DM Sans"/>
              </a:rPr>
              <a:t>E</a:t>
            </a:r>
            <a:endParaRPr sz="1200" dirty="0">
              <a:solidFill>
                <a:schemeClr val="accent4"/>
              </a:solidFill>
              <a:latin typeface="DM Mono" panose="020B0509040201040103" pitchFamily="49" charset="77"/>
              <a:ea typeface="DM Sans"/>
              <a:cs typeface="DM Sans"/>
              <a:sym typeface="DM Sans"/>
            </a:endParaRPr>
          </a:p>
        </p:txBody>
      </p:sp>
      <p:sp>
        <p:nvSpPr>
          <p:cNvPr id="513" name="Google Shape;513;p61"/>
          <p:cNvSpPr txBox="1"/>
          <p:nvPr/>
        </p:nvSpPr>
        <p:spPr>
          <a:xfrm>
            <a:off x="3731390" y="4031269"/>
            <a:ext cx="964800" cy="323143"/>
          </a:xfrm>
          <a:prstGeom prst="rect">
            <a:avLst/>
          </a:prstGeom>
          <a:noFill/>
          <a:ln>
            <a:noFill/>
          </a:ln>
        </p:spPr>
        <p:txBody>
          <a:bodyPr spcFirstLastPara="1" wrap="square" lIns="68569" tIns="68569" rIns="68569" bIns="68569" anchor="t" anchorCtr="0">
            <a:spAutoFit/>
          </a:bodyPr>
          <a:lstStyle/>
          <a:p>
            <a:pPr algn="ctr"/>
            <a:r>
              <a:rPr lang="en" sz="1200" dirty="0">
                <a:solidFill>
                  <a:srgbClr val="FF9900"/>
                </a:solidFill>
                <a:latin typeface="DM Mono" panose="020B0509040201040103" pitchFamily="49" charset="77"/>
                <a:ea typeface="DM Sans"/>
                <a:cs typeface="DM Sans"/>
                <a:sym typeface="DM Sans"/>
              </a:rPr>
              <a:t>T</a:t>
            </a:r>
            <a:endParaRPr sz="1200" dirty="0">
              <a:solidFill>
                <a:srgbClr val="FF9900"/>
              </a:solidFill>
              <a:latin typeface="DM Mono" panose="020B0509040201040103" pitchFamily="49" charset="77"/>
              <a:ea typeface="DM Sans"/>
              <a:cs typeface="DM Sans"/>
              <a:sym typeface="DM Sans"/>
            </a:endParaRPr>
          </a:p>
        </p:txBody>
      </p:sp>
      <p:sp>
        <p:nvSpPr>
          <p:cNvPr id="514" name="Google Shape;514;p61"/>
          <p:cNvSpPr txBox="1"/>
          <p:nvPr/>
        </p:nvSpPr>
        <p:spPr>
          <a:xfrm>
            <a:off x="7011497" y="4031269"/>
            <a:ext cx="649125" cy="323143"/>
          </a:xfrm>
          <a:prstGeom prst="rect">
            <a:avLst/>
          </a:prstGeom>
          <a:noFill/>
          <a:ln>
            <a:noFill/>
          </a:ln>
        </p:spPr>
        <p:txBody>
          <a:bodyPr spcFirstLastPara="1" wrap="square" lIns="68569" tIns="68569" rIns="68569" bIns="68569" anchor="t" anchorCtr="0">
            <a:spAutoFit/>
          </a:bodyPr>
          <a:lstStyle/>
          <a:p>
            <a:pPr algn="ctr"/>
            <a:r>
              <a:rPr lang="en" sz="1200" dirty="0">
                <a:solidFill>
                  <a:schemeClr val="accent2"/>
                </a:solidFill>
                <a:latin typeface="DM Mono" panose="020B0509040201040103" pitchFamily="49" charset="77"/>
                <a:ea typeface="DM Sans"/>
                <a:cs typeface="DM Sans"/>
                <a:sym typeface="DM Sans"/>
              </a:rPr>
              <a:t>L</a:t>
            </a:r>
            <a:endParaRPr sz="1200" dirty="0">
              <a:solidFill>
                <a:schemeClr val="accent2"/>
              </a:solidFill>
              <a:latin typeface="DM Mono" panose="020B0509040201040103" pitchFamily="49" charset="77"/>
              <a:ea typeface="DM Sans"/>
              <a:cs typeface="DM Sans"/>
              <a:sym typeface="DM Sans"/>
            </a:endParaRPr>
          </a:p>
        </p:txBody>
      </p:sp>
      <p:sp>
        <p:nvSpPr>
          <p:cNvPr id="515" name="Google Shape;515;p61"/>
          <p:cNvSpPr txBox="1"/>
          <p:nvPr/>
        </p:nvSpPr>
        <p:spPr>
          <a:xfrm>
            <a:off x="1116085" y="4624800"/>
            <a:ext cx="2217600" cy="600142"/>
          </a:xfrm>
          <a:prstGeom prst="rect">
            <a:avLst/>
          </a:prstGeom>
          <a:noFill/>
          <a:ln>
            <a:noFill/>
          </a:ln>
        </p:spPr>
        <p:txBody>
          <a:bodyPr spcFirstLastPara="1" wrap="square" lIns="68569" tIns="68569" rIns="68569" bIns="68569" anchor="t" anchorCtr="0">
            <a:spAutoFit/>
          </a:bodyPr>
          <a:lstStyle/>
          <a:p>
            <a:r>
              <a:rPr lang="en" sz="3000">
                <a:solidFill>
                  <a:srgbClr val="434343"/>
                </a:solidFill>
                <a:latin typeface="Impact"/>
                <a:ea typeface="Impact"/>
                <a:cs typeface="Impact"/>
                <a:sym typeface="Impact"/>
              </a:rPr>
              <a:t>@jmasonlee</a:t>
            </a:r>
            <a:endParaRPr sz="3000">
              <a:solidFill>
                <a:srgbClr val="434343"/>
              </a:solidFill>
              <a:latin typeface="Impact"/>
              <a:ea typeface="Impact"/>
              <a:cs typeface="Impact"/>
              <a:sym typeface="Impact"/>
            </a:endParaRPr>
          </a:p>
        </p:txBody>
      </p:sp>
      <p:grpSp>
        <p:nvGrpSpPr>
          <p:cNvPr id="44" name="Google Shape;864;p78">
            <a:extLst>
              <a:ext uri="{FF2B5EF4-FFF2-40B4-BE49-F238E27FC236}">
                <a16:creationId xmlns:a16="http://schemas.microsoft.com/office/drawing/2014/main" id="{08B14818-2777-0EB9-A0BE-3D164F1B5070}"/>
              </a:ext>
            </a:extLst>
          </p:cNvPr>
          <p:cNvGrpSpPr/>
          <p:nvPr/>
        </p:nvGrpSpPr>
        <p:grpSpPr>
          <a:xfrm>
            <a:off x="6133434" y="2377575"/>
            <a:ext cx="388350" cy="388350"/>
            <a:chOff x="9069139" y="3565127"/>
            <a:chExt cx="517800" cy="517800"/>
          </a:xfrm>
          <a:solidFill>
            <a:srgbClr val="E80F1C"/>
          </a:solidFill>
        </p:grpSpPr>
        <p:sp>
          <p:nvSpPr>
            <p:cNvPr id="45" name="Google Shape;865;p78">
              <a:extLst>
                <a:ext uri="{FF2B5EF4-FFF2-40B4-BE49-F238E27FC236}">
                  <a16:creationId xmlns:a16="http://schemas.microsoft.com/office/drawing/2014/main" id="{7169631E-8361-9562-9AD1-0CA3659B59F0}"/>
                </a:ext>
              </a:extLst>
            </p:cNvPr>
            <p:cNvSpPr/>
            <p:nvPr/>
          </p:nvSpPr>
          <p:spPr>
            <a:xfrm>
              <a:off x="9069139" y="3565127"/>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46" name="Google Shape;866;p78">
              <a:extLst>
                <a:ext uri="{FF2B5EF4-FFF2-40B4-BE49-F238E27FC236}">
                  <a16:creationId xmlns:a16="http://schemas.microsoft.com/office/drawing/2014/main" id="{28CAB97C-CCE0-8C20-7E5B-DA956E461D22}"/>
                </a:ext>
              </a:extLst>
            </p:cNvPr>
            <p:cNvSpPr txBox="1"/>
            <p:nvPr/>
          </p:nvSpPr>
          <p:spPr>
            <a:xfrm>
              <a:off x="9137550" y="3692201"/>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35" name="Google Shape;783;p76">
            <a:extLst>
              <a:ext uri="{FF2B5EF4-FFF2-40B4-BE49-F238E27FC236}">
                <a16:creationId xmlns:a16="http://schemas.microsoft.com/office/drawing/2014/main" id="{C36ADD1E-871E-9E1B-9DC7-A32930EC1C20}"/>
              </a:ext>
            </a:extLst>
          </p:cNvPr>
          <p:cNvGrpSpPr/>
          <p:nvPr/>
        </p:nvGrpSpPr>
        <p:grpSpPr>
          <a:xfrm>
            <a:off x="6065202" y="2324614"/>
            <a:ext cx="468875" cy="461234"/>
            <a:chOff x="7813889" y="2330318"/>
            <a:chExt cx="517800" cy="517800"/>
          </a:xfrm>
          <a:solidFill>
            <a:srgbClr val="12CB5A"/>
          </a:solidFill>
        </p:grpSpPr>
        <p:sp>
          <p:nvSpPr>
            <p:cNvPr id="36" name="Google Shape;784;p76">
              <a:extLst>
                <a:ext uri="{FF2B5EF4-FFF2-40B4-BE49-F238E27FC236}">
                  <a16:creationId xmlns:a16="http://schemas.microsoft.com/office/drawing/2014/main" id="{DE4FEB00-4A6A-BC24-BC8E-F82B2C7CF838}"/>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37" name="Google Shape;785;p76">
              <a:extLst>
                <a:ext uri="{FF2B5EF4-FFF2-40B4-BE49-F238E27FC236}">
                  <a16:creationId xmlns:a16="http://schemas.microsoft.com/office/drawing/2014/main" id="{AC63689C-C125-AFAE-E56B-420EA3B27A9F}"/>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Tree>
    <p:custDataLst>
      <p:tags r:id="rId1"/>
    </p:custDataLst>
    <p:extLst>
      <p:ext uri="{BB962C8B-B14F-4D97-AF65-F5344CB8AC3E}">
        <p14:creationId xmlns:p14="http://schemas.microsoft.com/office/powerpoint/2010/main" val="2116673529"/>
      </p:ext>
    </p:extLst>
  </p:cSld>
  <p:clrMapOvr>
    <a:masterClrMapping/>
  </p:clrMapOvr>
  <mc:AlternateContent xmlns:mc="http://schemas.openxmlformats.org/markup-compatibility/2006" xmlns:p14="http://schemas.microsoft.com/office/powerpoint/2010/main">
    <mc:Choice Requires="p14">
      <p:transition spd="slow" p14:dur="2000" advTm="1872"/>
    </mc:Choice>
    <mc:Fallback xmlns="">
      <p:transition spd="slow" advTm="187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Make the assertion specific</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70</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dirty="0">
                <a:solidFill>
                  <a:srgbClr val="D6DEEB"/>
                </a:solidFill>
                <a:latin typeface="Impact"/>
                <a:ea typeface="Impact"/>
                <a:cs typeface="Impact"/>
                <a:sym typeface="Impact"/>
              </a:rPr>
              <a:t>@</a:t>
            </a:r>
            <a:r>
              <a:rPr lang="en" sz="3000" dirty="0" err="1">
                <a:solidFill>
                  <a:srgbClr val="D6DEEB"/>
                </a:solidFill>
                <a:latin typeface="Impact"/>
                <a:ea typeface="Impact"/>
                <a:cs typeface="Impact"/>
                <a:sym typeface="Impact"/>
              </a:rPr>
              <a:t>jmasonlee</a:t>
            </a:r>
            <a:endParaRPr sz="3000" dirty="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564695" y="774216"/>
            <a:ext cx="7991334" cy="276999"/>
          </a:xfrm>
          <a:prstGeom prst="rect">
            <a:avLst/>
          </a:prstGeom>
          <a:noFill/>
          <a:ln w="38100">
            <a:noFill/>
          </a:ln>
        </p:spPr>
        <p:txBody>
          <a:bodyPr wrap="square" rtlCol="0">
            <a:spAutoFit/>
          </a:bodyPr>
          <a:lstStyle/>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
        <p:nvSpPr>
          <p:cNvPr id="13" name="TextBox 12">
            <a:extLst>
              <a:ext uri="{FF2B5EF4-FFF2-40B4-BE49-F238E27FC236}">
                <a16:creationId xmlns:a16="http://schemas.microsoft.com/office/drawing/2014/main" id="{3601931B-EC5D-A4CF-E253-38AE8CE5685C}"/>
              </a:ext>
            </a:extLst>
          </p:cNvPr>
          <p:cNvSpPr txBox="1"/>
          <p:nvPr/>
        </p:nvSpPr>
        <p:spPr>
          <a:xfrm>
            <a:off x="563125" y="2262337"/>
            <a:ext cx="7991334" cy="1754326"/>
          </a:xfrm>
          <a:prstGeom prst="rect">
            <a:avLst/>
          </a:prstGeom>
          <a:noFill/>
          <a:ln w="38100">
            <a:noFill/>
          </a:ln>
        </p:spPr>
        <p:txBody>
          <a:bodyPr wrap="square" rtlCol="0">
            <a:spAutoFit/>
          </a:bodyPr>
          <a:lstStyle/>
          <a:p>
            <a:pPr lvl="0"/>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”Inglewood Pizza"</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sp>
        <p:nvSpPr>
          <p:cNvPr id="15" name="Rectangle 14">
            <a:extLst>
              <a:ext uri="{FF2B5EF4-FFF2-40B4-BE49-F238E27FC236}">
                <a16:creationId xmlns:a16="http://schemas.microsoft.com/office/drawing/2014/main" id="{DB47B23D-9A1C-EE2F-9FF0-255E12F894F8}"/>
              </a:ext>
            </a:extLst>
          </p:cNvPr>
          <p:cNvSpPr/>
          <p:nvPr/>
        </p:nvSpPr>
        <p:spPr>
          <a:xfrm>
            <a:off x="605589" y="2476535"/>
            <a:ext cx="7991335" cy="190430"/>
          </a:xfrm>
          <a:prstGeom prst="rect">
            <a:avLst/>
          </a:prstGeom>
          <a:solidFill>
            <a:srgbClr val="F16047">
              <a:alpha val="50196"/>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6" name="Rectangle 15">
            <a:extLst>
              <a:ext uri="{FF2B5EF4-FFF2-40B4-BE49-F238E27FC236}">
                <a16:creationId xmlns:a16="http://schemas.microsoft.com/office/drawing/2014/main" id="{BB9B4D7F-2E00-0A87-3C56-2E9ACDA90665}"/>
              </a:ext>
            </a:extLst>
          </p:cNvPr>
          <p:cNvSpPr/>
          <p:nvPr/>
        </p:nvSpPr>
        <p:spPr>
          <a:xfrm>
            <a:off x="605589" y="3201892"/>
            <a:ext cx="7991335" cy="190430"/>
          </a:xfrm>
          <a:prstGeom prst="rect">
            <a:avLst/>
          </a:prstGeom>
          <a:solidFill>
            <a:srgbClr val="F16047">
              <a:alpha val="50196"/>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 name="!!assertion">
            <a:extLst>
              <a:ext uri="{FF2B5EF4-FFF2-40B4-BE49-F238E27FC236}">
                <a16:creationId xmlns:a16="http://schemas.microsoft.com/office/drawing/2014/main" id="{DD097558-1FD9-3874-1E20-0729C185341A}"/>
              </a:ext>
            </a:extLst>
          </p:cNvPr>
          <p:cNvSpPr/>
          <p:nvPr/>
        </p:nvSpPr>
        <p:spPr>
          <a:xfrm>
            <a:off x="385329" y="903648"/>
            <a:ext cx="7519307" cy="646331"/>
          </a:xfrm>
          <a:prstGeom prst="rect">
            <a:avLst/>
          </a:prstGeom>
        </p:spPr>
        <p:txBody>
          <a:bodyPr wrap="square">
            <a:spAutoFit/>
          </a:bodyPr>
          <a:lstStyle/>
          <a:p>
            <a:r>
              <a:rPr lang="en-CA" sz="1200" dirty="0" err="1">
                <a:latin typeface="DM Mono" panose="020B0509040201040103" pitchFamily="49" charset="77"/>
              </a:rPr>
              <a:t>expected_json</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read_json</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A71D5D"/>
                </a:solidFill>
                <a:latin typeface="DM Mono" panose="020B0509040201040103" pitchFamily="49" charset="77"/>
              </a:rPr>
              <a:t>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actual_df</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expected_json</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latin typeface="DM Mono" panose="020B0509040201040103" pitchFamily="49" charset="77"/>
              </a:rPr>
            </a:br>
            <a:endParaRPr lang="en-US" sz="1200" dirty="0">
              <a:latin typeface="DM Mono" panose="020B0509040201040103" pitchFamily="49" charset="77"/>
            </a:endParaRPr>
          </a:p>
        </p:txBody>
      </p:sp>
    </p:spTree>
    <p:extLst>
      <p:ext uri="{BB962C8B-B14F-4D97-AF65-F5344CB8AC3E}">
        <p14:creationId xmlns:p14="http://schemas.microsoft.com/office/powerpoint/2010/main" val="49021564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Make the assertion specific</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71</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dirty="0">
                <a:solidFill>
                  <a:srgbClr val="D6DEEB"/>
                </a:solidFill>
                <a:latin typeface="Impact"/>
                <a:ea typeface="Impact"/>
                <a:cs typeface="Impact"/>
                <a:sym typeface="Impact"/>
              </a:rPr>
              <a:t>@</a:t>
            </a:r>
            <a:r>
              <a:rPr lang="en" sz="3000" dirty="0" err="1">
                <a:solidFill>
                  <a:srgbClr val="D6DEEB"/>
                </a:solidFill>
                <a:latin typeface="Impact"/>
                <a:ea typeface="Impact"/>
                <a:cs typeface="Impact"/>
                <a:sym typeface="Impact"/>
              </a:rPr>
              <a:t>jmasonlee</a:t>
            </a:r>
            <a:endParaRPr sz="3000" dirty="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564695" y="774216"/>
            <a:ext cx="7991334" cy="276999"/>
          </a:xfrm>
          <a:prstGeom prst="rect">
            <a:avLst/>
          </a:prstGeom>
          <a:noFill/>
          <a:ln w="38100">
            <a:noFill/>
          </a:ln>
        </p:spPr>
        <p:txBody>
          <a:bodyPr wrap="square" rtlCol="0">
            <a:spAutoFit/>
          </a:bodyPr>
          <a:lstStyle/>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
        <p:nvSpPr>
          <p:cNvPr id="13" name="TextBox 12">
            <a:extLst>
              <a:ext uri="{FF2B5EF4-FFF2-40B4-BE49-F238E27FC236}">
                <a16:creationId xmlns:a16="http://schemas.microsoft.com/office/drawing/2014/main" id="{3601931B-EC5D-A4CF-E253-38AE8CE5685C}"/>
              </a:ext>
            </a:extLst>
          </p:cNvPr>
          <p:cNvSpPr txBox="1"/>
          <p:nvPr/>
        </p:nvSpPr>
        <p:spPr>
          <a:xfrm>
            <a:off x="563125" y="2262337"/>
            <a:ext cx="7991334" cy="1754326"/>
          </a:xfrm>
          <a:prstGeom prst="rect">
            <a:avLst/>
          </a:prstGeom>
          <a:noFill/>
          <a:ln w="38100">
            <a:noFill/>
          </a:ln>
        </p:spPr>
        <p:txBody>
          <a:bodyPr wrap="square" rtlCol="0">
            <a:spAutoFit/>
          </a:bodyPr>
          <a:lstStyle/>
          <a:p>
            <a:pPr lvl="0"/>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”Inglewood Pizza"</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sp>
        <p:nvSpPr>
          <p:cNvPr id="15" name="Rectangle 14">
            <a:extLst>
              <a:ext uri="{FF2B5EF4-FFF2-40B4-BE49-F238E27FC236}">
                <a16:creationId xmlns:a16="http://schemas.microsoft.com/office/drawing/2014/main" id="{DB47B23D-9A1C-EE2F-9FF0-255E12F894F8}"/>
              </a:ext>
            </a:extLst>
          </p:cNvPr>
          <p:cNvSpPr/>
          <p:nvPr/>
        </p:nvSpPr>
        <p:spPr>
          <a:xfrm>
            <a:off x="605589" y="2476535"/>
            <a:ext cx="7991335" cy="190430"/>
          </a:xfrm>
          <a:prstGeom prst="rect">
            <a:avLst/>
          </a:prstGeom>
          <a:solidFill>
            <a:srgbClr val="F16047">
              <a:alpha val="50196"/>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6" name="Rectangle 15">
            <a:extLst>
              <a:ext uri="{FF2B5EF4-FFF2-40B4-BE49-F238E27FC236}">
                <a16:creationId xmlns:a16="http://schemas.microsoft.com/office/drawing/2014/main" id="{BB9B4D7F-2E00-0A87-3C56-2E9ACDA90665}"/>
              </a:ext>
            </a:extLst>
          </p:cNvPr>
          <p:cNvSpPr/>
          <p:nvPr/>
        </p:nvSpPr>
        <p:spPr>
          <a:xfrm>
            <a:off x="605589" y="3201892"/>
            <a:ext cx="7991335" cy="190430"/>
          </a:xfrm>
          <a:prstGeom prst="rect">
            <a:avLst/>
          </a:prstGeom>
          <a:solidFill>
            <a:srgbClr val="F16047">
              <a:alpha val="50196"/>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 name="!!assertion">
            <a:extLst>
              <a:ext uri="{FF2B5EF4-FFF2-40B4-BE49-F238E27FC236}">
                <a16:creationId xmlns:a16="http://schemas.microsoft.com/office/drawing/2014/main" id="{92914FFA-0747-CF79-8AEF-A9673962BB1F}"/>
              </a:ext>
            </a:extLst>
          </p:cNvPr>
          <p:cNvSpPr/>
          <p:nvPr/>
        </p:nvSpPr>
        <p:spPr>
          <a:xfrm>
            <a:off x="385329" y="903648"/>
            <a:ext cx="7519307" cy="646331"/>
          </a:xfrm>
          <a:prstGeom prst="rect">
            <a:avLst/>
          </a:prstGeom>
        </p:spPr>
        <p:txBody>
          <a:bodyPr wrap="square">
            <a:spAutoFit/>
          </a:bodyPr>
          <a:lstStyle/>
          <a:p>
            <a:br>
              <a:rPr lang="en-CA" sz="1200" dirty="0">
                <a:solidFill>
                  <a:srgbClr val="63A35C"/>
                </a:solidFill>
                <a:latin typeface="DM Mono" panose="020B0509040201040103" pitchFamily="49" charset="77"/>
              </a:rPr>
            </a:br>
            <a:r>
              <a:rPr lang="en-CA" sz="1200" dirty="0">
                <a:solidFill>
                  <a:srgbClr val="A71D5D"/>
                </a:solidFill>
                <a:latin typeface="DM Mono" panose="020B0509040201040103" pitchFamily="49" charset="77"/>
              </a:rPr>
              <a:t>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actual_df</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expected_json</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latin typeface="DM Mono" panose="020B0509040201040103" pitchFamily="49" charset="77"/>
              </a:rPr>
            </a:br>
            <a:endParaRPr lang="en-US" sz="1200" dirty="0">
              <a:latin typeface="DM Mono" panose="020B0509040201040103" pitchFamily="49" charset="77"/>
            </a:endParaRPr>
          </a:p>
        </p:txBody>
      </p:sp>
    </p:spTree>
    <p:extLst>
      <p:ext uri="{BB962C8B-B14F-4D97-AF65-F5344CB8AC3E}">
        <p14:creationId xmlns:p14="http://schemas.microsoft.com/office/powerpoint/2010/main" val="415956687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Make the assertion specific</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72</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dirty="0">
                <a:solidFill>
                  <a:srgbClr val="D6DEEB"/>
                </a:solidFill>
                <a:latin typeface="Impact"/>
                <a:ea typeface="Impact"/>
                <a:cs typeface="Impact"/>
                <a:sym typeface="Impact"/>
              </a:rPr>
              <a:t>@</a:t>
            </a:r>
            <a:r>
              <a:rPr lang="en" sz="3000" dirty="0" err="1">
                <a:solidFill>
                  <a:srgbClr val="D6DEEB"/>
                </a:solidFill>
                <a:latin typeface="Impact"/>
                <a:ea typeface="Impact"/>
                <a:cs typeface="Impact"/>
                <a:sym typeface="Impact"/>
              </a:rPr>
              <a:t>jmasonlee</a:t>
            </a:r>
            <a:endParaRPr sz="3000" dirty="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564695" y="774216"/>
            <a:ext cx="7991334" cy="276999"/>
          </a:xfrm>
          <a:prstGeom prst="rect">
            <a:avLst/>
          </a:prstGeom>
          <a:noFill/>
          <a:ln w="38100">
            <a:noFill/>
          </a:ln>
        </p:spPr>
        <p:txBody>
          <a:bodyPr wrap="square" rtlCol="0">
            <a:spAutoFit/>
          </a:bodyPr>
          <a:lstStyle/>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
        <p:nvSpPr>
          <p:cNvPr id="14" name="!!assertion">
            <a:extLst>
              <a:ext uri="{FF2B5EF4-FFF2-40B4-BE49-F238E27FC236}">
                <a16:creationId xmlns:a16="http://schemas.microsoft.com/office/drawing/2014/main" id="{F14DCFBB-4E31-E9A4-6578-250D5E9FAA35}"/>
              </a:ext>
            </a:extLst>
          </p:cNvPr>
          <p:cNvSpPr/>
          <p:nvPr/>
        </p:nvSpPr>
        <p:spPr>
          <a:xfrm>
            <a:off x="277584" y="901174"/>
            <a:ext cx="9029700" cy="646331"/>
          </a:xfrm>
          <a:prstGeom prst="rect">
            <a:avLst/>
          </a:prstGeom>
        </p:spPr>
        <p:txBody>
          <a:bodyPr wrap="square">
            <a:spAutoFit/>
          </a:bodyPr>
          <a:lstStyle/>
          <a:p>
            <a:endParaRPr lang="en-CA" sz="1200" dirty="0">
              <a:solidFill>
                <a:srgbClr val="A71D5D"/>
              </a:solidFill>
              <a:latin typeface="DM Mono" panose="020B0509040201040103" pitchFamily="49" charset="77"/>
            </a:endParaRPr>
          </a:p>
          <a:p>
            <a:r>
              <a:rPr lang="en-CA" sz="1200" dirty="0">
                <a:solidFill>
                  <a:srgbClr val="A71D5D"/>
                </a:solidFill>
                <a:latin typeface="DM Mono" panose="020B0509040201040103" pitchFamily="49" charset="77"/>
              </a:rPr>
              <a:t> 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actual_df</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r>
              <a:rPr lang="en-CA" sz="1200" dirty="0">
                <a:solidFill>
                  <a:srgbClr val="63A35C"/>
                </a:solidFill>
                <a:highlight>
                  <a:srgbClr val="FFFF00"/>
                </a:highlight>
                <a:latin typeface="DM Mono" panose="020B0509040201040103" pitchFamily="49" charset="77"/>
              </a:rPr>
              <a:t>[</a:t>
            </a:r>
            <a:r>
              <a:rPr lang="en-CA" sz="1200" dirty="0">
                <a:solidFill>
                  <a:srgbClr val="183691"/>
                </a:solidFill>
                <a:highlight>
                  <a:srgbClr val="FFFF00"/>
                </a:highlight>
                <a:latin typeface="DM Mono" panose="020B0509040201040103" pitchFamily="49" charset="77"/>
              </a:rPr>
              <a:t>"</a:t>
            </a:r>
            <a:r>
              <a:rPr lang="en-CA" sz="1200" dirty="0" err="1">
                <a:solidFill>
                  <a:srgbClr val="183691"/>
                </a:solidFill>
                <a:highlight>
                  <a:srgbClr val="FFFF00"/>
                </a:highlight>
                <a:latin typeface="DM Mono" panose="020B0509040201040103" pitchFamily="49" charset="77"/>
              </a:rPr>
              <a:t>business_id</a:t>
            </a:r>
            <a:r>
              <a:rPr lang="en-CA" sz="1200" dirty="0">
                <a:solidFill>
                  <a:srgbClr val="183691"/>
                </a:solidFill>
                <a:highlight>
                  <a:srgbClr val="FFFF00"/>
                </a:highlight>
                <a:latin typeface="DM Mono" panose="020B0509040201040103" pitchFamily="49" charset="77"/>
              </a:rPr>
              <a:t>"</a:t>
            </a:r>
            <a:r>
              <a:rPr lang="en-CA" sz="1200" dirty="0">
                <a:solidFill>
                  <a:srgbClr val="63A35C"/>
                </a:solidFill>
                <a:highlight>
                  <a:srgbClr val="FFFF00"/>
                </a:highlight>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A71D5D"/>
                </a:solidFill>
                <a:latin typeface="DM Mono" panose="020B0509040201040103" pitchFamily="49" charset="77"/>
              </a:rPr>
              <a:t>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actual_df</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r>
              <a:rPr lang="en-CA" sz="1200" dirty="0">
                <a:solidFill>
                  <a:srgbClr val="63A35C"/>
                </a:solidFill>
                <a:highlight>
                  <a:srgbClr val="FFFF00"/>
                </a:highlight>
                <a:latin typeface="DM Mono" panose="020B0509040201040103" pitchFamily="49" charset="77"/>
              </a:rPr>
              <a:t>[</a:t>
            </a:r>
            <a:r>
              <a:rPr lang="en-CA" sz="1200" dirty="0">
                <a:solidFill>
                  <a:srgbClr val="183691"/>
                </a:solidFill>
                <a:highlight>
                  <a:srgbClr val="FFFF00"/>
                </a:highlight>
                <a:latin typeface="DM Mono" panose="020B0509040201040103" pitchFamily="49" charset="77"/>
              </a:rPr>
              <a:t>"</a:t>
            </a:r>
            <a:r>
              <a:rPr lang="en-CA" sz="1200" dirty="0" err="1">
                <a:solidFill>
                  <a:srgbClr val="183691"/>
                </a:solidFill>
                <a:highlight>
                  <a:srgbClr val="FFFF00"/>
                </a:highlight>
                <a:latin typeface="DM Mono" panose="020B0509040201040103" pitchFamily="49" charset="77"/>
              </a:rPr>
              <a:t>num_reviews</a:t>
            </a:r>
            <a:r>
              <a:rPr lang="en-CA" sz="1200" dirty="0">
                <a:solidFill>
                  <a:srgbClr val="183691"/>
                </a:solidFill>
                <a:highlight>
                  <a:srgbClr val="FFFF00"/>
                </a:highlight>
                <a:latin typeface="DM Mono" panose="020B0509040201040103" pitchFamily="49" charset="77"/>
              </a:rPr>
              <a:t>"</a:t>
            </a:r>
            <a:r>
              <a:rPr lang="en-CA" sz="1200" dirty="0">
                <a:solidFill>
                  <a:srgbClr val="63A35C"/>
                </a:solidFill>
                <a:highlight>
                  <a:srgbClr val="FFFF00"/>
                </a:highlight>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0086B3"/>
                </a:solidFill>
                <a:latin typeface="DM Mono" panose="020B0509040201040103" pitchFamily="49" charset="77"/>
              </a:rPr>
              <a:t>1</a:t>
            </a:r>
            <a:endParaRPr lang="en-CA" sz="1200" dirty="0">
              <a:solidFill>
                <a:srgbClr val="63A35C"/>
              </a:solidFill>
              <a:latin typeface="DM Mono" panose="020B0509040201040103" pitchFamily="49" charset="77"/>
            </a:endParaRPr>
          </a:p>
        </p:txBody>
      </p:sp>
      <p:sp>
        <p:nvSpPr>
          <p:cNvPr id="13" name="TextBox 12">
            <a:extLst>
              <a:ext uri="{FF2B5EF4-FFF2-40B4-BE49-F238E27FC236}">
                <a16:creationId xmlns:a16="http://schemas.microsoft.com/office/drawing/2014/main" id="{3601931B-EC5D-A4CF-E253-38AE8CE5685C}"/>
              </a:ext>
            </a:extLst>
          </p:cNvPr>
          <p:cNvSpPr txBox="1"/>
          <p:nvPr/>
        </p:nvSpPr>
        <p:spPr>
          <a:xfrm>
            <a:off x="563125" y="2262337"/>
            <a:ext cx="7991334" cy="1754326"/>
          </a:xfrm>
          <a:prstGeom prst="rect">
            <a:avLst/>
          </a:prstGeom>
          <a:noFill/>
          <a:ln w="38100">
            <a:noFill/>
          </a:ln>
        </p:spPr>
        <p:txBody>
          <a:bodyPr wrap="square" rtlCol="0">
            <a:spAutoFit/>
          </a:bodyPr>
          <a:lstStyle/>
          <a:p>
            <a:pPr lvl="0"/>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”Inglewood Pizza"</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sp>
        <p:nvSpPr>
          <p:cNvPr id="15" name="Rectangle 14">
            <a:extLst>
              <a:ext uri="{FF2B5EF4-FFF2-40B4-BE49-F238E27FC236}">
                <a16:creationId xmlns:a16="http://schemas.microsoft.com/office/drawing/2014/main" id="{DB47B23D-9A1C-EE2F-9FF0-255E12F894F8}"/>
              </a:ext>
            </a:extLst>
          </p:cNvPr>
          <p:cNvSpPr/>
          <p:nvPr/>
        </p:nvSpPr>
        <p:spPr>
          <a:xfrm>
            <a:off x="605589" y="2476535"/>
            <a:ext cx="7991335" cy="190430"/>
          </a:xfrm>
          <a:prstGeom prst="rect">
            <a:avLst/>
          </a:prstGeom>
          <a:solidFill>
            <a:srgbClr val="F16047">
              <a:alpha val="50196"/>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6" name="Rectangle 15">
            <a:extLst>
              <a:ext uri="{FF2B5EF4-FFF2-40B4-BE49-F238E27FC236}">
                <a16:creationId xmlns:a16="http://schemas.microsoft.com/office/drawing/2014/main" id="{BB9B4D7F-2E00-0A87-3C56-2E9ACDA90665}"/>
              </a:ext>
            </a:extLst>
          </p:cNvPr>
          <p:cNvSpPr/>
          <p:nvPr/>
        </p:nvSpPr>
        <p:spPr>
          <a:xfrm>
            <a:off x="605589" y="3201892"/>
            <a:ext cx="7991335" cy="190430"/>
          </a:xfrm>
          <a:prstGeom prst="rect">
            <a:avLst/>
          </a:prstGeom>
          <a:solidFill>
            <a:srgbClr val="F16047">
              <a:alpha val="50196"/>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Tree>
    <p:extLst>
      <p:ext uri="{BB962C8B-B14F-4D97-AF65-F5344CB8AC3E}">
        <p14:creationId xmlns:p14="http://schemas.microsoft.com/office/powerpoint/2010/main" val="183553396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Make the assertion specific</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73</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dirty="0">
                <a:solidFill>
                  <a:srgbClr val="D6DEEB"/>
                </a:solidFill>
                <a:latin typeface="Impact"/>
                <a:ea typeface="Impact"/>
                <a:cs typeface="Impact"/>
                <a:sym typeface="Impact"/>
              </a:rPr>
              <a:t>@</a:t>
            </a:r>
            <a:r>
              <a:rPr lang="en" sz="3000" dirty="0" err="1">
                <a:solidFill>
                  <a:srgbClr val="D6DEEB"/>
                </a:solidFill>
                <a:latin typeface="Impact"/>
                <a:ea typeface="Impact"/>
                <a:cs typeface="Impact"/>
                <a:sym typeface="Impact"/>
              </a:rPr>
              <a:t>jmasonlee</a:t>
            </a:r>
            <a:endParaRPr sz="3000" dirty="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564695" y="774216"/>
            <a:ext cx="7991334" cy="276999"/>
          </a:xfrm>
          <a:prstGeom prst="rect">
            <a:avLst/>
          </a:prstGeom>
          <a:noFill/>
          <a:ln w="38100">
            <a:noFill/>
          </a:ln>
        </p:spPr>
        <p:txBody>
          <a:bodyPr wrap="square" rtlCol="0">
            <a:spAutoFit/>
          </a:bodyPr>
          <a:lstStyle/>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
        <p:nvSpPr>
          <p:cNvPr id="14" name="!!assertion">
            <a:extLst>
              <a:ext uri="{FF2B5EF4-FFF2-40B4-BE49-F238E27FC236}">
                <a16:creationId xmlns:a16="http://schemas.microsoft.com/office/drawing/2014/main" id="{F14DCFBB-4E31-E9A4-6578-250D5E9FAA35}"/>
              </a:ext>
            </a:extLst>
          </p:cNvPr>
          <p:cNvSpPr/>
          <p:nvPr/>
        </p:nvSpPr>
        <p:spPr>
          <a:xfrm>
            <a:off x="277584" y="901174"/>
            <a:ext cx="9029700" cy="646331"/>
          </a:xfrm>
          <a:prstGeom prst="rect">
            <a:avLst/>
          </a:prstGeom>
        </p:spPr>
        <p:txBody>
          <a:bodyPr wrap="square">
            <a:spAutoFit/>
          </a:bodyPr>
          <a:lstStyle/>
          <a:p>
            <a:endParaRPr lang="en-CA" sz="1200" dirty="0">
              <a:solidFill>
                <a:srgbClr val="A71D5D"/>
              </a:solidFill>
              <a:latin typeface="DM Mono" panose="020B0509040201040103" pitchFamily="49" charset="77"/>
            </a:endParaRPr>
          </a:p>
          <a:p>
            <a:r>
              <a:rPr lang="en-CA" sz="1200" dirty="0">
                <a:solidFill>
                  <a:srgbClr val="A71D5D"/>
                </a:solidFill>
                <a:latin typeface="DM Mono" panose="020B0509040201040103" pitchFamily="49" charset="77"/>
              </a:rPr>
              <a:t> 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actual_df</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A71D5D"/>
                </a:solidFill>
                <a:latin typeface="DM Mono" panose="020B0509040201040103" pitchFamily="49" charset="77"/>
              </a:rPr>
              <a:t>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actual_df</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num_reviews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0086B3"/>
                </a:solidFill>
                <a:latin typeface="DM Mono" panose="020B0509040201040103" pitchFamily="49" charset="77"/>
              </a:rPr>
              <a:t>1</a:t>
            </a:r>
            <a:endParaRPr lang="en-CA" sz="1200" dirty="0">
              <a:solidFill>
                <a:srgbClr val="63A35C"/>
              </a:solidFill>
              <a:latin typeface="DM Mono" panose="020B0509040201040103" pitchFamily="49" charset="77"/>
            </a:endParaRPr>
          </a:p>
        </p:txBody>
      </p:sp>
    </p:spTree>
    <p:extLst>
      <p:ext uri="{BB962C8B-B14F-4D97-AF65-F5344CB8AC3E}">
        <p14:creationId xmlns:p14="http://schemas.microsoft.com/office/powerpoint/2010/main" val="30192284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Make the assertion specific</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74</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dirty="0">
                <a:solidFill>
                  <a:srgbClr val="D6DEEB"/>
                </a:solidFill>
                <a:latin typeface="Impact"/>
                <a:ea typeface="Impact"/>
                <a:cs typeface="Impact"/>
                <a:sym typeface="Impact"/>
              </a:rPr>
              <a:t>@</a:t>
            </a:r>
            <a:r>
              <a:rPr lang="en" sz="3000" dirty="0" err="1">
                <a:solidFill>
                  <a:srgbClr val="D6DEEB"/>
                </a:solidFill>
                <a:latin typeface="Impact"/>
                <a:ea typeface="Impact"/>
                <a:cs typeface="Impact"/>
                <a:sym typeface="Impact"/>
              </a:rPr>
              <a:t>jmasonlee</a:t>
            </a:r>
            <a:endParaRPr sz="3000" dirty="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F14DCFBB-4E31-E9A4-6578-250D5E9FAA35}"/>
              </a:ext>
            </a:extLst>
          </p:cNvPr>
          <p:cNvSpPr/>
          <p:nvPr/>
        </p:nvSpPr>
        <p:spPr>
          <a:xfrm>
            <a:off x="208470" y="1061365"/>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actual_df</a:t>
            </a:r>
            <a:r>
              <a:rPr lang="en-CA" sz="1200" dirty="0">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3" name="!!assertion">
            <a:extLst>
              <a:ext uri="{FF2B5EF4-FFF2-40B4-BE49-F238E27FC236}">
                <a16:creationId xmlns:a16="http://schemas.microsoft.com/office/drawing/2014/main" id="{D7521D85-3407-61F6-17FC-41F7327A9D9A}"/>
              </a:ext>
            </a:extLst>
          </p:cNvPr>
          <p:cNvSpPr/>
          <p:nvPr/>
        </p:nvSpPr>
        <p:spPr>
          <a:xfrm>
            <a:off x="161508" y="1734657"/>
            <a:ext cx="8799616" cy="646331"/>
          </a:xfrm>
          <a:prstGeom prst="rect">
            <a:avLst/>
          </a:prstGeom>
        </p:spPr>
        <p:txBody>
          <a:bodyPr wrap="square">
            <a:spAutoFit/>
          </a:bodyPr>
          <a:lstStyle/>
          <a:p>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actual_df</a:t>
            </a:r>
            <a:r>
              <a:rPr lang="en-CA" sz="1200" dirty="0">
                <a:solidFill>
                  <a:srgbClr val="0086B3"/>
                </a:solidFill>
                <a:latin typeface="DM Mono" panose="020B0509040201040103" pitchFamily="49" charset="77"/>
              </a:rPr>
              <a:t>, </a:t>
            </a:r>
            <a:r>
              <a:rPr lang="en-CA" sz="1200" dirty="0" err="1">
                <a:solidFill>
                  <a:srgbClr val="0086B3"/>
                </a:solidFill>
                <a:latin typeface="DM Mono" panose="020B0509040201040103" pitchFamily="49" charset="77"/>
              </a:rPr>
              <a:t>review_count</a:t>
            </a:r>
            <a:r>
              <a:rPr lang="en-CA" sz="1200" dirty="0">
                <a:solidFill>
                  <a:srgbClr val="63A35C"/>
                </a:solidFill>
                <a:latin typeface="DM Mono" panose="020B0509040201040103" pitchFamily="49" charset="77"/>
              </a:rPr>
              <a:t>)</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actual_df</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A71D5D"/>
                </a:solidFill>
                <a:latin typeface="DM Mono" panose="020B0509040201040103" pitchFamily="49" charset="77"/>
              </a:rPr>
              <a:t>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actual_df</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num_reviews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review_count</a:t>
            </a:r>
            <a:endParaRPr lang="en-US" sz="1200" dirty="0">
              <a:latin typeface="DM Mono" panose="020B0509040201040103" pitchFamily="49" charset="77"/>
            </a:endParaRPr>
          </a:p>
        </p:txBody>
      </p:sp>
    </p:spTree>
    <p:extLst>
      <p:ext uri="{BB962C8B-B14F-4D97-AF65-F5344CB8AC3E}">
        <p14:creationId xmlns:p14="http://schemas.microsoft.com/office/powerpoint/2010/main" val="31409763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Make the assertion specific</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75</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dirty="0">
                <a:solidFill>
                  <a:srgbClr val="D6DEEB"/>
                </a:solidFill>
                <a:latin typeface="Impact"/>
                <a:ea typeface="Impact"/>
                <a:cs typeface="Impact"/>
                <a:sym typeface="Impact"/>
              </a:rPr>
              <a:t>@</a:t>
            </a:r>
            <a:r>
              <a:rPr lang="en" sz="3000" dirty="0" err="1">
                <a:solidFill>
                  <a:srgbClr val="D6DEEB"/>
                </a:solidFill>
                <a:latin typeface="Impact"/>
                <a:ea typeface="Impact"/>
                <a:cs typeface="Impact"/>
                <a:sym typeface="Impact"/>
              </a:rPr>
              <a:t>jmasonlee</a:t>
            </a:r>
            <a:endParaRPr sz="3000" dirty="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564695" y="774216"/>
            <a:ext cx="7991334" cy="276999"/>
          </a:xfrm>
          <a:prstGeom prst="rect">
            <a:avLst/>
          </a:prstGeom>
          <a:noFill/>
          <a:ln w="38100">
            <a:noFill/>
          </a:ln>
        </p:spPr>
        <p:txBody>
          <a:bodyPr wrap="square" rtlCol="0">
            <a:spAutoFit/>
          </a:bodyPr>
          <a:lstStyle/>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
        <p:nvSpPr>
          <p:cNvPr id="14" name="Rectangle 13">
            <a:extLst>
              <a:ext uri="{FF2B5EF4-FFF2-40B4-BE49-F238E27FC236}">
                <a16:creationId xmlns:a16="http://schemas.microsoft.com/office/drawing/2014/main" id="{F14DCFBB-4E31-E9A4-6578-250D5E9FAA35}"/>
              </a:ext>
            </a:extLst>
          </p:cNvPr>
          <p:cNvSpPr/>
          <p:nvPr/>
        </p:nvSpPr>
        <p:spPr>
          <a:xfrm>
            <a:off x="208470" y="1061365"/>
            <a:ext cx="7361506" cy="276999"/>
          </a:xfrm>
          <a:prstGeom prst="rect">
            <a:avLst/>
          </a:prstGeom>
          <a:ln w="38100">
            <a:solidFill>
              <a:srgbClr val="F16047">
                <a:alpha val="50588"/>
              </a:srgbClr>
            </a:solid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actual_df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endParaRPr lang="en-CA" sz="1200" dirty="0">
              <a:solidFill>
                <a:srgbClr val="0086B3"/>
              </a:solidFill>
              <a:latin typeface="DM Mono" panose="020B0509040201040103" pitchFamily="49" charset="77"/>
            </a:endParaRPr>
          </a:p>
        </p:txBody>
      </p:sp>
      <p:sp>
        <p:nvSpPr>
          <p:cNvPr id="3" name="!!assertion">
            <a:extLst>
              <a:ext uri="{FF2B5EF4-FFF2-40B4-BE49-F238E27FC236}">
                <a16:creationId xmlns:a16="http://schemas.microsoft.com/office/drawing/2014/main" id="{D7521D85-3407-61F6-17FC-41F7327A9D9A}"/>
              </a:ext>
            </a:extLst>
          </p:cNvPr>
          <p:cNvSpPr/>
          <p:nvPr/>
        </p:nvSpPr>
        <p:spPr>
          <a:xfrm>
            <a:off x="161508" y="1734657"/>
            <a:ext cx="8799616" cy="646331"/>
          </a:xfrm>
          <a:prstGeom prst="rect">
            <a:avLst/>
          </a:prstGeom>
        </p:spPr>
        <p:txBody>
          <a:bodyPr wrap="square">
            <a:spAutoFit/>
          </a:bodyPr>
          <a:lstStyle/>
          <a:p>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assert_inglewood_pizza_has_correct_review_count</a:t>
            </a:r>
            <a:r>
              <a:rPr lang="en-CA" sz="1200" dirty="0">
                <a:solidFill>
                  <a:srgbClr val="795DA3"/>
                </a:solidFill>
                <a:latin typeface="DM Mono" panose="020B0509040201040103" pitchFamily="49" charset="77"/>
              </a:rPr>
              <a:t>(</a:t>
            </a:r>
            <a:r>
              <a:rPr lang="en-CA" sz="1200" dirty="0" err="1">
                <a:solidFill>
                  <a:srgbClr val="795DA3"/>
                </a:solidFill>
                <a:latin typeface="DM Mono" panose="020B0509040201040103" pitchFamily="49" charset="77"/>
              </a:rPr>
              <a:t>actual_df</a:t>
            </a:r>
            <a:r>
              <a:rPr lang="en-CA" sz="1200" dirty="0">
                <a:solidFill>
                  <a:srgbClr val="0086B3"/>
                </a:solidFill>
                <a:latin typeface="DM Mono" panose="020B0509040201040103" pitchFamily="49" charset="77"/>
              </a:rPr>
              <a:t>, </a:t>
            </a:r>
            <a:r>
              <a:rPr lang="en-CA" sz="1200" dirty="0" err="1">
                <a:solidFill>
                  <a:srgbClr val="0086B3"/>
                </a:solidFill>
                <a:latin typeface="DM Mono" panose="020B0509040201040103" pitchFamily="49" charset="77"/>
              </a:rPr>
              <a:t>review_count</a:t>
            </a:r>
            <a:r>
              <a:rPr lang="en-CA" sz="1200" dirty="0">
                <a:solidFill>
                  <a:srgbClr val="795DA3"/>
                </a:solidFill>
                <a:latin typeface="DM Mono" panose="020B0509040201040103" pitchFamily="49" charset="77"/>
              </a:rPr>
              <a:t>)</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actual_df</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A71D5D"/>
                </a:solidFill>
                <a:latin typeface="DM Mono" panose="020B0509040201040103" pitchFamily="49" charset="77"/>
              </a:rPr>
              <a:t>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actual_df</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num_reviews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review_count</a:t>
            </a:r>
            <a:endParaRPr lang="en-US" sz="1200" dirty="0">
              <a:latin typeface="DM Mono" panose="020B0509040201040103" pitchFamily="49" charset="77"/>
            </a:endParaRPr>
          </a:p>
        </p:txBody>
      </p:sp>
    </p:spTree>
    <p:extLst>
      <p:ext uri="{BB962C8B-B14F-4D97-AF65-F5344CB8AC3E}">
        <p14:creationId xmlns:p14="http://schemas.microsoft.com/office/powerpoint/2010/main" val="33943785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Make the assertion specific</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76</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dirty="0">
                <a:solidFill>
                  <a:srgbClr val="D6DEEB"/>
                </a:solidFill>
                <a:latin typeface="Impact"/>
                <a:ea typeface="Impact"/>
                <a:cs typeface="Impact"/>
                <a:sym typeface="Impact"/>
              </a:rPr>
              <a:t>@</a:t>
            </a:r>
            <a:r>
              <a:rPr lang="en" sz="3000" dirty="0" err="1">
                <a:solidFill>
                  <a:srgbClr val="D6DEEB"/>
                </a:solidFill>
                <a:latin typeface="Impact"/>
                <a:ea typeface="Impact"/>
                <a:cs typeface="Impact"/>
                <a:sym typeface="Impact"/>
              </a:rPr>
              <a:t>jmasonlee</a:t>
            </a:r>
            <a:endParaRPr sz="3000" dirty="0">
              <a:solidFill>
                <a:srgbClr val="D6DEEB"/>
              </a:solidFill>
              <a:latin typeface="Impact"/>
              <a:ea typeface="Impact"/>
              <a:cs typeface="Impact"/>
              <a:sym typeface="Impact"/>
            </a:endParaRPr>
          </a:p>
        </p:txBody>
      </p:sp>
      <p:sp>
        <p:nvSpPr>
          <p:cNvPr id="18" name="TextBox 17">
            <a:extLst>
              <a:ext uri="{FF2B5EF4-FFF2-40B4-BE49-F238E27FC236}">
                <a16:creationId xmlns:a16="http://schemas.microsoft.com/office/drawing/2014/main" id="{6278D916-D5FD-A431-0407-75B8E75E0D5C}"/>
              </a:ext>
            </a:extLst>
          </p:cNvPr>
          <p:cNvSpPr txBox="1"/>
          <p:nvPr/>
        </p:nvSpPr>
        <p:spPr>
          <a:xfrm>
            <a:off x="564697" y="2366959"/>
            <a:ext cx="7991333" cy="1569660"/>
          </a:xfrm>
          <a:prstGeom prst="rect">
            <a:avLst/>
          </a:prstGeom>
          <a:noFill/>
          <a:ln w="38100">
            <a:noFill/>
          </a:ln>
        </p:spPr>
        <p:txBody>
          <a:bodyPr wrap="square" rtlCol="0">
            <a:spAutoFit/>
          </a:bodyPr>
          <a:lstStyle/>
          <a:p>
            <a:r>
              <a:rPr lang="en-CA" sz="1200" dirty="0" err="1">
                <a:latin typeface="DM Mono" panose="020B0509040201040103" pitchFamily="49" charset="77"/>
              </a:rPr>
              <a:t>actual_df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0086B3"/>
                </a:solidFill>
                <a:latin typeface="DM Mono" panose="020B0509040201040103" pitchFamily="49" charset="77"/>
              </a:rPr>
              <a:t>transform</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browser_reviews_df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datetime</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2022</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4</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14</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endParaRPr lang="en-US" sz="1050" dirty="0">
              <a:latin typeface="DM Mono" panose="020B0509040201040103" pitchFamily="49" charset="77"/>
            </a:endParaRPr>
          </a:p>
        </p:txBody>
      </p:sp>
      <p:sp>
        <p:nvSpPr>
          <p:cNvPr id="19" name="Rectangle 13">
            <a:extLst>
              <a:ext uri="{FF2B5EF4-FFF2-40B4-BE49-F238E27FC236}">
                <a16:creationId xmlns:a16="http://schemas.microsoft.com/office/drawing/2014/main" id="{EF81C93D-76DF-A6AF-9D81-593BE19A6345}"/>
              </a:ext>
            </a:extLst>
          </p:cNvPr>
          <p:cNvSpPr/>
          <p:nvPr/>
        </p:nvSpPr>
        <p:spPr>
          <a:xfrm>
            <a:off x="563125" y="1091236"/>
            <a:ext cx="7361506" cy="276999"/>
          </a:xfrm>
          <a:prstGeom prst="rect">
            <a:avLst/>
          </a:prstGeom>
          <a:ln w="38100">
            <a:solidFill>
              <a:srgbClr val="F16047">
                <a:alpha val="50588"/>
              </a:srgbClr>
            </a:solid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actual_df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endParaRPr lang="en-CA" sz="1200" dirty="0">
              <a:solidFill>
                <a:srgbClr val="0086B3"/>
              </a:solidFill>
              <a:latin typeface="DM Mono" panose="020B0509040201040103" pitchFamily="49" charset="77"/>
            </a:endParaRPr>
          </a:p>
        </p:txBody>
      </p:sp>
      <p:sp>
        <p:nvSpPr>
          <p:cNvPr id="20" name="TextBox 19">
            <a:extLst>
              <a:ext uri="{FF2B5EF4-FFF2-40B4-BE49-F238E27FC236}">
                <a16:creationId xmlns:a16="http://schemas.microsoft.com/office/drawing/2014/main" id="{E41A2EAB-BC08-8E5A-6F67-457174B6B398}"/>
              </a:ext>
            </a:extLst>
          </p:cNvPr>
          <p:cNvSpPr txBox="1"/>
          <p:nvPr/>
        </p:nvSpPr>
        <p:spPr>
          <a:xfrm>
            <a:off x="394891" y="774216"/>
            <a:ext cx="8432801" cy="1431161"/>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Tree>
    <p:extLst>
      <p:ext uri="{BB962C8B-B14F-4D97-AF65-F5344CB8AC3E}">
        <p14:creationId xmlns:p14="http://schemas.microsoft.com/office/powerpoint/2010/main" val="6703904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grpId="0" nodeType="withEffect">
                                  <p:stCondLst>
                                    <p:cond delay="0"/>
                                  </p:stCondLst>
                                  <p:childTnLst>
                                    <p:animMotion origin="layout" path="M -3.13884E-6 4.44444E-6 L -3.13884E-6 0.59305 " pathEditMode="relative" rAng="0" ptsTypes="AA">
                                      <p:cBhvr>
                                        <p:cTn id="6" dur="1000" fill="hold"/>
                                        <p:tgtEl>
                                          <p:spTgt spid="19"/>
                                        </p:tgtEl>
                                        <p:attrNameLst>
                                          <p:attrName>ppt_x</p:attrName>
                                          <p:attrName>ppt_y</p:attrName>
                                        </p:attrNameLst>
                                      </p:cBhvr>
                                      <p:rCtr x="0" y="29653"/>
                                    </p:animMotion>
                                  </p:childTnLst>
                                </p:cTn>
                              </p:par>
                            </p:childTnLst>
                          </p:cTn>
                        </p:par>
                        <p:par>
                          <p:cTn id="7" fill="hold">
                            <p:stCondLst>
                              <p:cond delay="1000"/>
                            </p:stCondLst>
                            <p:childTnLst>
                              <p:par>
                                <p:cTn id="8" presetID="1" presetClass="entr" presetSubtype="0" fill="hold" grpId="0" nodeType="afterEffect">
                                  <p:stCondLst>
                                    <p:cond delay="0"/>
                                  </p:stCondLst>
                                  <p:childTnLst>
                                    <p:set>
                                      <p:cBhvr>
                                        <p:cTn id="9" dur="1" fill="hold">
                                          <p:stCondLst>
                                            <p:cond delay="0"/>
                                          </p:stCondLst>
                                        </p:cTn>
                                        <p:tgtEl>
                                          <p:spTgt spid="20"/>
                                        </p:tgtEl>
                                        <p:attrNameLst>
                                          <p:attrName>style.visibility</p:attrName>
                                        </p:attrNameLst>
                                      </p:cBhvr>
                                      <p:to>
                                        <p:strVal val="visible"/>
                                      </p:to>
                                    </p:set>
                                  </p:childTnLst>
                                </p:cTn>
                              </p:par>
                              <p:par>
                                <p:cTn id="10" presetID="1" presetClass="entr" presetSubtype="0" fill="hold" grpId="0" nodeType="withEffect">
                                  <p:stCondLst>
                                    <p:cond delay="0"/>
                                  </p:stCondLst>
                                  <p:childTnLst>
                                    <p:set>
                                      <p:cBhvr>
                                        <p:cTn id="11"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animBg="1"/>
      <p:bldP spid="20"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77</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63125" y="4155175"/>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actual_df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endParaRPr lang="en-CA" sz="1200" dirty="0">
              <a:solidFill>
                <a:srgbClr val="0086B3"/>
              </a:solidFill>
              <a:latin typeface="DM Mono" panose="020B0509040201040103" pitchFamily="49" charset="77"/>
            </a:endParaRPr>
          </a:p>
        </p:txBody>
      </p:sp>
      <p:sp>
        <p:nvSpPr>
          <p:cNvPr id="3" name="TextBox 2">
            <a:extLst>
              <a:ext uri="{FF2B5EF4-FFF2-40B4-BE49-F238E27FC236}">
                <a16:creationId xmlns:a16="http://schemas.microsoft.com/office/drawing/2014/main" id="{ED1C9E6D-CC55-51A0-4D8E-09694853783E}"/>
              </a:ext>
            </a:extLst>
          </p:cNvPr>
          <p:cNvSpPr txBox="1"/>
          <p:nvPr/>
        </p:nvSpPr>
        <p:spPr>
          <a:xfrm>
            <a:off x="564697" y="2366959"/>
            <a:ext cx="7991333" cy="1569660"/>
          </a:xfrm>
          <a:prstGeom prst="rect">
            <a:avLst/>
          </a:prstGeom>
          <a:noFill/>
          <a:ln w="38100">
            <a:noFill/>
          </a:ln>
        </p:spPr>
        <p:txBody>
          <a:bodyPr wrap="square" rtlCol="0">
            <a:spAutoFit/>
          </a:bodyPr>
          <a:lstStyle/>
          <a:p>
            <a:r>
              <a:rPr lang="en-CA" sz="1200" dirty="0" err="1">
                <a:latin typeface="DM Mono" panose="020B0509040201040103" pitchFamily="49" charset="77"/>
              </a:rPr>
              <a:t>actual_df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0086B3"/>
                </a:solidFill>
                <a:latin typeface="DM Mono" panose="020B0509040201040103" pitchFamily="49" charset="77"/>
              </a:rPr>
              <a:t>transform</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browser_reviews_df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datetime</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2022</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4</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14</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endParaRPr lang="en-US" sz="1050" dirty="0">
              <a:latin typeface="DM Mono" panose="020B0509040201040103" pitchFamily="49" charset="77"/>
            </a:endParaRPr>
          </a:p>
        </p:txBody>
      </p:sp>
      <p:sp>
        <p:nvSpPr>
          <p:cNvPr id="11" name="TextBox 10">
            <a:extLst>
              <a:ext uri="{FF2B5EF4-FFF2-40B4-BE49-F238E27FC236}">
                <a16:creationId xmlns:a16="http://schemas.microsoft.com/office/drawing/2014/main" id="{E295A9CB-C786-C937-DF14-0D4CEF9D65AF}"/>
              </a:ext>
            </a:extLst>
          </p:cNvPr>
          <p:cNvSpPr txBox="1"/>
          <p:nvPr/>
        </p:nvSpPr>
        <p:spPr>
          <a:xfrm>
            <a:off x="394891" y="774216"/>
            <a:ext cx="8432801" cy="1431161"/>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Tree>
    <p:extLst>
      <p:ext uri="{BB962C8B-B14F-4D97-AF65-F5344CB8AC3E}">
        <p14:creationId xmlns:p14="http://schemas.microsoft.com/office/powerpoint/2010/main" val="355995954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78</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63125" y="4155175"/>
            <a:ext cx="7361506" cy="461665"/>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actual_df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
</a:t>
            </a:r>
            <a:endParaRPr lang="en-CA" sz="1200" dirty="0">
              <a:solidFill>
                <a:srgbClr val="63A35C"/>
              </a:solidFill>
              <a:latin typeface="DM Mono" panose="020B0509040201040103" pitchFamily="49" charset="77"/>
            </a:endParaRPr>
          </a:p>
        </p:txBody>
      </p:sp>
      <p:sp>
        <p:nvSpPr>
          <p:cNvPr id="3" name="TextBox 2">
            <a:extLst>
              <a:ext uri="{FF2B5EF4-FFF2-40B4-BE49-F238E27FC236}">
                <a16:creationId xmlns:a16="http://schemas.microsoft.com/office/drawing/2014/main" id="{ED1C9E6D-CC55-51A0-4D8E-09694853783E}"/>
              </a:ext>
            </a:extLst>
          </p:cNvPr>
          <p:cNvSpPr txBox="1"/>
          <p:nvPr/>
        </p:nvSpPr>
        <p:spPr>
          <a:xfrm>
            <a:off x="564697" y="2366959"/>
            <a:ext cx="7991333" cy="1569660"/>
          </a:xfrm>
          <a:prstGeom prst="rect">
            <a:avLst/>
          </a:prstGeom>
          <a:noFill/>
          <a:ln w="38100">
            <a:noFill/>
          </a:ln>
        </p:spPr>
        <p:txBody>
          <a:bodyPr wrap="square" rtlCol="0">
            <a:spAutoFit/>
          </a:bodyPr>
          <a:lstStyle/>
          <a:p>
            <a:r>
              <a:rPr lang="en-CA" sz="1200" dirty="0" err="1">
                <a:latin typeface="DM Mono" panose="020B0509040201040103" pitchFamily="49" charset="77"/>
              </a:rPr>
              <a:t>actual_df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0086B3"/>
                </a:solidFill>
                <a:latin typeface="DM Mono" panose="020B0509040201040103" pitchFamily="49" charset="77"/>
              </a:rPr>
              <a:t>transform</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browser_reviews_df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datetime</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2022</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4</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14</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endParaRPr lang="en-US" sz="1050" dirty="0">
              <a:latin typeface="DM Mono" panose="020B0509040201040103" pitchFamily="49" charset="77"/>
            </a:endParaRPr>
          </a:p>
        </p:txBody>
      </p:sp>
      <p:sp>
        <p:nvSpPr>
          <p:cNvPr id="8" name="!!act_indicator">
            <a:extLst>
              <a:ext uri="{FF2B5EF4-FFF2-40B4-BE49-F238E27FC236}">
                <a16:creationId xmlns:a16="http://schemas.microsoft.com/office/drawing/2014/main" id="{CC4DD5ED-F3C8-C8F9-747E-AF50940863EB}"/>
              </a:ext>
            </a:extLst>
          </p:cNvPr>
          <p:cNvSpPr/>
          <p:nvPr/>
        </p:nvSpPr>
        <p:spPr>
          <a:xfrm>
            <a:off x="563125" y="2362173"/>
            <a:ext cx="7991333" cy="1551363"/>
          </a:xfrm>
          <a:prstGeom prst="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0" name="TextBox 9">
            <a:extLst>
              <a:ext uri="{FF2B5EF4-FFF2-40B4-BE49-F238E27FC236}">
                <a16:creationId xmlns:a16="http://schemas.microsoft.com/office/drawing/2014/main" id="{BDBCDFFC-2A96-51D6-F34B-6B091BECF4C0}"/>
              </a:ext>
            </a:extLst>
          </p:cNvPr>
          <p:cNvSpPr txBox="1"/>
          <p:nvPr/>
        </p:nvSpPr>
        <p:spPr>
          <a:xfrm>
            <a:off x="394891" y="774216"/>
            <a:ext cx="8432801" cy="1431161"/>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Tree>
    <p:extLst>
      <p:ext uri="{BB962C8B-B14F-4D97-AF65-F5344CB8AC3E}">
        <p14:creationId xmlns:p14="http://schemas.microsoft.com/office/powerpoint/2010/main" val="387175962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2" name="Rectangle 1">
            <a:extLst>
              <a:ext uri="{FF2B5EF4-FFF2-40B4-BE49-F238E27FC236}">
                <a16:creationId xmlns:a16="http://schemas.microsoft.com/office/drawing/2014/main" id="{C88C3DDC-B81F-9596-6DC2-5C0EC8A536BF}"/>
              </a:ext>
            </a:extLst>
          </p:cNvPr>
          <p:cNvSpPr/>
          <p:nvPr/>
        </p:nvSpPr>
        <p:spPr>
          <a:xfrm>
            <a:off x="576333" y="2281353"/>
            <a:ext cx="8149758" cy="2176348"/>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79</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3" name="TextBox 2">
            <a:extLst>
              <a:ext uri="{FF2B5EF4-FFF2-40B4-BE49-F238E27FC236}">
                <a16:creationId xmlns:a16="http://schemas.microsoft.com/office/drawing/2014/main" id="{ED1C9E6D-CC55-51A0-4D8E-09694853783E}"/>
              </a:ext>
            </a:extLst>
          </p:cNvPr>
          <p:cNvSpPr txBox="1"/>
          <p:nvPr/>
        </p:nvSpPr>
        <p:spPr>
          <a:xfrm>
            <a:off x="563125" y="784657"/>
            <a:ext cx="7991333" cy="1731243"/>
          </a:xfrm>
          <a:prstGeom prst="rect">
            <a:avLst/>
          </a:prstGeom>
          <a:noFill/>
          <a:ln w="38100">
            <a:noFill/>
          </a:ln>
        </p:spPr>
        <p:txBody>
          <a:bodyPr wrap="square" rtlCol="0">
            <a:spAutoFit/>
          </a:bodyPr>
          <a:lstStyle/>
          <a:p>
            <a:r>
              <a:rPr lang="en-CA" sz="1200" dirty="0">
                <a:solidFill>
                  <a:srgbClr val="A71D5D"/>
                </a:solidFill>
                <a:latin typeface="DM Mono" panose="020B0509040201040103" pitchFamily="49" charset="77"/>
              </a:rPr>
              <a:t>def </a:t>
            </a:r>
            <a:r>
              <a:rPr lang="en-CA" sz="1200" dirty="0">
                <a:solidFill>
                  <a:srgbClr val="795DA3"/>
                </a:solidFill>
                <a:latin typeface="DM Mono" panose="020B0509040201040103" pitchFamily="49" charset="77"/>
              </a:rPr>
              <a:t>transform</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DataFrame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DataFrame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DataFrame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tips_df</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DataFrame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DataFrame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A71D5D"/>
                </a:solidFill>
                <a:latin typeface="DM Mono" panose="020B0509040201040103" pitchFamily="49" charset="77"/>
              </a:rPr>
              <a:t>: </a:t>
            </a:r>
            <a:r>
              <a:rPr lang="en-CA" sz="1200" dirty="0">
                <a:solidFill>
                  <a:srgbClr val="795DA3"/>
                </a:solidFill>
                <a:latin typeface="DM Mono" panose="020B0509040201040103" pitchFamily="49" charset="77"/>
              </a:rPr>
              <a:t>datetime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datetime</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today</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endParaRPr lang="en-US" sz="1050" dirty="0">
              <a:latin typeface="DM Mono" panose="020B0509040201040103" pitchFamily="49" charset="77"/>
            </a:endParaRPr>
          </a:p>
        </p:txBody>
      </p:sp>
      <p:sp>
        <p:nvSpPr>
          <p:cNvPr id="10" name="TextBox 9">
            <a:extLst>
              <a:ext uri="{FF2B5EF4-FFF2-40B4-BE49-F238E27FC236}">
                <a16:creationId xmlns:a16="http://schemas.microsoft.com/office/drawing/2014/main" id="{DE0AC903-F096-A40C-BB8B-148D6521CDCB}"/>
              </a:ext>
            </a:extLst>
          </p:cNvPr>
          <p:cNvSpPr txBox="1"/>
          <p:nvPr/>
        </p:nvSpPr>
        <p:spPr>
          <a:xfrm>
            <a:off x="272541" y="2281353"/>
            <a:ext cx="8572500" cy="2100575"/>
          </a:xfrm>
          <a:prstGeom prst="rect">
            <a:avLst/>
          </a:prstGeom>
          <a:noFill/>
          <a:ln w="38100">
            <a:noFill/>
          </a:ln>
        </p:spPr>
        <p:txBody>
          <a:bodyPr wrap="square" rtlCol="0">
            <a:spAutoFit/>
          </a:bodyPr>
          <a:lstStyle/>
          <a:p>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count_checkins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count_tips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return </a:t>
            </a:r>
            <a:r>
              <a:rPr lang="en-CA" sz="1200" dirty="0" err="1">
                <a:solidFill>
                  <a:srgbClr val="0086B3"/>
                </a:solidFill>
                <a:latin typeface="DM Mono" panose="020B0509040201040103" pitchFamily="49" charset="77"/>
              </a:rPr>
              <a:t>construct_post_pandemic_recovery_df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tips_df</a:t>
            </a:r>
            <a:br>
              <a:rPr lang="en-CA" sz="1200" dirty="0">
                <a:solidFill>
                  <a:srgbClr val="0086B3"/>
                </a:solidFill>
                <a:latin typeface="DM Mono" panose="020B0509040201040103" pitchFamily="49" charset="77"/>
              </a:rPr>
            </a:br>
            <a:r>
              <a:rPr lang="en-CA" sz="1200" dirty="0">
                <a:solidFill>
                  <a:srgbClr val="0086B3"/>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A71D5D"/>
                </a:solidFill>
                <a:latin typeface="DM Mono" panose="020B0509040201040103" pitchFamily="49" charset="77"/>
              </a:rPr>
            </a:br>
            <a:endParaRPr lang="en-US" sz="1050" dirty="0">
              <a:latin typeface="DM Mono" panose="020B0509040201040103" pitchFamily="49" charset="77"/>
            </a:endParaRPr>
          </a:p>
        </p:txBody>
      </p:sp>
      <p:sp>
        <p:nvSpPr>
          <p:cNvPr id="13" name="!!act_indicator">
            <a:extLst>
              <a:ext uri="{FF2B5EF4-FFF2-40B4-BE49-F238E27FC236}">
                <a16:creationId xmlns:a16="http://schemas.microsoft.com/office/drawing/2014/main" id="{97060776-5A9C-660B-467B-FB084D2A6BC6}"/>
              </a:ext>
            </a:extLst>
          </p:cNvPr>
          <p:cNvSpPr/>
          <p:nvPr/>
        </p:nvSpPr>
        <p:spPr>
          <a:xfrm>
            <a:off x="589542" y="784657"/>
            <a:ext cx="8136550" cy="1551363"/>
          </a:xfrm>
          <a:prstGeom prst="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5" name="TextBox 14">
            <a:extLst>
              <a:ext uri="{FF2B5EF4-FFF2-40B4-BE49-F238E27FC236}">
                <a16:creationId xmlns:a16="http://schemas.microsoft.com/office/drawing/2014/main" id="{AEDF7EBF-F7BE-0D13-73CE-F3D5E0C6EF88}"/>
              </a:ext>
            </a:extLst>
          </p:cNvPr>
          <p:cNvSpPr txBox="1"/>
          <p:nvPr/>
        </p:nvSpPr>
        <p:spPr>
          <a:xfrm>
            <a:off x="9388922" y="774216"/>
            <a:ext cx="7991334" cy="1615827"/>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Tree>
    <p:extLst>
      <p:ext uri="{BB962C8B-B14F-4D97-AF65-F5344CB8AC3E}">
        <p14:creationId xmlns:p14="http://schemas.microsoft.com/office/powerpoint/2010/main" val="21418906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xit"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3" grpId="0" animBg="1"/>
    </p:bld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Shape 491"/>
        <p:cNvGrpSpPr/>
        <p:nvPr/>
      </p:nvGrpSpPr>
      <p:grpSpPr>
        <a:xfrm>
          <a:off x="0" y="0"/>
          <a:ext cx="0" cy="0"/>
          <a:chOff x="0" y="0"/>
          <a:chExt cx="0" cy="0"/>
        </a:xfrm>
      </p:grpSpPr>
      <p:sp>
        <p:nvSpPr>
          <p:cNvPr id="492" name="Google Shape;492;p61"/>
          <p:cNvSpPr/>
          <p:nvPr/>
        </p:nvSpPr>
        <p:spPr>
          <a:xfrm>
            <a:off x="3810702" y="2490029"/>
            <a:ext cx="806175" cy="786600"/>
          </a:xfrm>
          <a:prstGeom prst="ellipse">
            <a:avLst/>
          </a:prstGeom>
          <a:noFill/>
          <a:ln w="9525" cap="flat" cmpd="sng">
            <a:solidFill>
              <a:srgbClr val="FF9900"/>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493" name="Google Shape;493;p61"/>
          <p:cNvSpPr txBox="1">
            <a:spLocks noGrp="1"/>
          </p:cNvSpPr>
          <p:nvPr>
            <p:ph type="title"/>
          </p:nvPr>
        </p:nvSpPr>
        <p:spPr>
          <a:prstGeom prst="rect">
            <a:avLst/>
          </a:prstGeom>
        </p:spPr>
        <p:txBody>
          <a:bodyPr spcFirstLastPara="1" wrap="square" lIns="0" tIns="0" rIns="0" bIns="0" anchor="ctr" anchorCtr="0">
            <a:noAutofit/>
          </a:bodyPr>
          <a:lstStyle/>
          <a:p>
            <a:r>
              <a:rPr lang="en"/>
              <a:t>Frog Genomics </a:t>
            </a:r>
            <a:endParaRPr/>
          </a:p>
        </p:txBody>
      </p:sp>
      <p:sp>
        <p:nvSpPr>
          <p:cNvPr id="494" name="Google Shape;494;p61"/>
          <p:cNvSpPr txBox="1">
            <a:spLocks noGrp="1"/>
          </p:cNvSpPr>
          <p:nvPr>
            <p:ph type="subTitle" idx="1"/>
          </p:nvPr>
        </p:nvSpPr>
        <p:spPr>
          <a:prstGeom prst="rect">
            <a:avLst/>
          </a:prstGeom>
        </p:spPr>
        <p:txBody>
          <a:bodyPr spcFirstLastPara="1" wrap="square" lIns="0" tIns="0" rIns="0" bIns="0" anchor="t" anchorCtr="0">
            <a:noAutofit/>
          </a:bodyPr>
          <a:lstStyle/>
          <a:p>
            <a:pPr marL="0" indent="0"/>
            <a:r>
              <a:rPr lang="en" dirty="0">
                <a:latin typeface="DM Sans" pitchFamily="2" charset="77"/>
              </a:rPr>
              <a:t>They’re </a:t>
            </a:r>
            <a:r>
              <a:rPr lang="en" dirty="0" err="1">
                <a:latin typeface="DM Sans" pitchFamily="2" charset="77"/>
              </a:rPr>
              <a:t>Hoppin</a:t>
            </a:r>
            <a:r>
              <a:rPr lang="en" dirty="0">
                <a:latin typeface="DM Sans" pitchFamily="2" charset="77"/>
              </a:rPr>
              <a:t>’</a:t>
            </a:r>
            <a:endParaRPr dirty="0">
              <a:latin typeface="DM Sans" pitchFamily="2" charset="77"/>
            </a:endParaRPr>
          </a:p>
        </p:txBody>
      </p:sp>
      <p:sp>
        <p:nvSpPr>
          <p:cNvPr id="495" name="Google Shape;495;p6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8</a:t>
            </a:fld>
            <a:endParaRPr dirty="0"/>
          </a:p>
        </p:txBody>
      </p:sp>
      <p:sp>
        <p:nvSpPr>
          <p:cNvPr id="496" name="Google Shape;496;p61"/>
          <p:cNvSpPr txBox="1"/>
          <p:nvPr/>
        </p:nvSpPr>
        <p:spPr>
          <a:xfrm>
            <a:off x="899747" y="1360350"/>
            <a:ext cx="649125" cy="323143"/>
          </a:xfrm>
          <a:prstGeom prst="rect">
            <a:avLst/>
          </a:prstGeom>
          <a:noFill/>
          <a:ln>
            <a:noFill/>
          </a:ln>
        </p:spPr>
        <p:txBody>
          <a:bodyPr spcFirstLastPara="1" wrap="square" lIns="68569" tIns="68569" rIns="68569" bIns="68569" anchor="t" anchorCtr="0">
            <a:spAutoFit/>
          </a:bodyPr>
          <a:lstStyle/>
          <a:p>
            <a:r>
              <a:rPr lang="en" sz="1200" dirty="0">
                <a:solidFill>
                  <a:schemeClr val="accent4"/>
                </a:solidFill>
                <a:latin typeface="DM Sans" pitchFamily="2" charset="77"/>
                <a:ea typeface="DM Sans"/>
                <a:cs typeface="DM Sans"/>
                <a:sym typeface="DM Sans"/>
              </a:rPr>
              <a:t>Extract</a:t>
            </a:r>
            <a:endParaRPr sz="1200" dirty="0">
              <a:solidFill>
                <a:schemeClr val="accent4"/>
              </a:solidFill>
              <a:latin typeface="DM Sans" pitchFamily="2" charset="77"/>
              <a:ea typeface="DM Sans"/>
              <a:cs typeface="DM Sans"/>
              <a:sym typeface="DM Sans"/>
            </a:endParaRPr>
          </a:p>
        </p:txBody>
      </p:sp>
      <p:sp>
        <p:nvSpPr>
          <p:cNvPr id="497" name="Google Shape;497;p61"/>
          <p:cNvSpPr txBox="1"/>
          <p:nvPr/>
        </p:nvSpPr>
        <p:spPr>
          <a:xfrm>
            <a:off x="7011497" y="1360350"/>
            <a:ext cx="649125" cy="323143"/>
          </a:xfrm>
          <a:prstGeom prst="rect">
            <a:avLst/>
          </a:prstGeom>
          <a:noFill/>
          <a:ln>
            <a:noFill/>
          </a:ln>
        </p:spPr>
        <p:txBody>
          <a:bodyPr spcFirstLastPara="1" wrap="square" lIns="68569" tIns="68569" rIns="68569" bIns="68569" anchor="t" anchorCtr="0">
            <a:spAutoFit/>
          </a:bodyPr>
          <a:lstStyle/>
          <a:p>
            <a:pPr algn="ctr"/>
            <a:r>
              <a:rPr lang="en" sz="1200" dirty="0">
                <a:solidFill>
                  <a:schemeClr val="accent2"/>
                </a:solidFill>
                <a:latin typeface="DM Sans" pitchFamily="2" charset="77"/>
                <a:ea typeface="DM Sans"/>
                <a:cs typeface="DM Sans"/>
                <a:sym typeface="DM Sans"/>
              </a:rPr>
              <a:t>Load</a:t>
            </a:r>
            <a:endParaRPr sz="1200" dirty="0">
              <a:solidFill>
                <a:schemeClr val="accent2"/>
              </a:solidFill>
              <a:latin typeface="DM Sans" pitchFamily="2" charset="77"/>
              <a:ea typeface="DM Sans"/>
              <a:cs typeface="DM Sans"/>
              <a:sym typeface="DM Sans"/>
            </a:endParaRPr>
          </a:p>
        </p:txBody>
      </p:sp>
      <p:grpSp>
        <p:nvGrpSpPr>
          <p:cNvPr id="498" name="Google Shape;498;p61"/>
          <p:cNvGrpSpPr/>
          <p:nvPr/>
        </p:nvGrpSpPr>
        <p:grpSpPr>
          <a:xfrm>
            <a:off x="3407540" y="2085449"/>
            <a:ext cx="1612502" cy="1595779"/>
            <a:chOff x="4374339" y="2714600"/>
            <a:chExt cx="1772613" cy="1748176"/>
          </a:xfrm>
        </p:grpSpPr>
        <p:sp>
          <p:nvSpPr>
            <p:cNvPr id="499" name="Google Shape;499;p61"/>
            <p:cNvSpPr/>
            <p:nvPr/>
          </p:nvSpPr>
          <p:spPr>
            <a:xfrm>
              <a:off x="4487850" y="2714600"/>
              <a:ext cx="828900" cy="7671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0" name="Google Shape;500;p61"/>
            <p:cNvSpPr/>
            <p:nvPr/>
          </p:nvSpPr>
          <p:spPr>
            <a:xfrm rot="5400000">
              <a:off x="5349101" y="282472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1" name="Google Shape;501;p61"/>
            <p:cNvSpPr/>
            <p:nvPr/>
          </p:nvSpPr>
          <p:spPr>
            <a:xfrm rot="10800000">
              <a:off x="5218214" y="369597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2" name="Google Shape;502;p61"/>
            <p:cNvSpPr/>
            <p:nvPr/>
          </p:nvSpPr>
          <p:spPr>
            <a:xfrm rot="-5400000">
              <a:off x="4343289" y="3571001"/>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grpSp>
      <p:sp>
        <p:nvSpPr>
          <p:cNvPr id="503" name="Google Shape;503;p61"/>
          <p:cNvSpPr txBox="1"/>
          <p:nvPr/>
        </p:nvSpPr>
        <p:spPr>
          <a:xfrm>
            <a:off x="3701240" y="1360350"/>
            <a:ext cx="964800" cy="323143"/>
          </a:xfrm>
          <a:prstGeom prst="rect">
            <a:avLst/>
          </a:prstGeom>
          <a:noFill/>
          <a:ln>
            <a:noFill/>
          </a:ln>
        </p:spPr>
        <p:txBody>
          <a:bodyPr spcFirstLastPara="1" wrap="square" lIns="68569" tIns="68569" rIns="68569" bIns="68569" anchor="t" anchorCtr="0">
            <a:spAutoFit/>
          </a:bodyPr>
          <a:lstStyle/>
          <a:p>
            <a:pPr algn="ctr"/>
            <a:r>
              <a:rPr lang="en" sz="1200" dirty="0">
                <a:solidFill>
                  <a:srgbClr val="FF9900"/>
                </a:solidFill>
                <a:latin typeface="DM Sans" pitchFamily="2" charset="77"/>
                <a:ea typeface="DM Sans"/>
                <a:cs typeface="DM Sans"/>
                <a:sym typeface="DM Sans"/>
              </a:rPr>
              <a:t>Transform</a:t>
            </a:r>
            <a:endParaRPr sz="1200" dirty="0">
              <a:solidFill>
                <a:srgbClr val="FF9900"/>
              </a:solidFill>
              <a:latin typeface="DM Sans" pitchFamily="2" charset="77"/>
              <a:ea typeface="DM Sans"/>
              <a:cs typeface="DM Sans"/>
              <a:sym typeface="DM Sans"/>
            </a:endParaRPr>
          </a:p>
        </p:txBody>
      </p:sp>
      <p:sp>
        <p:nvSpPr>
          <p:cNvPr id="504" name="Google Shape;504;p61"/>
          <p:cNvSpPr/>
          <p:nvPr/>
        </p:nvSpPr>
        <p:spPr>
          <a:xfrm>
            <a:off x="939122" y="2160488"/>
            <a:ext cx="570375" cy="1239300"/>
          </a:xfrm>
          <a:prstGeom prst="rect">
            <a:avLst/>
          </a:prstGeom>
          <a:solidFill>
            <a:schemeClr val="accent4"/>
          </a:solidFill>
          <a:ln w="9525" cap="flat" cmpd="sng">
            <a:solidFill>
              <a:schemeClr val="accent4"/>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5" name="Google Shape;505;p61"/>
          <p:cNvSpPr/>
          <p:nvPr/>
        </p:nvSpPr>
        <p:spPr>
          <a:xfrm rot="10800000">
            <a:off x="939122" y="3399788"/>
            <a:ext cx="570375" cy="526500"/>
          </a:xfrm>
          <a:prstGeom prst="triangle">
            <a:avLst>
              <a:gd name="adj" fmla="val 50000"/>
            </a:avLst>
          </a:prstGeom>
          <a:solidFill>
            <a:schemeClr val="accent4"/>
          </a:solidFill>
          <a:ln w="9525" cap="flat" cmpd="sng">
            <a:solidFill>
              <a:schemeClr val="accent4"/>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6" name="Google Shape;506;p61"/>
          <p:cNvSpPr/>
          <p:nvPr/>
        </p:nvSpPr>
        <p:spPr>
          <a:xfrm rot="-7027867">
            <a:off x="470329" y="1899391"/>
            <a:ext cx="570359" cy="140075"/>
          </a:xfrm>
          <a:prstGeom prst="rect">
            <a:avLst/>
          </a:prstGeom>
          <a:solidFill>
            <a:schemeClr val="accent4"/>
          </a:solidFill>
          <a:ln w="9525" cap="flat" cmpd="sng">
            <a:solidFill>
              <a:schemeClr val="accent4"/>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7" name="Google Shape;507;p61"/>
          <p:cNvSpPr txBox="1"/>
          <p:nvPr/>
        </p:nvSpPr>
        <p:spPr>
          <a:xfrm>
            <a:off x="1043054" y="2281125"/>
            <a:ext cx="384750" cy="1107973"/>
          </a:xfrm>
          <a:prstGeom prst="rect">
            <a:avLst/>
          </a:prstGeom>
          <a:noFill/>
          <a:ln>
            <a:noFill/>
          </a:ln>
        </p:spPr>
        <p:txBody>
          <a:bodyPr spcFirstLastPara="1" wrap="square" lIns="68569" tIns="68569" rIns="68569" bIns="68569" anchor="t" anchorCtr="0">
            <a:spAutoFit/>
          </a:bodyPr>
          <a:lstStyle/>
          <a:p>
            <a:pPr algn="ctr"/>
            <a:r>
              <a:rPr lang="en" sz="1050" dirty="0">
                <a:solidFill>
                  <a:schemeClr val="accent1"/>
                </a:solidFill>
                <a:latin typeface="DM Mono" panose="020B0509040201040103" pitchFamily="49" charset="77"/>
                <a:ea typeface="DM Sans"/>
                <a:cs typeface="DM Sans"/>
                <a:sym typeface="DM Sans"/>
              </a:rPr>
              <a:t>A</a:t>
            </a:r>
            <a:endParaRPr sz="1050" dirty="0">
              <a:solidFill>
                <a:schemeClr val="accent1"/>
              </a:solidFill>
              <a:latin typeface="DM Mono" panose="020B0509040201040103" pitchFamily="49" charset="77"/>
              <a:ea typeface="DM Sans"/>
              <a:cs typeface="DM Sans"/>
              <a:sym typeface="DM Sans"/>
            </a:endParaRPr>
          </a:p>
          <a:p>
            <a:pPr algn="ctr"/>
            <a:r>
              <a:rPr lang="en" sz="1050" dirty="0">
                <a:solidFill>
                  <a:schemeClr val="accent1"/>
                </a:solidFill>
                <a:latin typeface="DM Mono" panose="020B0509040201040103" pitchFamily="49" charset="77"/>
                <a:ea typeface="DM Sans"/>
                <a:cs typeface="DM Sans"/>
                <a:sym typeface="DM Sans"/>
              </a:rPr>
              <a:t>G</a:t>
            </a:r>
            <a:endParaRPr sz="1050" dirty="0">
              <a:solidFill>
                <a:schemeClr val="accent1"/>
              </a:solidFill>
              <a:latin typeface="DM Mono" panose="020B0509040201040103" pitchFamily="49" charset="77"/>
              <a:ea typeface="DM Sans"/>
              <a:cs typeface="DM Sans"/>
              <a:sym typeface="DM Sans"/>
            </a:endParaRPr>
          </a:p>
          <a:p>
            <a:pPr algn="ctr"/>
            <a:r>
              <a:rPr lang="en" sz="1050" dirty="0">
                <a:solidFill>
                  <a:schemeClr val="accent1"/>
                </a:solidFill>
                <a:latin typeface="DM Mono" panose="020B0509040201040103" pitchFamily="49" charset="77"/>
                <a:ea typeface="DM Sans"/>
                <a:cs typeface="DM Sans"/>
                <a:sym typeface="DM Sans"/>
              </a:rPr>
              <a:t>T</a:t>
            </a:r>
            <a:endParaRPr sz="1050" dirty="0">
              <a:solidFill>
                <a:schemeClr val="accent1"/>
              </a:solidFill>
              <a:latin typeface="DM Mono" panose="020B0509040201040103" pitchFamily="49" charset="77"/>
              <a:ea typeface="DM Sans"/>
              <a:cs typeface="DM Sans"/>
              <a:sym typeface="DM Sans"/>
            </a:endParaRPr>
          </a:p>
          <a:p>
            <a:pPr algn="ctr"/>
            <a:r>
              <a:rPr lang="en" sz="1050" dirty="0">
                <a:solidFill>
                  <a:schemeClr val="accent1"/>
                </a:solidFill>
                <a:latin typeface="DM Mono" panose="020B0509040201040103" pitchFamily="49" charset="77"/>
                <a:ea typeface="DM Sans"/>
                <a:cs typeface="DM Sans"/>
                <a:sym typeface="DM Sans"/>
              </a:rPr>
              <a:t>G</a:t>
            </a:r>
            <a:endParaRPr sz="1050" dirty="0">
              <a:solidFill>
                <a:schemeClr val="accent1"/>
              </a:solidFill>
              <a:latin typeface="DM Mono" panose="020B0509040201040103" pitchFamily="49" charset="77"/>
              <a:ea typeface="DM Sans"/>
              <a:cs typeface="DM Sans"/>
              <a:sym typeface="DM Sans"/>
            </a:endParaRPr>
          </a:p>
          <a:p>
            <a:pPr algn="ctr"/>
            <a:r>
              <a:rPr lang="en" sz="1050" dirty="0">
                <a:solidFill>
                  <a:schemeClr val="accent1"/>
                </a:solidFill>
                <a:latin typeface="DM Mono" panose="020B0509040201040103" pitchFamily="49" charset="77"/>
                <a:ea typeface="DM Sans"/>
                <a:cs typeface="DM Sans"/>
                <a:sym typeface="DM Sans"/>
              </a:rPr>
              <a:t>C</a:t>
            </a:r>
            <a:endParaRPr sz="1050" dirty="0">
              <a:solidFill>
                <a:schemeClr val="accent1"/>
              </a:solidFill>
              <a:latin typeface="DM Mono" panose="020B0509040201040103" pitchFamily="49" charset="77"/>
              <a:ea typeface="DM Sans"/>
              <a:cs typeface="DM Sans"/>
              <a:sym typeface="DM Sans"/>
            </a:endParaRPr>
          </a:p>
          <a:p>
            <a:pPr algn="ctr"/>
            <a:r>
              <a:rPr lang="en" sz="1050" dirty="0">
                <a:solidFill>
                  <a:schemeClr val="accent1"/>
                </a:solidFill>
                <a:latin typeface="DM Mono" panose="020B0509040201040103" pitchFamily="49" charset="77"/>
                <a:ea typeface="DM Sans"/>
                <a:cs typeface="DM Sans"/>
                <a:sym typeface="DM Sans"/>
              </a:rPr>
              <a:t>A</a:t>
            </a:r>
            <a:endParaRPr sz="1050" dirty="0">
              <a:solidFill>
                <a:schemeClr val="accent1"/>
              </a:solidFill>
              <a:latin typeface="DM Mono" panose="020B0509040201040103" pitchFamily="49" charset="77"/>
              <a:ea typeface="DM Sans"/>
              <a:cs typeface="DM Sans"/>
              <a:sym typeface="DM Sans"/>
            </a:endParaRPr>
          </a:p>
        </p:txBody>
      </p:sp>
      <p:cxnSp>
        <p:nvCxnSpPr>
          <p:cNvPr id="508" name="Google Shape;508;p61"/>
          <p:cNvCxnSpPr>
            <a:stCxn id="504" idx="0"/>
          </p:cNvCxnSpPr>
          <p:nvPr/>
        </p:nvCxnSpPr>
        <p:spPr>
          <a:xfrm rot="-5400000" flipH="1">
            <a:off x="1857460" y="1527338"/>
            <a:ext cx="734850" cy="2001150"/>
          </a:xfrm>
          <a:prstGeom prst="curvedConnector4">
            <a:avLst>
              <a:gd name="adj1" fmla="val -24303"/>
              <a:gd name="adj2" fmla="val 57126"/>
            </a:avLst>
          </a:prstGeom>
          <a:noFill/>
          <a:ln w="28575" cap="flat" cmpd="sng">
            <a:solidFill>
              <a:schemeClr val="accent4"/>
            </a:solidFill>
            <a:prstDash val="solid"/>
            <a:round/>
            <a:headEnd type="none" w="med" len="med"/>
            <a:tailEnd type="triangle" w="med" len="med"/>
          </a:ln>
        </p:spPr>
      </p:cxnSp>
      <p:sp>
        <p:nvSpPr>
          <p:cNvPr id="509" name="Google Shape;509;p61"/>
          <p:cNvSpPr/>
          <p:nvPr/>
        </p:nvSpPr>
        <p:spPr>
          <a:xfrm>
            <a:off x="6758860" y="2096925"/>
            <a:ext cx="1154400" cy="1476525"/>
          </a:xfrm>
          <a:prstGeom prst="flowChartMagneticDisk">
            <a:avLst/>
          </a:prstGeom>
          <a:solidFill>
            <a:schemeClr val="accent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cxnSp>
        <p:nvCxnSpPr>
          <p:cNvPr id="510" name="Google Shape;510;p61"/>
          <p:cNvCxnSpPr/>
          <p:nvPr/>
        </p:nvCxnSpPr>
        <p:spPr>
          <a:xfrm rot="10800000" flipH="1">
            <a:off x="5144691" y="2555231"/>
            <a:ext cx="1447650" cy="394875"/>
          </a:xfrm>
          <a:prstGeom prst="curvedConnector3">
            <a:avLst>
              <a:gd name="adj1" fmla="val 50000"/>
            </a:avLst>
          </a:prstGeom>
          <a:noFill/>
          <a:ln w="28575" cap="flat" cmpd="sng">
            <a:solidFill>
              <a:schemeClr val="accent2"/>
            </a:solidFill>
            <a:prstDash val="solid"/>
            <a:round/>
            <a:headEnd type="none" w="med" len="med"/>
            <a:tailEnd type="triangle" w="med" len="med"/>
          </a:ln>
        </p:spPr>
      </p:cxnSp>
      <p:pic>
        <p:nvPicPr>
          <p:cNvPr id="511" name="Google Shape;511;p61"/>
          <p:cNvPicPr preferRelativeResize="0"/>
          <p:nvPr/>
        </p:nvPicPr>
        <p:blipFill rotWithShape="1">
          <a:blip r:embed="rId3">
            <a:alphaModFix/>
          </a:blip>
          <a:srcRect t="41366" r="52390"/>
          <a:stretch/>
        </p:blipFill>
        <p:spPr>
          <a:xfrm>
            <a:off x="3810704" y="2490038"/>
            <a:ext cx="806175" cy="786600"/>
          </a:xfrm>
          <a:prstGeom prst="ellipse">
            <a:avLst/>
          </a:prstGeom>
          <a:noFill/>
          <a:ln>
            <a:noFill/>
          </a:ln>
        </p:spPr>
      </p:pic>
      <p:sp>
        <p:nvSpPr>
          <p:cNvPr id="512" name="Google Shape;512;p61"/>
          <p:cNvSpPr txBox="1"/>
          <p:nvPr/>
        </p:nvSpPr>
        <p:spPr>
          <a:xfrm>
            <a:off x="910866" y="4031269"/>
            <a:ext cx="649125" cy="323143"/>
          </a:xfrm>
          <a:prstGeom prst="rect">
            <a:avLst/>
          </a:prstGeom>
          <a:noFill/>
          <a:ln>
            <a:noFill/>
          </a:ln>
        </p:spPr>
        <p:txBody>
          <a:bodyPr spcFirstLastPara="1" wrap="square" lIns="68569" tIns="68569" rIns="68569" bIns="68569" anchor="t" anchorCtr="0">
            <a:spAutoFit/>
          </a:bodyPr>
          <a:lstStyle/>
          <a:p>
            <a:pPr algn="ctr"/>
            <a:r>
              <a:rPr lang="en" sz="1200" dirty="0">
                <a:solidFill>
                  <a:schemeClr val="accent4"/>
                </a:solidFill>
                <a:latin typeface="DM Mono" panose="020B0509040201040103" pitchFamily="49" charset="77"/>
                <a:ea typeface="DM Sans"/>
                <a:cs typeface="DM Sans"/>
                <a:sym typeface="DM Sans"/>
              </a:rPr>
              <a:t>E</a:t>
            </a:r>
            <a:endParaRPr sz="1200" dirty="0">
              <a:solidFill>
                <a:schemeClr val="accent4"/>
              </a:solidFill>
              <a:latin typeface="DM Mono" panose="020B0509040201040103" pitchFamily="49" charset="77"/>
              <a:ea typeface="DM Sans"/>
              <a:cs typeface="DM Sans"/>
              <a:sym typeface="DM Sans"/>
            </a:endParaRPr>
          </a:p>
        </p:txBody>
      </p:sp>
      <p:sp>
        <p:nvSpPr>
          <p:cNvPr id="513" name="Google Shape;513;p61"/>
          <p:cNvSpPr txBox="1"/>
          <p:nvPr/>
        </p:nvSpPr>
        <p:spPr>
          <a:xfrm>
            <a:off x="3731390" y="4031269"/>
            <a:ext cx="964800" cy="323143"/>
          </a:xfrm>
          <a:prstGeom prst="rect">
            <a:avLst/>
          </a:prstGeom>
          <a:noFill/>
          <a:ln>
            <a:noFill/>
          </a:ln>
        </p:spPr>
        <p:txBody>
          <a:bodyPr spcFirstLastPara="1" wrap="square" lIns="68569" tIns="68569" rIns="68569" bIns="68569" anchor="t" anchorCtr="0">
            <a:spAutoFit/>
          </a:bodyPr>
          <a:lstStyle/>
          <a:p>
            <a:pPr algn="ctr"/>
            <a:r>
              <a:rPr lang="en" sz="1200" dirty="0">
                <a:solidFill>
                  <a:srgbClr val="FF9900"/>
                </a:solidFill>
                <a:latin typeface="DM Mono" panose="020B0509040201040103" pitchFamily="49" charset="77"/>
                <a:ea typeface="DM Sans"/>
                <a:cs typeface="DM Sans"/>
                <a:sym typeface="DM Sans"/>
              </a:rPr>
              <a:t>T</a:t>
            </a:r>
            <a:endParaRPr sz="1200" dirty="0">
              <a:solidFill>
                <a:srgbClr val="FF9900"/>
              </a:solidFill>
              <a:latin typeface="DM Mono" panose="020B0509040201040103" pitchFamily="49" charset="77"/>
              <a:ea typeface="DM Sans"/>
              <a:cs typeface="DM Sans"/>
              <a:sym typeface="DM Sans"/>
            </a:endParaRPr>
          </a:p>
        </p:txBody>
      </p:sp>
      <p:sp>
        <p:nvSpPr>
          <p:cNvPr id="514" name="Google Shape;514;p61"/>
          <p:cNvSpPr txBox="1"/>
          <p:nvPr/>
        </p:nvSpPr>
        <p:spPr>
          <a:xfrm>
            <a:off x="7011497" y="4031269"/>
            <a:ext cx="649125" cy="323143"/>
          </a:xfrm>
          <a:prstGeom prst="rect">
            <a:avLst/>
          </a:prstGeom>
          <a:noFill/>
          <a:ln>
            <a:noFill/>
          </a:ln>
        </p:spPr>
        <p:txBody>
          <a:bodyPr spcFirstLastPara="1" wrap="square" lIns="68569" tIns="68569" rIns="68569" bIns="68569" anchor="t" anchorCtr="0">
            <a:spAutoFit/>
          </a:bodyPr>
          <a:lstStyle/>
          <a:p>
            <a:pPr algn="ctr"/>
            <a:r>
              <a:rPr lang="en" sz="1200" dirty="0">
                <a:solidFill>
                  <a:schemeClr val="accent2"/>
                </a:solidFill>
                <a:latin typeface="DM Mono" panose="020B0509040201040103" pitchFamily="49" charset="77"/>
                <a:ea typeface="DM Sans"/>
                <a:cs typeface="DM Sans"/>
                <a:sym typeface="DM Sans"/>
              </a:rPr>
              <a:t>L</a:t>
            </a:r>
            <a:endParaRPr sz="1200" dirty="0">
              <a:solidFill>
                <a:schemeClr val="accent2"/>
              </a:solidFill>
              <a:latin typeface="DM Mono" panose="020B0509040201040103" pitchFamily="49" charset="77"/>
              <a:ea typeface="DM Sans"/>
              <a:cs typeface="DM Sans"/>
              <a:sym typeface="DM Sans"/>
            </a:endParaRPr>
          </a:p>
        </p:txBody>
      </p:sp>
      <p:sp>
        <p:nvSpPr>
          <p:cNvPr id="515" name="Google Shape;515;p61"/>
          <p:cNvSpPr txBox="1"/>
          <p:nvPr/>
        </p:nvSpPr>
        <p:spPr>
          <a:xfrm>
            <a:off x="1116085" y="4624800"/>
            <a:ext cx="2217600" cy="600142"/>
          </a:xfrm>
          <a:prstGeom prst="rect">
            <a:avLst/>
          </a:prstGeom>
          <a:noFill/>
          <a:ln>
            <a:noFill/>
          </a:ln>
        </p:spPr>
        <p:txBody>
          <a:bodyPr spcFirstLastPara="1" wrap="square" lIns="68569" tIns="68569" rIns="68569" bIns="68569" anchor="t" anchorCtr="0">
            <a:spAutoFit/>
          </a:bodyPr>
          <a:lstStyle/>
          <a:p>
            <a:r>
              <a:rPr lang="en" sz="3000">
                <a:solidFill>
                  <a:srgbClr val="434343"/>
                </a:solidFill>
                <a:latin typeface="Impact"/>
                <a:ea typeface="Impact"/>
                <a:cs typeface="Impact"/>
                <a:sym typeface="Impact"/>
              </a:rPr>
              <a:t>@jmasonlee</a:t>
            </a:r>
            <a:endParaRPr sz="3000">
              <a:solidFill>
                <a:srgbClr val="434343"/>
              </a:solidFill>
              <a:latin typeface="Impact"/>
              <a:ea typeface="Impact"/>
              <a:cs typeface="Impact"/>
              <a:sym typeface="Impact"/>
            </a:endParaRPr>
          </a:p>
        </p:txBody>
      </p:sp>
    </p:spTree>
    <p:extLst>
      <p:ext uri="{BB962C8B-B14F-4D97-AF65-F5344CB8AC3E}">
        <p14:creationId xmlns:p14="http://schemas.microsoft.com/office/powerpoint/2010/main" val="2113742851"/>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80</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63125" y="4155175"/>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actual_df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endParaRPr lang="en-CA" sz="1200" dirty="0">
              <a:solidFill>
                <a:srgbClr val="0086B3"/>
              </a:solidFill>
              <a:latin typeface="DM Mono" panose="020B0509040201040103" pitchFamily="49" charset="77"/>
            </a:endParaRPr>
          </a:p>
        </p:txBody>
      </p:sp>
      <p:sp>
        <p:nvSpPr>
          <p:cNvPr id="3" name="TextBox 2">
            <a:extLst>
              <a:ext uri="{FF2B5EF4-FFF2-40B4-BE49-F238E27FC236}">
                <a16:creationId xmlns:a16="http://schemas.microsoft.com/office/drawing/2014/main" id="{ED1C9E6D-CC55-51A0-4D8E-09694853783E}"/>
              </a:ext>
            </a:extLst>
          </p:cNvPr>
          <p:cNvSpPr txBox="1"/>
          <p:nvPr/>
        </p:nvSpPr>
        <p:spPr>
          <a:xfrm>
            <a:off x="564697" y="2366959"/>
            <a:ext cx="7991333" cy="1569660"/>
          </a:xfrm>
          <a:prstGeom prst="rect">
            <a:avLst/>
          </a:prstGeom>
          <a:noFill/>
          <a:ln w="38100">
            <a:noFill/>
          </a:ln>
        </p:spPr>
        <p:txBody>
          <a:bodyPr wrap="square" rtlCol="0">
            <a:spAutoFit/>
          </a:bodyPr>
          <a:lstStyle/>
          <a:p>
            <a:r>
              <a:rPr lang="en-CA" sz="1200" dirty="0" err="1">
                <a:latin typeface="DM Mono" panose="020B0509040201040103" pitchFamily="49" charset="77"/>
              </a:rPr>
              <a:t>actual_df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0086B3"/>
                </a:solidFill>
                <a:latin typeface="DM Mono" panose="020B0509040201040103" pitchFamily="49" charset="77"/>
              </a:rPr>
              <a:t>transform</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browser_reviews_df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datetime</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2022</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4</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14</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endParaRPr lang="en-US" sz="1050" dirty="0">
              <a:latin typeface="DM Mono" panose="020B0509040201040103" pitchFamily="49" charset="77"/>
            </a:endParaRPr>
          </a:p>
        </p:txBody>
      </p:sp>
      <p:sp>
        <p:nvSpPr>
          <p:cNvPr id="9" name="Rectangle 8">
            <a:extLst>
              <a:ext uri="{FF2B5EF4-FFF2-40B4-BE49-F238E27FC236}">
                <a16:creationId xmlns:a16="http://schemas.microsoft.com/office/drawing/2014/main" id="{5C9092C1-BBA4-4DBB-6A5C-38DA0E3E6881}"/>
              </a:ext>
            </a:extLst>
          </p:cNvPr>
          <p:cNvSpPr/>
          <p:nvPr/>
        </p:nvSpPr>
        <p:spPr>
          <a:xfrm>
            <a:off x="-8247942" y="2366224"/>
            <a:ext cx="8134423" cy="1915909"/>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 name="Rectangle 1">
            <a:extLst>
              <a:ext uri="{FF2B5EF4-FFF2-40B4-BE49-F238E27FC236}">
                <a16:creationId xmlns:a16="http://schemas.microsoft.com/office/drawing/2014/main" id="{1020B40A-D4AA-43A7-68AF-46E5E31099B1}"/>
              </a:ext>
            </a:extLst>
          </p:cNvPr>
          <p:cNvSpPr/>
          <p:nvPr/>
        </p:nvSpPr>
        <p:spPr>
          <a:xfrm>
            <a:off x="-8249512" y="2366224"/>
            <a:ext cx="8134423" cy="2123658"/>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solidFill>
                <a:srgbClr val="63A35C"/>
              </a:solidFill>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count_checkins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count_tips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err="1">
                <a:solidFill>
                  <a:schemeClr val="tx1"/>
                </a:solidFill>
                <a:latin typeface="DM Mono" panose="020B0509040201040103" pitchFamily="49" charset="77"/>
              </a:rPr>
              <a:t>actual_df</a:t>
            </a:r>
            <a:r>
              <a:rPr lang="en-CA" sz="1200" dirty="0">
                <a:solidFill>
                  <a:schemeClr val="tx1"/>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construct_post_pandemic_recovery_df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tips_df</a:t>
            </a:r>
            <a:br>
              <a:rPr lang="en-CA" sz="1200" dirty="0">
                <a:solidFill>
                  <a:srgbClr val="0086B3"/>
                </a:solidFill>
                <a:latin typeface="DM Mono" panose="020B0509040201040103" pitchFamily="49" charset="77"/>
              </a:rPr>
            </a:br>
            <a:r>
              <a:rPr lang="en-CA" sz="1200" dirty="0">
                <a:solidFill>
                  <a:srgbClr val="63A35C"/>
                </a:solidFill>
                <a:latin typeface="DM Mono" panose="020B0509040201040103" pitchFamily="49" charset="77"/>
              </a:rPr>
              <a:t>)</a:t>
            </a:r>
            <a:br>
              <a:rPr lang="en-CA" sz="1200" dirty="0">
                <a:solidFill>
                  <a:srgbClr val="A71D5D"/>
                </a:solidFill>
                <a:latin typeface="DM Mono" panose="020B0509040201040103" pitchFamily="49" charset="77"/>
              </a:rPr>
            </a:br>
            <a:endParaRPr lang="en-US" sz="1200" dirty="0">
              <a:latin typeface="DM Mono" panose="020B0509040201040103" pitchFamily="49" charset="77"/>
            </a:endParaRPr>
          </a:p>
        </p:txBody>
      </p:sp>
      <p:sp>
        <p:nvSpPr>
          <p:cNvPr id="11" name="TextBox 10">
            <a:extLst>
              <a:ext uri="{FF2B5EF4-FFF2-40B4-BE49-F238E27FC236}">
                <a16:creationId xmlns:a16="http://schemas.microsoft.com/office/drawing/2014/main" id="{AF871B2C-38EF-247C-E0F6-F2C079F12E67}"/>
              </a:ext>
            </a:extLst>
          </p:cNvPr>
          <p:cNvSpPr txBox="1"/>
          <p:nvPr/>
        </p:nvSpPr>
        <p:spPr>
          <a:xfrm>
            <a:off x="394891" y="774216"/>
            <a:ext cx="8432801" cy="1431161"/>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Tree>
    <p:extLst>
      <p:ext uri="{BB962C8B-B14F-4D97-AF65-F5344CB8AC3E}">
        <p14:creationId xmlns:p14="http://schemas.microsoft.com/office/powerpoint/2010/main" val="283083823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81</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63125" y="4337174"/>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actual_df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endParaRPr lang="en-CA" sz="1200" dirty="0">
              <a:solidFill>
                <a:srgbClr val="0086B3"/>
              </a:solidFill>
              <a:latin typeface="DM Mono" panose="020B0509040201040103" pitchFamily="49" charset="77"/>
            </a:endParaRPr>
          </a:p>
        </p:txBody>
      </p:sp>
      <p:sp>
        <p:nvSpPr>
          <p:cNvPr id="3" name="TextBox 2">
            <a:extLst>
              <a:ext uri="{FF2B5EF4-FFF2-40B4-BE49-F238E27FC236}">
                <a16:creationId xmlns:a16="http://schemas.microsoft.com/office/drawing/2014/main" id="{ED1C9E6D-CC55-51A0-4D8E-09694853783E}"/>
              </a:ext>
            </a:extLst>
          </p:cNvPr>
          <p:cNvSpPr txBox="1"/>
          <p:nvPr/>
        </p:nvSpPr>
        <p:spPr>
          <a:xfrm>
            <a:off x="9236967" y="2047579"/>
            <a:ext cx="7991333" cy="1569660"/>
          </a:xfrm>
          <a:prstGeom prst="rect">
            <a:avLst/>
          </a:prstGeom>
          <a:noFill/>
          <a:ln w="38100">
            <a:noFill/>
          </a:ln>
        </p:spPr>
        <p:txBody>
          <a:bodyPr wrap="square" rtlCol="0">
            <a:spAutoFit/>
          </a:bodyPr>
          <a:lstStyle/>
          <a:p>
            <a:r>
              <a:rPr lang="en-CA" sz="1200" dirty="0" err="1">
                <a:latin typeface="DM Mono" panose="020B0509040201040103" pitchFamily="49" charset="77"/>
              </a:rPr>
              <a:t>actual_df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0086B3"/>
                </a:solidFill>
                <a:latin typeface="DM Mono" panose="020B0509040201040103" pitchFamily="49" charset="77"/>
              </a:rPr>
              <a:t>transform</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browser_reviews_df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datetime</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2022</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4</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14</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endParaRPr lang="en-US" sz="1050" dirty="0">
              <a:latin typeface="DM Mono" panose="020B0509040201040103" pitchFamily="49" charset="77"/>
            </a:endParaRPr>
          </a:p>
        </p:txBody>
      </p:sp>
      <p:sp>
        <p:nvSpPr>
          <p:cNvPr id="10" name="Rectangle 9">
            <a:extLst>
              <a:ext uri="{FF2B5EF4-FFF2-40B4-BE49-F238E27FC236}">
                <a16:creationId xmlns:a16="http://schemas.microsoft.com/office/drawing/2014/main" id="{143534F9-BD12-D4A3-4B3A-0800E96B3E70}"/>
              </a:ext>
            </a:extLst>
          </p:cNvPr>
          <p:cNvSpPr/>
          <p:nvPr/>
        </p:nvSpPr>
        <p:spPr>
          <a:xfrm>
            <a:off x="593697" y="2385778"/>
            <a:ext cx="8134423" cy="1915909"/>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6" name="TextBox 15">
            <a:extLst>
              <a:ext uri="{FF2B5EF4-FFF2-40B4-BE49-F238E27FC236}">
                <a16:creationId xmlns:a16="http://schemas.microsoft.com/office/drawing/2014/main" id="{EB389CFC-00C7-1E5A-4A4C-BF4234F0B3FA}"/>
              </a:ext>
            </a:extLst>
          </p:cNvPr>
          <p:cNvSpPr txBox="1"/>
          <p:nvPr/>
        </p:nvSpPr>
        <p:spPr>
          <a:xfrm>
            <a:off x="394891" y="774216"/>
            <a:ext cx="8432801" cy="1431161"/>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17" name="Rectangle 16">
            <a:extLst>
              <a:ext uri="{FF2B5EF4-FFF2-40B4-BE49-F238E27FC236}">
                <a16:creationId xmlns:a16="http://schemas.microsoft.com/office/drawing/2014/main" id="{0857375B-B76E-5727-3969-6705D9BFFCE6}"/>
              </a:ext>
            </a:extLst>
          </p:cNvPr>
          <p:cNvSpPr/>
          <p:nvPr/>
        </p:nvSpPr>
        <p:spPr>
          <a:xfrm>
            <a:off x="572657" y="2366224"/>
            <a:ext cx="8134423" cy="2123658"/>
          </a:xfrm>
          <a:prstGeom prst="rect">
            <a:avLst/>
          </a:prstGeom>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solidFill>
                <a:srgbClr val="63A35C"/>
              </a:solidFill>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count_checkins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count_tips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err="1">
                <a:solidFill>
                  <a:schemeClr val="tx1"/>
                </a:solidFill>
                <a:latin typeface="DM Mono" panose="020B0509040201040103" pitchFamily="49" charset="77"/>
              </a:rPr>
              <a:t>actual_df</a:t>
            </a:r>
            <a:r>
              <a:rPr lang="en-CA" sz="1200" dirty="0">
                <a:solidFill>
                  <a:schemeClr val="tx1"/>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construct_post_pandemic_recovery_df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tips_df</a:t>
            </a:r>
            <a:br>
              <a:rPr lang="en-CA" sz="1200" dirty="0">
                <a:solidFill>
                  <a:srgbClr val="0086B3"/>
                </a:solidFill>
                <a:latin typeface="DM Mono" panose="020B0509040201040103" pitchFamily="49" charset="77"/>
              </a:rPr>
            </a:br>
            <a:r>
              <a:rPr lang="en-CA" sz="1200" dirty="0">
                <a:solidFill>
                  <a:srgbClr val="63A35C"/>
                </a:solidFill>
                <a:latin typeface="DM Mono" panose="020B0509040201040103" pitchFamily="49" charset="77"/>
              </a:rPr>
              <a:t>)</a:t>
            </a:r>
            <a:br>
              <a:rPr lang="en-CA" sz="1200" dirty="0">
                <a:solidFill>
                  <a:srgbClr val="A71D5D"/>
                </a:solidFill>
                <a:latin typeface="DM Mono" panose="020B0509040201040103" pitchFamily="49" charset="77"/>
              </a:rPr>
            </a:br>
            <a:endParaRPr lang="en-US" sz="1200" dirty="0">
              <a:latin typeface="DM Mono" panose="020B0509040201040103" pitchFamily="49" charset="77"/>
            </a:endParaRPr>
          </a:p>
        </p:txBody>
      </p:sp>
    </p:spTree>
    <p:extLst>
      <p:ext uri="{BB962C8B-B14F-4D97-AF65-F5344CB8AC3E}">
        <p14:creationId xmlns:p14="http://schemas.microsoft.com/office/powerpoint/2010/main" val="8277685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3000" advClick="0" advTm="0">
        <p159:morph option="byObject"/>
      </p:transition>
    </mc:Choice>
    <mc:Fallback xmlns="">
      <p:transition spd="slow" advClick="0" advTm="0">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21" name="Rectangle 20">
            <a:extLst>
              <a:ext uri="{FF2B5EF4-FFF2-40B4-BE49-F238E27FC236}">
                <a16:creationId xmlns:a16="http://schemas.microsoft.com/office/drawing/2014/main" id="{D110D94C-8F9A-33D9-E9AF-A13534139E21}"/>
              </a:ext>
            </a:extLst>
          </p:cNvPr>
          <p:cNvSpPr/>
          <p:nvPr/>
        </p:nvSpPr>
        <p:spPr>
          <a:xfrm>
            <a:off x="593697" y="2385778"/>
            <a:ext cx="8134423" cy="1915909"/>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8" name="Rectangle 17">
            <a:extLst>
              <a:ext uri="{FF2B5EF4-FFF2-40B4-BE49-F238E27FC236}">
                <a16:creationId xmlns:a16="http://schemas.microsoft.com/office/drawing/2014/main" id="{25ECB3B8-FAEA-C7A8-A6D1-9AC4D9974B58}"/>
              </a:ext>
            </a:extLst>
          </p:cNvPr>
          <p:cNvSpPr/>
          <p:nvPr/>
        </p:nvSpPr>
        <p:spPr>
          <a:xfrm>
            <a:off x="590868" y="4365513"/>
            <a:ext cx="8140547" cy="203766"/>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82</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63125" y="4330312"/>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actual_df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endParaRPr lang="en-CA" sz="1200" dirty="0">
              <a:solidFill>
                <a:srgbClr val="0086B3"/>
              </a:solidFill>
              <a:latin typeface="DM Mono" panose="020B0509040201040103" pitchFamily="49" charset="77"/>
            </a:endParaRPr>
          </a:p>
        </p:txBody>
      </p:sp>
      <p:sp>
        <p:nvSpPr>
          <p:cNvPr id="2" name="Rectangle 1">
            <a:extLst>
              <a:ext uri="{FF2B5EF4-FFF2-40B4-BE49-F238E27FC236}">
                <a16:creationId xmlns:a16="http://schemas.microsoft.com/office/drawing/2014/main" id="{ADFE7146-FCAA-D84D-10C0-8F71922C2905}"/>
              </a:ext>
            </a:extLst>
          </p:cNvPr>
          <p:cNvSpPr/>
          <p:nvPr/>
        </p:nvSpPr>
        <p:spPr>
          <a:xfrm>
            <a:off x="477045" y="3463276"/>
            <a:ext cx="6082225" cy="646331"/>
          </a:xfrm>
          <a:prstGeom prst="rect">
            <a:avLst/>
          </a:prstGeom>
        </p:spPr>
        <p:txBody>
          <a:bodyPr wrap="square">
            <a:spAutoFit/>
          </a:bodyPr>
          <a:lstStyle/>
          <a:p>
            <a:r>
              <a:rPr lang="en-CA" sz="1200" dirty="0">
                <a:solidFill>
                  <a:srgbClr val="63A35C"/>
                </a:solidFill>
                <a:latin typeface="DM Mono" panose="020B0509040201040103" pitchFamily="49" charset="77"/>
              </a:rPr>
              <a:t> </a:t>
            </a:r>
            <a:r>
              <a:rPr lang="en-CA" sz="1200" dirty="0" err="1">
                <a:solidFill>
                  <a:schemeClr val="tx1"/>
                </a:solidFill>
                <a:latin typeface="DM Mono" panose="020B0509040201040103" pitchFamily="49" charset="77"/>
              </a:rPr>
              <a:t>actual_df</a:t>
            </a:r>
            <a:r>
              <a:rPr lang="en-CA" sz="1200" dirty="0">
                <a:solidFill>
                  <a:srgbClr val="A71D5D"/>
                </a:solidFill>
                <a:latin typeface="DM Mono" panose="020B0509040201040103" pitchFamily="49" charset="77"/>
              </a:rPr>
              <a:t> = </a:t>
            </a:r>
            <a:r>
              <a:rPr lang="en-CA" sz="1200" dirty="0" err="1">
                <a:solidFill>
                  <a:srgbClr val="0086B3"/>
                </a:solidFill>
                <a:latin typeface="DM Mono" panose="020B0509040201040103" pitchFamily="49" charset="77"/>
              </a:rPr>
              <a:t>construct_post_pandemic_recovery_df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tips_df</a:t>
            </a:r>
            <a:br>
              <a:rPr lang="en-CA" sz="1200" dirty="0">
                <a:solidFill>
                  <a:srgbClr val="0086B3"/>
                </a:solidFill>
                <a:latin typeface="DM Mono" panose="020B0509040201040103" pitchFamily="49" charset="77"/>
              </a:rPr>
            </a:br>
            <a:r>
              <a:rPr lang="en-CA" sz="1200" dirty="0">
                <a:solidFill>
                  <a:srgbClr val="0086B3"/>
                </a:solidFill>
                <a:latin typeface="DM Mono" panose="020B0509040201040103" pitchFamily="49" charset="77"/>
              </a:rPr>
              <a:t> </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sp>
        <p:nvSpPr>
          <p:cNvPr id="17" name="TextBox 16">
            <a:extLst>
              <a:ext uri="{FF2B5EF4-FFF2-40B4-BE49-F238E27FC236}">
                <a16:creationId xmlns:a16="http://schemas.microsoft.com/office/drawing/2014/main" id="{1F60B2FD-11AD-2088-1EF2-037D709692F9}"/>
              </a:ext>
            </a:extLst>
          </p:cNvPr>
          <p:cNvSpPr txBox="1"/>
          <p:nvPr/>
        </p:nvSpPr>
        <p:spPr>
          <a:xfrm>
            <a:off x="394891" y="774216"/>
            <a:ext cx="8432801" cy="1431161"/>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23" name="Rectangle 22">
            <a:extLst>
              <a:ext uri="{FF2B5EF4-FFF2-40B4-BE49-F238E27FC236}">
                <a16:creationId xmlns:a16="http://schemas.microsoft.com/office/drawing/2014/main" id="{210491FB-6F0F-AB68-2826-4BD06562891C}"/>
              </a:ext>
            </a:extLst>
          </p:cNvPr>
          <p:cNvSpPr/>
          <p:nvPr/>
        </p:nvSpPr>
        <p:spPr>
          <a:xfrm>
            <a:off x="572657" y="2366224"/>
            <a:ext cx="8134423" cy="1384995"/>
          </a:xfrm>
          <a:prstGeom prst="rect">
            <a:avLst/>
          </a:prstGeom>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solidFill>
                <a:srgbClr val="63A35C"/>
              </a:solidFill>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count_checkins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count_tips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br>
              <a:rPr lang="en-CA" sz="1200" dirty="0">
                <a:solidFill>
                  <a:srgbClr val="A71D5D"/>
                </a:solidFill>
                <a:latin typeface="DM Mono" panose="020B0509040201040103" pitchFamily="49" charset="77"/>
              </a:rPr>
            </a:br>
            <a:endParaRPr lang="en-US" sz="1200" dirty="0">
              <a:latin typeface="DM Mono" panose="020B0509040201040103" pitchFamily="49" charset="77"/>
            </a:endParaRPr>
          </a:p>
        </p:txBody>
      </p:sp>
    </p:spTree>
    <p:extLst>
      <p:ext uri="{BB962C8B-B14F-4D97-AF65-F5344CB8AC3E}">
        <p14:creationId xmlns:p14="http://schemas.microsoft.com/office/powerpoint/2010/main" val="2710459256"/>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7" name="Rectangle 16">
            <a:extLst>
              <a:ext uri="{FF2B5EF4-FFF2-40B4-BE49-F238E27FC236}">
                <a16:creationId xmlns:a16="http://schemas.microsoft.com/office/drawing/2014/main" id="{10C23735-BDA1-9122-6147-42F0AB4E1986}"/>
              </a:ext>
            </a:extLst>
          </p:cNvPr>
          <p:cNvSpPr/>
          <p:nvPr/>
        </p:nvSpPr>
        <p:spPr>
          <a:xfrm>
            <a:off x="441512" y="3543250"/>
            <a:ext cx="8134422" cy="204776"/>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83</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76333" y="3512722"/>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actual_df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endParaRPr lang="en-CA" sz="1200" dirty="0">
              <a:solidFill>
                <a:srgbClr val="0086B3"/>
              </a:solidFill>
              <a:latin typeface="DM Mono" panose="020B0509040201040103" pitchFamily="49" charset="77"/>
            </a:endParaRPr>
          </a:p>
        </p:txBody>
      </p:sp>
      <p:grpSp>
        <p:nvGrpSpPr>
          <p:cNvPr id="18" name="Google Shape;864;p78">
            <a:extLst>
              <a:ext uri="{FF2B5EF4-FFF2-40B4-BE49-F238E27FC236}">
                <a16:creationId xmlns:a16="http://schemas.microsoft.com/office/drawing/2014/main" id="{D30406FC-574F-B095-6484-96781BCB53D4}"/>
              </a:ext>
            </a:extLst>
          </p:cNvPr>
          <p:cNvGrpSpPr/>
          <p:nvPr/>
        </p:nvGrpSpPr>
        <p:grpSpPr>
          <a:xfrm>
            <a:off x="8671204" y="3447945"/>
            <a:ext cx="388350" cy="388350"/>
            <a:chOff x="9069139" y="3565127"/>
            <a:chExt cx="517800" cy="517800"/>
          </a:xfrm>
          <a:solidFill>
            <a:srgbClr val="E80F1C"/>
          </a:solidFill>
        </p:grpSpPr>
        <p:sp>
          <p:nvSpPr>
            <p:cNvPr id="19" name="Google Shape;865;p78">
              <a:extLst>
                <a:ext uri="{FF2B5EF4-FFF2-40B4-BE49-F238E27FC236}">
                  <a16:creationId xmlns:a16="http://schemas.microsoft.com/office/drawing/2014/main" id="{EAE9EF6A-40AE-759D-3DD4-580257F8C6CB}"/>
                </a:ext>
              </a:extLst>
            </p:cNvPr>
            <p:cNvSpPr/>
            <p:nvPr/>
          </p:nvSpPr>
          <p:spPr>
            <a:xfrm>
              <a:off x="9069139" y="3565127"/>
              <a:ext cx="517800" cy="517800"/>
            </a:xfrm>
            <a:prstGeom prst="ellipse">
              <a:avLst/>
            </a:prstGeom>
            <a:grpFill/>
            <a:ln w="28575">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20" name="Google Shape;866;p78">
              <a:extLst>
                <a:ext uri="{FF2B5EF4-FFF2-40B4-BE49-F238E27FC236}">
                  <a16:creationId xmlns:a16="http://schemas.microsoft.com/office/drawing/2014/main" id="{F64CBC8B-A42D-977D-5B6C-85DE5888FD04}"/>
                </a:ext>
              </a:extLst>
            </p:cNvPr>
            <p:cNvSpPr txBox="1"/>
            <p:nvPr/>
          </p:nvSpPr>
          <p:spPr>
            <a:xfrm>
              <a:off x="9137550" y="3692201"/>
              <a:ext cx="381000" cy="254400"/>
            </a:xfrm>
            <a:prstGeom prst="rect">
              <a:avLst/>
            </a:prstGeom>
            <a:grpFill/>
            <a:ln w="28575">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
        <p:nvSpPr>
          <p:cNvPr id="16" name="TextBox 15">
            <a:extLst>
              <a:ext uri="{FF2B5EF4-FFF2-40B4-BE49-F238E27FC236}">
                <a16:creationId xmlns:a16="http://schemas.microsoft.com/office/drawing/2014/main" id="{51556E06-B5D6-1C62-37C4-0E1C615DE811}"/>
              </a:ext>
            </a:extLst>
          </p:cNvPr>
          <p:cNvSpPr txBox="1"/>
          <p:nvPr/>
        </p:nvSpPr>
        <p:spPr>
          <a:xfrm>
            <a:off x="394891" y="774216"/>
            <a:ext cx="8432801" cy="1431161"/>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21" name="Rectangle 20">
            <a:extLst>
              <a:ext uri="{FF2B5EF4-FFF2-40B4-BE49-F238E27FC236}">
                <a16:creationId xmlns:a16="http://schemas.microsoft.com/office/drawing/2014/main" id="{83A723B4-8D39-986D-4139-ECBC32EC28A5}"/>
              </a:ext>
            </a:extLst>
          </p:cNvPr>
          <p:cNvSpPr/>
          <p:nvPr/>
        </p:nvSpPr>
        <p:spPr>
          <a:xfrm>
            <a:off x="444072" y="2385778"/>
            <a:ext cx="8134423" cy="1090336"/>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2" name="Rectangle 21">
            <a:extLst>
              <a:ext uri="{FF2B5EF4-FFF2-40B4-BE49-F238E27FC236}">
                <a16:creationId xmlns:a16="http://schemas.microsoft.com/office/drawing/2014/main" id="{035D9902-9177-DD14-5BFC-1379FC959EAE}"/>
              </a:ext>
            </a:extLst>
          </p:cNvPr>
          <p:cNvSpPr/>
          <p:nvPr/>
        </p:nvSpPr>
        <p:spPr>
          <a:xfrm>
            <a:off x="563125" y="2483535"/>
            <a:ext cx="8134423" cy="1200329"/>
          </a:xfrm>
          <a:prstGeom prst="rect">
            <a:avLst/>
          </a:prstGeom>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solidFill>
                <a:srgbClr val="63A35C"/>
              </a:solidFill>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count_checkins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count_tips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sp>
        <p:nvSpPr>
          <p:cNvPr id="23" name="Rectangle 22">
            <a:extLst>
              <a:ext uri="{FF2B5EF4-FFF2-40B4-BE49-F238E27FC236}">
                <a16:creationId xmlns:a16="http://schemas.microsoft.com/office/drawing/2014/main" id="{DA366B9F-4C55-AF15-3DB3-BBBDD756B8F4}"/>
              </a:ext>
            </a:extLst>
          </p:cNvPr>
          <p:cNvSpPr/>
          <p:nvPr/>
        </p:nvSpPr>
        <p:spPr>
          <a:xfrm>
            <a:off x="441513" y="3867761"/>
            <a:ext cx="6082225" cy="646331"/>
          </a:xfrm>
          <a:prstGeom prst="rect">
            <a:avLst/>
          </a:prstGeom>
        </p:spPr>
        <p:txBody>
          <a:bodyPr wrap="square">
            <a:spAutoFit/>
          </a:bodyPr>
          <a:lstStyle/>
          <a:p>
            <a:r>
              <a:rPr lang="en-CA" sz="1200" dirty="0">
                <a:solidFill>
                  <a:srgbClr val="63A35C"/>
                </a:solidFill>
                <a:latin typeface="DM Mono" panose="020B0509040201040103" pitchFamily="49" charset="77"/>
              </a:rPr>
              <a:t> </a:t>
            </a:r>
            <a:r>
              <a:rPr lang="en-CA" sz="1200" dirty="0" err="1">
                <a:solidFill>
                  <a:schemeClr val="tx1"/>
                </a:solidFill>
                <a:latin typeface="DM Mono" panose="020B0509040201040103" pitchFamily="49" charset="77"/>
              </a:rPr>
              <a:t>actual_df</a:t>
            </a:r>
            <a:r>
              <a:rPr lang="en-CA" sz="1200" dirty="0">
                <a:solidFill>
                  <a:srgbClr val="A71D5D"/>
                </a:solidFill>
                <a:latin typeface="DM Mono" panose="020B0509040201040103" pitchFamily="49" charset="77"/>
              </a:rPr>
              <a:t> = </a:t>
            </a:r>
            <a:r>
              <a:rPr lang="en-CA" sz="1200" dirty="0" err="1">
                <a:solidFill>
                  <a:srgbClr val="0086B3"/>
                </a:solidFill>
                <a:latin typeface="DM Mono" panose="020B0509040201040103" pitchFamily="49" charset="77"/>
              </a:rPr>
              <a:t>construct_post_pandemic_recovery_df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tips_df</a:t>
            </a:r>
            <a:br>
              <a:rPr lang="en-CA" sz="1200" dirty="0">
                <a:solidFill>
                  <a:srgbClr val="0086B3"/>
                </a:solidFill>
                <a:latin typeface="DM Mono" panose="020B0509040201040103" pitchFamily="49" charset="77"/>
              </a:rPr>
            </a:br>
            <a:r>
              <a:rPr lang="en-CA" sz="1200" dirty="0">
                <a:solidFill>
                  <a:srgbClr val="0086B3"/>
                </a:solidFill>
                <a:latin typeface="DM Mono" panose="020B0509040201040103" pitchFamily="49" charset="77"/>
              </a:rPr>
              <a:t> </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spTree>
    <p:extLst>
      <p:ext uri="{BB962C8B-B14F-4D97-AF65-F5344CB8AC3E}">
        <p14:creationId xmlns:p14="http://schemas.microsoft.com/office/powerpoint/2010/main" val="28365227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20" name="Rectangle 19">
            <a:extLst>
              <a:ext uri="{FF2B5EF4-FFF2-40B4-BE49-F238E27FC236}">
                <a16:creationId xmlns:a16="http://schemas.microsoft.com/office/drawing/2014/main" id="{B7F69C6D-99C5-10EC-9083-B8D1EFE4061B}"/>
              </a:ext>
            </a:extLst>
          </p:cNvPr>
          <p:cNvSpPr/>
          <p:nvPr/>
        </p:nvSpPr>
        <p:spPr>
          <a:xfrm>
            <a:off x="444072" y="1993486"/>
            <a:ext cx="8134423" cy="2308202"/>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8" name="Rectangle 17">
            <a:extLst>
              <a:ext uri="{FF2B5EF4-FFF2-40B4-BE49-F238E27FC236}">
                <a16:creationId xmlns:a16="http://schemas.microsoft.com/office/drawing/2014/main" id="{25ECB3B8-FAEA-C7A8-A6D1-9AC4D9974B58}"/>
              </a:ext>
            </a:extLst>
          </p:cNvPr>
          <p:cNvSpPr/>
          <p:nvPr/>
        </p:nvSpPr>
        <p:spPr>
          <a:xfrm>
            <a:off x="440329" y="4365513"/>
            <a:ext cx="8140547" cy="203766"/>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84</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63125" y="4330312"/>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actual_df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endParaRPr lang="en-CA" sz="1200" dirty="0">
              <a:solidFill>
                <a:srgbClr val="0086B3"/>
              </a:solidFill>
              <a:latin typeface="DM Mono" panose="020B0509040201040103" pitchFamily="49" charset="77"/>
            </a:endParaRPr>
          </a:p>
        </p:txBody>
      </p:sp>
      <p:sp>
        <p:nvSpPr>
          <p:cNvPr id="2" name="Rectangle 1">
            <a:extLst>
              <a:ext uri="{FF2B5EF4-FFF2-40B4-BE49-F238E27FC236}">
                <a16:creationId xmlns:a16="http://schemas.microsoft.com/office/drawing/2014/main" id="{ADFE7146-FCAA-D84D-10C0-8F71922C2905}"/>
              </a:ext>
            </a:extLst>
          </p:cNvPr>
          <p:cNvSpPr/>
          <p:nvPr/>
        </p:nvSpPr>
        <p:spPr>
          <a:xfrm>
            <a:off x="440330" y="3436233"/>
            <a:ext cx="6082225" cy="646331"/>
          </a:xfrm>
          <a:prstGeom prst="rect">
            <a:avLst/>
          </a:prstGeom>
        </p:spPr>
        <p:txBody>
          <a:bodyPr wrap="square">
            <a:spAutoFit/>
          </a:bodyPr>
          <a:lstStyle/>
          <a:p>
            <a:r>
              <a:rPr lang="en-CA" sz="1200" dirty="0">
                <a:solidFill>
                  <a:srgbClr val="63A35C"/>
                </a:solidFill>
                <a:latin typeface="DM Mono" panose="020B0509040201040103" pitchFamily="49" charset="77"/>
              </a:rPr>
              <a:t> </a:t>
            </a:r>
            <a:r>
              <a:rPr lang="en-CA" sz="1200" dirty="0" err="1">
                <a:solidFill>
                  <a:schemeClr val="tx1"/>
                </a:solidFill>
                <a:latin typeface="DM Mono" panose="020B0509040201040103" pitchFamily="49" charset="77"/>
              </a:rPr>
              <a:t>actual_df</a:t>
            </a:r>
            <a:r>
              <a:rPr lang="en-CA" sz="1200" dirty="0">
                <a:solidFill>
                  <a:srgbClr val="A71D5D"/>
                </a:solidFill>
                <a:latin typeface="DM Mono" panose="020B0509040201040103" pitchFamily="49" charset="77"/>
              </a:rPr>
              <a:t> = </a:t>
            </a:r>
            <a:r>
              <a:rPr lang="en-CA" sz="1200" dirty="0" err="1">
                <a:solidFill>
                  <a:srgbClr val="0086B3"/>
                </a:solidFill>
                <a:latin typeface="DM Mono" panose="020B0509040201040103" pitchFamily="49" charset="77"/>
              </a:rPr>
              <a:t>construct_post_pandemic_recovery_df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tips_df</a:t>
            </a:r>
            <a:br>
              <a:rPr lang="en-CA" sz="1200" dirty="0">
                <a:solidFill>
                  <a:srgbClr val="0086B3"/>
                </a:solidFill>
                <a:latin typeface="DM Mono" panose="020B0509040201040103" pitchFamily="49" charset="77"/>
              </a:rPr>
            </a:br>
            <a:r>
              <a:rPr lang="en-CA" sz="1200" dirty="0">
                <a:solidFill>
                  <a:srgbClr val="0086B3"/>
                </a:solidFill>
                <a:latin typeface="DM Mono" panose="020B0509040201040103" pitchFamily="49" charset="77"/>
              </a:rPr>
              <a:t> </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sp>
        <p:nvSpPr>
          <p:cNvPr id="17" name="TextBox 16">
            <a:extLst>
              <a:ext uri="{FF2B5EF4-FFF2-40B4-BE49-F238E27FC236}">
                <a16:creationId xmlns:a16="http://schemas.microsoft.com/office/drawing/2014/main" id="{1F60B2FD-11AD-2088-1EF2-037D709692F9}"/>
              </a:ext>
            </a:extLst>
          </p:cNvPr>
          <p:cNvSpPr txBox="1"/>
          <p:nvPr/>
        </p:nvSpPr>
        <p:spPr>
          <a:xfrm>
            <a:off x="394891" y="774216"/>
            <a:ext cx="8432801" cy="1431161"/>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19" name="Rectangle 18">
            <a:extLst>
              <a:ext uri="{FF2B5EF4-FFF2-40B4-BE49-F238E27FC236}">
                <a16:creationId xmlns:a16="http://schemas.microsoft.com/office/drawing/2014/main" id="{B909545E-8DF0-A2B3-3F39-61E81FD218BB}"/>
              </a:ext>
            </a:extLst>
          </p:cNvPr>
          <p:cNvSpPr/>
          <p:nvPr/>
        </p:nvSpPr>
        <p:spPr>
          <a:xfrm>
            <a:off x="565506" y="2185822"/>
            <a:ext cx="8134423" cy="1200329"/>
          </a:xfrm>
          <a:prstGeom prst="rect">
            <a:avLst/>
          </a:prstGeom>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solidFill>
                <a:srgbClr val="63A35C"/>
              </a:solidFill>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count_checkins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count_tips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spTree>
    <p:extLst>
      <p:ext uri="{BB962C8B-B14F-4D97-AF65-F5344CB8AC3E}">
        <p14:creationId xmlns:p14="http://schemas.microsoft.com/office/powerpoint/2010/main" val="11638735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5" name="Rectangle 14">
            <a:extLst>
              <a:ext uri="{FF2B5EF4-FFF2-40B4-BE49-F238E27FC236}">
                <a16:creationId xmlns:a16="http://schemas.microsoft.com/office/drawing/2014/main" id="{C881E9FD-D5A8-E658-6669-F3BD80BF9E10}"/>
              </a:ext>
            </a:extLst>
          </p:cNvPr>
          <p:cNvSpPr/>
          <p:nvPr/>
        </p:nvSpPr>
        <p:spPr>
          <a:xfrm>
            <a:off x="563125" y="839324"/>
            <a:ext cx="7991333" cy="3374778"/>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8" name="Rectangle 17">
            <a:extLst>
              <a:ext uri="{FF2B5EF4-FFF2-40B4-BE49-F238E27FC236}">
                <a16:creationId xmlns:a16="http://schemas.microsoft.com/office/drawing/2014/main" id="{25ECB3B8-FAEA-C7A8-A6D1-9AC4D9974B58}"/>
              </a:ext>
            </a:extLst>
          </p:cNvPr>
          <p:cNvSpPr/>
          <p:nvPr/>
        </p:nvSpPr>
        <p:spPr>
          <a:xfrm>
            <a:off x="559982" y="4304177"/>
            <a:ext cx="7994476" cy="237687"/>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85</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0880" y="4304542"/>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actual_df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 </a:t>
            </a:r>
          </a:p>
        </p:txBody>
      </p:sp>
      <p:sp>
        <p:nvSpPr>
          <p:cNvPr id="16" name="TextBox 15">
            <a:extLst>
              <a:ext uri="{FF2B5EF4-FFF2-40B4-BE49-F238E27FC236}">
                <a16:creationId xmlns:a16="http://schemas.microsoft.com/office/drawing/2014/main" id="{3E0762C3-A298-BF69-8B46-E11E29E4D083}"/>
              </a:ext>
            </a:extLst>
          </p:cNvPr>
          <p:cNvSpPr txBox="1"/>
          <p:nvPr/>
        </p:nvSpPr>
        <p:spPr>
          <a:xfrm>
            <a:off x="425486" y="-3431850"/>
            <a:ext cx="8432801" cy="1431161"/>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17" name="Rectangle 16">
            <a:extLst>
              <a:ext uri="{FF2B5EF4-FFF2-40B4-BE49-F238E27FC236}">
                <a16:creationId xmlns:a16="http://schemas.microsoft.com/office/drawing/2014/main" id="{F21AC05B-5DD3-B2C7-ADC7-EC6C2907084C}"/>
              </a:ext>
            </a:extLst>
          </p:cNvPr>
          <p:cNvSpPr/>
          <p:nvPr/>
        </p:nvSpPr>
        <p:spPr>
          <a:xfrm>
            <a:off x="559982" y="-2023771"/>
            <a:ext cx="8134423" cy="1200329"/>
          </a:xfrm>
          <a:prstGeom prst="rect">
            <a:avLst/>
          </a:prstGeom>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solidFill>
                <a:srgbClr val="63A35C"/>
              </a:solidFill>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count_checkins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count_tips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sp>
        <p:nvSpPr>
          <p:cNvPr id="19" name="Rectangle 18">
            <a:extLst>
              <a:ext uri="{FF2B5EF4-FFF2-40B4-BE49-F238E27FC236}">
                <a16:creationId xmlns:a16="http://schemas.microsoft.com/office/drawing/2014/main" id="{DECBB113-FA4D-CC5A-0B59-B9C669B09D9D}"/>
              </a:ext>
            </a:extLst>
          </p:cNvPr>
          <p:cNvSpPr/>
          <p:nvPr/>
        </p:nvSpPr>
        <p:spPr>
          <a:xfrm>
            <a:off x="461071" y="849481"/>
            <a:ext cx="6082225" cy="646331"/>
          </a:xfrm>
          <a:prstGeom prst="rect">
            <a:avLst/>
          </a:prstGeom>
        </p:spPr>
        <p:txBody>
          <a:bodyPr wrap="square">
            <a:spAutoFit/>
          </a:bodyPr>
          <a:lstStyle/>
          <a:p>
            <a:r>
              <a:rPr lang="en-CA" sz="1200" dirty="0">
                <a:solidFill>
                  <a:srgbClr val="63A35C"/>
                </a:solidFill>
                <a:latin typeface="DM Mono" panose="020B0509040201040103" pitchFamily="49" charset="77"/>
              </a:rPr>
              <a:t> </a:t>
            </a:r>
            <a:r>
              <a:rPr lang="en-CA" sz="1200" dirty="0" err="1">
                <a:solidFill>
                  <a:schemeClr val="tx1"/>
                </a:solidFill>
                <a:latin typeface="DM Mono" panose="020B0509040201040103" pitchFamily="49" charset="77"/>
              </a:rPr>
              <a:t>actual_df</a:t>
            </a:r>
            <a:r>
              <a:rPr lang="en-CA" sz="1200" dirty="0">
                <a:solidFill>
                  <a:srgbClr val="A71D5D"/>
                </a:solidFill>
                <a:latin typeface="DM Mono" panose="020B0509040201040103" pitchFamily="49" charset="77"/>
              </a:rPr>
              <a:t> = </a:t>
            </a:r>
            <a:r>
              <a:rPr lang="en-CA" sz="1200" dirty="0" err="1">
                <a:solidFill>
                  <a:srgbClr val="0086B3"/>
                </a:solidFill>
                <a:latin typeface="DM Mono" panose="020B0509040201040103" pitchFamily="49" charset="77"/>
              </a:rPr>
              <a:t>construct_post_pandemic_recovery_df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tips_df</a:t>
            </a:r>
            <a:br>
              <a:rPr lang="en-CA" sz="1200" dirty="0">
                <a:solidFill>
                  <a:srgbClr val="0086B3"/>
                </a:solidFill>
                <a:latin typeface="DM Mono" panose="020B0509040201040103" pitchFamily="49" charset="77"/>
              </a:rPr>
            </a:br>
            <a:r>
              <a:rPr lang="en-CA" sz="1200" dirty="0">
                <a:solidFill>
                  <a:srgbClr val="0086B3"/>
                </a:solidFill>
                <a:latin typeface="DM Mono" panose="020B0509040201040103" pitchFamily="49" charset="77"/>
              </a:rPr>
              <a:t> </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sp>
        <p:nvSpPr>
          <p:cNvPr id="20" name="Rectangle 19">
            <a:extLst>
              <a:ext uri="{FF2B5EF4-FFF2-40B4-BE49-F238E27FC236}">
                <a16:creationId xmlns:a16="http://schemas.microsoft.com/office/drawing/2014/main" id="{90578F6B-86A8-E9E8-84AC-A27C0C25E624}"/>
              </a:ext>
            </a:extLst>
          </p:cNvPr>
          <p:cNvSpPr/>
          <p:nvPr/>
        </p:nvSpPr>
        <p:spPr>
          <a:xfrm>
            <a:off x="-9024436" y="863816"/>
            <a:ext cx="8755604" cy="3231654"/>
          </a:xfrm>
          <a:prstGeom prst="rect">
            <a:avLst/>
          </a:prstGeom>
        </p:spPr>
        <p:txBody>
          <a:bodyPr wrap="square">
            <a:spAutoFit/>
          </a:bodyPr>
          <a:lstStyle/>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a:p>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withColumn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num_interactions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num_reviews</a:t>
            </a:r>
            <a:r>
              <a:rPr lang="en-CA" sz="1200" dirty="0">
                <a:latin typeface="DM Mono" panose="020B0509040201040103" pitchFamily="49" charset="77"/>
              </a:rPr>
              <a:t> </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num_tips</a:t>
            </a:r>
            <a:r>
              <a:rPr lang="en-CA" sz="1200" dirty="0">
                <a:latin typeface="DM Mono" panose="020B0509040201040103" pitchFamily="49" charset="77"/>
              </a:rPr>
              <a:t> </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num_checkins</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withColumn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err="1">
                <a:latin typeface="DM Mono" panose="020B0509040201040103" pitchFamily="49" charset="77"/>
              </a:rPr>
              <a:t>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lit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run_date</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strftime</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"%Y-%m-%d"</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select_important_columns</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pandemic_recovery_df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err="1">
                <a:solidFill>
                  <a:schemeClr val="tx1"/>
                </a:solidFill>
                <a:latin typeface="DM Mono" panose="020B0509040201040103" pitchFamily="49" charset="77"/>
              </a:rPr>
              <a:t>actual_df</a:t>
            </a:r>
            <a:r>
              <a:rPr lang="en-CA" sz="1200" dirty="0">
                <a:solidFill>
                  <a:schemeClr val="tx1"/>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endParaRPr lang="en-US" sz="1200" dirty="0">
              <a:latin typeface="DM Mono" panose="020B0509040201040103" pitchFamily="49" charset="77"/>
            </a:endParaRPr>
          </a:p>
        </p:txBody>
      </p:sp>
    </p:spTree>
    <p:extLst>
      <p:ext uri="{BB962C8B-B14F-4D97-AF65-F5344CB8AC3E}">
        <p14:creationId xmlns:p14="http://schemas.microsoft.com/office/powerpoint/2010/main" val="34893371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5" name="Rectangle 14">
            <a:extLst>
              <a:ext uri="{FF2B5EF4-FFF2-40B4-BE49-F238E27FC236}">
                <a16:creationId xmlns:a16="http://schemas.microsoft.com/office/drawing/2014/main" id="{C881E9FD-D5A8-E658-6669-F3BD80BF9E10}"/>
              </a:ext>
            </a:extLst>
          </p:cNvPr>
          <p:cNvSpPr/>
          <p:nvPr/>
        </p:nvSpPr>
        <p:spPr>
          <a:xfrm>
            <a:off x="563125" y="839324"/>
            <a:ext cx="7991333" cy="3374778"/>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8" name="Rectangle 17">
            <a:extLst>
              <a:ext uri="{FF2B5EF4-FFF2-40B4-BE49-F238E27FC236}">
                <a16:creationId xmlns:a16="http://schemas.microsoft.com/office/drawing/2014/main" id="{25ECB3B8-FAEA-C7A8-A6D1-9AC4D9974B58}"/>
              </a:ext>
            </a:extLst>
          </p:cNvPr>
          <p:cNvSpPr/>
          <p:nvPr/>
        </p:nvSpPr>
        <p:spPr>
          <a:xfrm>
            <a:off x="559982" y="4331638"/>
            <a:ext cx="7994476" cy="210226"/>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 name="Rectangle 2">
            <a:extLst>
              <a:ext uri="{FF2B5EF4-FFF2-40B4-BE49-F238E27FC236}">
                <a16:creationId xmlns:a16="http://schemas.microsoft.com/office/drawing/2014/main" id="{6B04B518-559E-3E0B-9DDD-AD2808E07F62}"/>
              </a:ext>
            </a:extLst>
          </p:cNvPr>
          <p:cNvSpPr/>
          <p:nvPr/>
        </p:nvSpPr>
        <p:spPr>
          <a:xfrm>
            <a:off x="551573" y="863816"/>
            <a:ext cx="8755604" cy="3231654"/>
          </a:xfrm>
          <a:prstGeom prst="rect">
            <a:avLst/>
          </a:prstGeom>
        </p:spPr>
        <p:txBody>
          <a:bodyPr wrap="square">
            <a:spAutoFit/>
          </a:bodyPr>
          <a:lstStyle/>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a:p>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withColumn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num_interactions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num_reviews</a:t>
            </a:r>
            <a:r>
              <a:rPr lang="en-CA" sz="1200" dirty="0">
                <a:latin typeface="DM Mono" panose="020B0509040201040103" pitchFamily="49" charset="77"/>
              </a:rPr>
              <a:t> </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num_tips</a:t>
            </a:r>
            <a:r>
              <a:rPr lang="en-CA" sz="1200" dirty="0">
                <a:latin typeface="DM Mono" panose="020B0509040201040103" pitchFamily="49" charset="77"/>
              </a:rPr>
              <a:t> </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num_checkins</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withColumn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err="1">
                <a:latin typeface="DM Mono" panose="020B0509040201040103" pitchFamily="49" charset="77"/>
              </a:rPr>
              <a:t>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lit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run_date</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strftime</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"%Y-%m-%d"</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select_important_columns</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pandemic_recovery_df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err="1">
                <a:solidFill>
                  <a:schemeClr val="tx1"/>
                </a:solidFill>
                <a:latin typeface="DM Mono" panose="020B0509040201040103" pitchFamily="49" charset="77"/>
              </a:rPr>
              <a:t>actual_df</a:t>
            </a:r>
            <a:r>
              <a:rPr lang="en-CA" sz="1200" dirty="0">
                <a:solidFill>
                  <a:schemeClr val="tx1"/>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endParaRPr lang="en-US" sz="120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86</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0875" y="4304542"/>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actual_df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endParaRPr lang="en-CA" sz="1200" dirty="0">
              <a:solidFill>
                <a:srgbClr val="0086B3"/>
              </a:solidFill>
              <a:latin typeface="DM Mono" panose="020B0509040201040103" pitchFamily="49" charset="77"/>
            </a:endParaRPr>
          </a:p>
        </p:txBody>
      </p:sp>
      <p:sp>
        <p:nvSpPr>
          <p:cNvPr id="2" name="Rectangle 1">
            <a:extLst>
              <a:ext uri="{FF2B5EF4-FFF2-40B4-BE49-F238E27FC236}">
                <a16:creationId xmlns:a16="http://schemas.microsoft.com/office/drawing/2014/main" id="{ADFE7146-FCAA-D84D-10C0-8F71922C2905}"/>
              </a:ext>
            </a:extLst>
          </p:cNvPr>
          <p:cNvSpPr/>
          <p:nvPr/>
        </p:nvSpPr>
        <p:spPr>
          <a:xfrm>
            <a:off x="9308367" y="878566"/>
            <a:ext cx="6137703" cy="646331"/>
          </a:xfrm>
          <a:prstGeom prst="rect">
            <a:avLst/>
          </a:prstGeom>
        </p:spPr>
        <p:txBody>
          <a:bodyPr wrap="square">
            <a:spAutoFit/>
          </a:bodyPr>
          <a:lstStyle/>
          <a:p>
            <a:r>
              <a:rPr lang="en-CA" sz="1200" dirty="0">
                <a:solidFill>
                  <a:srgbClr val="63A35C"/>
                </a:solidFill>
                <a:latin typeface="DM Mono" panose="020B0509040201040103" pitchFamily="49" charset="77"/>
              </a:rPr>
              <a:t> </a:t>
            </a:r>
            <a:r>
              <a:rPr lang="en-CA" sz="1200" dirty="0" err="1">
                <a:solidFill>
                  <a:schemeClr val="tx1"/>
                </a:solidFill>
                <a:latin typeface="DM Mono" panose="020B0509040201040103" pitchFamily="49" charset="77"/>
              </a:rPr>
              <a:t>actual_df</a:t>
            </a:r>
            <a:r>
              <a:rPr lang="en-CA" sz="1200" dirty="0">
                <a:solidFill>
                  <a:srgbClr val="A71D5D"/>
                </a:solidFill>
                <a:latin typeface="DM Mono" panose="020B0509040201040103" pitchFamily="49" charset="77"/>
              </a:rPr>
              <a:t> = </a:t>
            </a:r>
            <a:r>
              <a:rPr lang="en-CA" sz="1200" dirty="0" err="1">
                <a:solidFill>
                  <a:srgbClr val="0086B3"/>
                </a:solidFill>
                <a:latin typeface="DM Mono" panose="020B0509040201040103" pitchFamily="49" charset="77"/>
              </a:rPr>
              <a:t>construct_post_pandemic_recovery_df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tips_df</a:t>
            </a:r>
            <a:br>
              <a:rPr lang="en-CA" sz="1200" dirty="0">
                <a:solidFill>
                  <a:srgbClr val="0086B3"/>
                </a:solidFill>
                <a:latin typeface="DM Mono" panose="020B0509040201040103" pitchFamily="49" charset="77"/>
              </a:rPr>
            </a:br>
            <a:r>
              <a:rPr lang="en-CA" sz="1200" dirty="0">
                <a:solidFill>
                  <a:srgbClr val="0086B3"/>
                </a:solidFill>
                <a:latin typeface="DM Mono" panose="020B0509040201040103" pitchFamily="49" charset="77"/>
              </a:rPr>
              <a:t> </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sp>
        <p:nvSpPr>
          <p:cNvPr id="16" name="TextBox 15">
            <a:extLst>
              <a:ext uri="{FF2B5EF4-FFF2-40B4-BE49-F238E27FC236}">
                <a16:creationId xmlns:a16="http://schemas.microsoft.com/office/drawing/2014/main" id="{C4BD0E61-7107-5B11-612C-7412546144F2}"/>
              </a:ext>
            </a:extLst>
          </p:cNvPr>
          <p:cNvSpPr txBox="1"/>
          <p:nvPr/>
        </p:nvSpPr>
        <p:spPr>
          <a:xfrm>
            <a:off x="425486" y="-1875611"/>
            <a:ext cx="8432801" cy="1431161"/>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Tree>
    <p:extLst>
      <p:ext uri="{BB962C8B-B14F-4D97-AF65-F5344CB8AC3E}">
        <p14:creationId xmlns:p14="http://schemas.microsoft.com/office/powerpoint/2010/main" val="42169824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5" name="Rectangle 14">
            <a:extLst>
              <a:ext uri="{FF2B5EF4-FFF2-40B4-BE49-F238E27FC236}">
                <a16:creationId xmlns:a16="http://schemas.microsoft.com/office/drawing/2014/main" id="{C881E9FD-D5A8-E658-6669-F3BD80BF9E10}"/>
              </a:ext>
            </a:extLst>
          </p:cNvPr>
          <p:cNvSpPr/>
          <p:nvPr/>
        </p:nvSpPr>
        <p:spPr>
          <a:xfrm>
            <a:off x="563125" y="839324"/>
            <a:ext cx="7991333" cy="3374778"/>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8" name="Rectangle 17">
            <a:extLst>
              <a:ext uri="{FF2B5EF4-FFF2-40B4-BE49-F238E27FC236}">
                <a16:creationId xmlns:a16="http://schemas.microsoft.com/office/drawing/2014/main" id="{25ECB3B8-FAEA-C7A8-A6D1-9AC4D9974B58}"/>
              </a:ext>
            </a:extLst>
          </p:cNvPr>
          <p:cNvSpPr/>
          <p:nvPr/>
        </p:nvSpPr>
        <p:spPr>
          <a:xfrm>
            <a:off x="559982" y="4331638"/>
            <a:ext cx="7994476" cy="210226"/>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 name="Rectangle 2">
            <a:extLst>
              <a:ext uri="{FF2B5EF4-FFF2-40B4-BE49-F238E27FC236}">
                <a16:creationId xmlns:a16="http://schemas.microsoft.com/office/drawing/2014/main" id="{6B04B518-559E-3E0B-9DDD-AD2808E07F62}"/>
              </a:ext>
            </a:extLst>
          </p:cNvPr>
          <p:cNvSpPr/>
          <p:nvPr/>
        </p:nvSpPr>
        <p:spPr>
          <a:xfrm>
            <a:off x="551573" y="863816"/>
            <a:ext cx="8755604" cy="3231654"/>
          </a:xfrm>
          <a:prstGeom prst="rect">
            <a:avLst/>
          </a:prstGeom>
        </p:spPr>
        <p:txBody>
          <a:bodyPr wrap="square">
            <a:spAutoFit/>
          </a:bodyPr>
          <a:lstStyle/>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a:p>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withColumn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num_interactions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num_reviews</a:t>
            </a:r>
            <a:r>
              <a:rPr lang="en-CA" sz="1200" dirty="0">
                <a:latin typeface="DM Mono" panose="020B0509040201040103" pitchFamily="49" charset="77"/>
              </a:rPr>
              <a:t> </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num_tips</a:t>
            </a:r>
            <a:r>
              <a:rPr lang="en-CA" sz="1200" dirty="0">
                <a:latin typeface="DM Mono" panose="020B0509040201040103" pitchFamily="49" charset="77"/>
              </a:rPr>
              <a:t> </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num_checkins</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withColumn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err="1">
                <a:latin typeface="DM Mono" panose="020B0509040201040103" pitchFamily="49" charset="77"/>
              </a:rPr>
              <a:t>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lit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run_date</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strftime</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"%Y-%m-%d"</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select_important_columns</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pandemic_recovery_df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err="1">
                <a:solidFill>
                  <a:schemeClr val="tx1"/>
                </a:solidFill>
                <a:highlight>
                  <a:srgbClr val="FFFF00"/>
                </a:highlight>
                <a:latin typeface="DM Mono" panose="020B0509040201040103" pitchFamily="49" charset="77"/>
              </a:rPr>
              <a:t>actual_df</a:t>
            </a:r>
            <a:r>
              <a:rPr lang="en-CA" sz="1200" dirty="0">
                <a:solidFill>
                  <a:schemeClr val="tx1"/>
                </a:solidFill>
                <a:highlight>
                  <a:srgbClr val="FFFF00"/>
                </a:highlight>
                <a:latin typeface="DM Mono" panose="020B0509040201040103" pitchFamily="49" charset="77"/>
              </a:rPr>
              <a:t> =</a:t>
            </a:r>
            <a:r>
              <a:rPr lang="en-CA" sz="1200" dirty="0">
                <a:solidFill>
                  <a:srgbClr val="A71D5D"/>
                </a:solidFill>
                <a:highlight>
                  <a:srgbClr val="FFFF00"/>
                </a:highlight>
                <a:latin typeface="DM Mono" panose="020B0509040201040103" pitchFamily="49" charset="77"/>
              </a:rPr>
              <a:t> </a:t>
            </a:r>
            <a:r>
              <a:rPr lang="en-CA" sz="1200" dirty="0" err="1">
                <a:highlight>
                  <a:srgbClr val="FFFF00"/>
                </a:highlight>
                <a:latin typeface="DM Mono" panose="020B0509040201040103" pitchFamily="49" charset="77"/>
              </a:rPr>
              <a:t>pandemic_recovery_df</a:t>
            </a:r>
            <a:endParaRPr lang="en-US" sz="1200" dirty="0">
              <a:highlight>
                <a:srgbClr val="FFFF00"/>
              </a:highlight>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87</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0875" y="4304542"/>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actual_df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endParaRPr lang="en-CA" sz="1200" dirty="0">
              <a:solidFill>
                <a:srgbClr val="0086B3"/>
              </a:solidFill>
              <a:latin typeface="DM Mono" panose="020B0509040201040103" pitchFamily="49" charset="77"/>
            </a:endParaRPr>
          </a:p>
        </p:txBody>
      </p:sp>
      <p:sp>
        <p:nvSpPr>
          <p:cNvPr id="2" name="Rectangle 1">
            <a:extLst>
              <a:ext uri="{FF2B5EF4-FFF2-40B4-BE49-F238E27FC236}">
                <a16:creationId xmlns:a16="http://schemas.microsoft.com/office/drawing/2014/main" id="{ADFE7146-FCAA-D84D-10C0-8F71922C2905}"/>
              </a:ext>
            </a:extLst>
          </p:cNvPr>
          <p:cNvSpPr/>
          <p:nvPr/>
        </p:nvSpPr>
        <p:spPr>
          <a:xfrm>
            <a:off x="9308367" y="878566"/>
            <a:ext cx="6137703" cy="646331"/>
          </a:xfrm>
          <a:prstGeom prst="rect">
            <a:avLst/>
          </a:prstGeom>
        </p:spPr>
        <p:txBody>
          <a:bodyPr wrap="square">
            <a:spAutoFit/>
          </a:bodyPr>
          <a:lstStyle/>
          <a:p>
            <a:r>
              <a:rPr lang="en-CA" sz="1200" dirty="0">
                <a:solidFill>
                  <a:srgbClr val="63A35C"/>
                </a:solidFill>
                <a:latin typeface="DM Mono" panose="020B0509040201040103" pitchFamily="49" charset="77"/>
              </a:rPr>
              <a:t> </a:t>
            </a:r>
            <a:r>
              <a:rPr lang="en-CA" sz="1200" dirty="0" err="1">
                <a:solidFill>
                  <a:schemeClr val="tx1"/>
                </a:solidFill>
                <a:latin typeface="DM Mono" panose="020B0509040201040103" pitchFamily="49" charset="77"/>
              </a:rPr>
              <a:t>actual_df</a:t>
            </a:r>
            <a:r>
              <a:rPr lang="en-CA" sz="1200" dirty="0">
                <a:solidFill>
                  <a:srgbClr val="A71D5D"/>
                </a:solidFill>
                <a:latin typeface="DM Mono" panose="020B0509040201040103" pitchFamily="49" charset="77"/>
              </a:rPr>
              <a:t> = </a:t>
            </a:r>
            <a:r>
              <a:rPr lang="en-CA" sz="1200" dirty="0" err="1">
                <a:solidFill>
                  <a:srgbClr val="0086B3"/>
                </a:solidFill>
                <a:latin typeface="DM Mono" panose="020B0509040201040103" pitchFamily="49" charset="77"/>
              </a:rPr>
              <a:t>construct_post_pandemic_recovery_df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tips_df</a:t>
            </a:r>
            <a:br>
              <a:rPr lang="en-CA" sz="1200" dirty="0">
                <a:solidFill>
                  <a:srgbClr val="0086B3"/>
                </a:solidFill>
                <a:latin typeface="DM Mono" panose="020B0509040201040103" pitchFamily="49" charset="77"/>
              </a:rPr>
            </a:br>
            <a:r>
              <a:rPr lang="en-CA" sz="1200" dirty="0">
                <a:solidFill>
                  <a:srgbClr val="0086B3"/>
                </a:solidFill>
                <a:latin typeface="DM Mono" panose="020B0509040201040103" pitchFamily="49" charset="77"/>
              </a:rPr>
              <a:t> </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sp>
        <p:nvSpPr>
          <p:cNvPr id="16" name="TextBox 15">
            <a:extLst>
              <a:ext uri="{FF2B5EF4-FFF2-40B4-BE49-F238E27FC236}">
                <a16:creationId xmlns:a16="http://schemas.microsoft.com/office/drawing/2014/main" id="{C4BD0E61-7107-5B11-612C-7412546144F2}"/>
              </a:ext>
            </a:extLst>
          </p:cNvPr>
          <p:cNvSpPr txBox="1"/>
          <p:nvPr/>
        </p:nvSpPr>
        <p:spPr>
          <a:xfrm>
            <a:off x="425486" y="-1875611"/>
            <a:ext cx="8432801" cy="1431161"/>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Tree>
    <p:extLst>
      <p:ext uri="{BB962C8B-B14F-4D97-AF65-F5344CB8AC3E}">
        <p14:creationId xmlns:p14="http://schemas.microsoft.com/office/powerpoint/2010/main" val="979254300"/>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2" name="Rectangle 11">
            <a:extLst>
              <a:ext uri="{FF2B5EF4-FFF2-40B4-BE49-F238E27FC236}">
                <a16:creationId xmlns:a16="http://schemas.microsoft.com/office/drawing/2014/main" id="{730261D6-C3BC-E7DA-75EC-4B942B09AFBE}"/>
              </a:ext>
            </a:extLst>
          </p:cNvPr>
          <p:cNvSpPr/>
          <p:nvPr/>
        </p:nvSpPr>
        <p:spPr>
          <a:xfrm>
            <a:off x="559982" y="4331638"/>
            <a:ext cx="7994476" cy="210226"/>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5" name="Rectangle 14">
            <a:extLst>
              <a:ext uri="{FF2B5EF4-FFF2-40B4-BE49-F238E27FC236}">
                <a16:creationId xmlns:a16="http://schemas.microsoft.com/office/drawing/2014/main" id="{C881E9FD-D5A8-E658-6669-F3BD80BF9E10}"/>
              </a:ext>
            </a:extLst>
          </p:cNvPr>
          <p:cNvSpPr/>
          <p:nvPr/>
        </p:nvSpPr>
        <p:spPr>
          <a:xfrm>
            <a:off x="563125" y="839324"/>
            <a:ext cx="7991333" cy="3374778"/>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88</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dirty="0">
                <a:solidFill>
                  <a:srgbClr val="D6DEEB"/>
                </a:solidFill>
                <a:latin typeface="Impact"/>
                <a:ea typeface="Impact"/>
                <a:cs typeface="Impact"/>
                <a:sym typeface="Impact"/>
              </a:rPr>
              <a:t>@</a:t>
            </a:r>
            <a:r>
              <a:rPr lang="en" sz="3000" dirty="0" err="1">
                <a:solidFill>
                  <a:srgbClr val="D6DEEB"/>
                </a:solidFill>
                <a:latin typeface="Impact"/>
                <a:ea typeface="Impact"/>
                <a:cs typeface="Impact"/>
                <a:sym typeface="Impact"/>
              </a:rPr>
              <a:t>jmasonlee</a:t>
            </a:r>
            <a:endParaRPr sz="3000" dirty="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64066" y="4304542"/>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highlight>
                  <a:srgbClr val="FFFF00"/>
                </a:highlight>
                <a:latin typeface="DM Mono" panose="020B0509040201040103" pitchFamily="49" charset="77"/>
              </a:rPr>
              <a:t>pandemic_recovery_df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0" name="Rectangle 9">
            <a:extLst>
              <a:ext uri="{FF2B5EF4-FFF2-40B4-BE49-F238E27FC236}">
                <a16:creationId xmlns:a16="http://schemas.microsoft.com/office/drawing/2014/main" id="{AE60761E-C193-18B6-266B-F6204E6D56F8}"/>
              </a:ext>
            </a:extLst>
          </p:cNvPr>
          <p:cNvSpPr/>
          <p:nvPr/>
        </p:nvSpPr>
        <p:spPr>
          <a:xfrm>
            <a:off x="551573" y="863816"/>
            <a:ext cx="8755604" cy="3231654"/>
          </a:xfrm>
          <a:prstGeom prst="rect">
            <a:avLst/>
          </a:prstGeom>
        </p:spPr>
        <p:txBody>
          <a:bodyPr wrap="square">
            <a:spAutoFit/>
          </a:bodyPr>
          <a:lstStyle/>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a:p>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withColumn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num_interactions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num_reviews</a:t>
            </a:r>
            <a:r>
              <a:rPr lang="en-CA" sz="1200" dirty="0">
                <a:latin typeface="DM Mono" panose="020B0509040201040103" pitchFamily="49" charset="77"/>
              </a:rPr>
              <a:t> </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num_tips</a:t>
            </a:r>
            <a:r>
              <a:rPr lang="en-CA" sz="1200" dirty="0">
                <a:latin typeface="DM Mono" panose="020B0509040201040103" pitchFamily="49" charset="77"/>
              </a:rPr>
              <a:t> </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num_checkins</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withColumn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err="1">
                <a:latin typeface="DM Mono" panose="020B0509040201040103" pitchFamily="49" charset="77"/>
              </a:rPr>
              <a:t>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lit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run_date</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strftime</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"%Y-%m-%d"</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select_important_columns</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pandemic_recovery_df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err="1">
                <a:solidFill>
                  <a:schemeClr val="tx1"/>
                </a:solidFill>
                <a:latin typeface="DM Mono" panose="020B0509040201040103" pitchFamily="49" charset="77"/>
              </a:rPr>
              <a:t>actual_df</a:t>
            </a:r>
            <a:r>
              <a:rPr lang="en-CA" sz="1200" dirty="0">
                <a:solidFill>
                  <a:schemeClr val="tx1"/>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highlight>
                  <a:srgbClr val="FFFF00"/>
                </a:highlight>
                <a:latin typeface="DM Mono" panose="020B0509040201040103" pitchFamily="49" charset="77"/>
              </a:rPr>
              <a:t>pandemic_recovery_df</a:t>
            </a:r>
            <a:endParaRPr lang="en-US" sz="1200" dirty="0">
              <a:highlight>
                <a:srgbClr val="FFFF00"/>
              </a:highlight>
              <a:latin typeface="DM Mono" panose="020B0509040201040103" pitchFamily="49" charset="77"/>
            </a:endParaRPr>
          </a:p>
        </p:txBody>
      </p:sp>
    </p:spTree>
    <p:extLst>
      <p:ext uri="{BB962C8B-B14F-4D97-AF65-F5344CB8AC3E}">
        <p14:creationId xmlns:p14="http://schemas.microsoft.com/office/powerpoint/2010/main" val="502565598"/>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 name="Rectangle 10">
            <a:extLst>
              <a:ext uri="{FF2B5EF4-FFF2-40B4-BE49-F238E27FC236}">
                <a16:creationId xmlns:a16="http://schemas.microsoft.com/office/drawing/2014/main" id="{3AAC464D-06BB-6802-6EEA-CA1FCEA3DA0E}"/>
              </a:ext>
            </a:extLst>
          </p:cNvPr>
          <p:cNvSpPr/>
          <p:nvPr/>
        </p:nvSpPr>
        <p:spPr>
          <a:xfrm>
            <a:off x="559746" y="3790324"/>
            <a:ext cx="7994476" cy="210226"/>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5" name="Rectangle 14">
            <a:extLst>
              <a:ext uri="{FF2B5EF4-FFF2-40B4-BE49-F238E27FC236}">
                <a16:creationId xmlns:a16="http://schemas.microsoft.com/office/drawing/2014/main" id="{C881E9FD-D5A8-E658-6669-F3BD80BF9E10}"/>
              </a:ext>
            </a:extLst>
          </p:cNvPr>
          <p:cNvSpPr/>
          <p:nvPr/>
        </p:nvSpPr>
        <p:spPr>
          <a:xfrm>
            <a:off x="563125" y="839323"/>
            <a:ext cx="7991333" cy="2898959"/>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89</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64762" y="3804079"/>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pandemic_recovery_df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0" name="Rectangle 9">
            <a:extLst>
              <a:ext uri="{FF2B5EF4-FFF2-40B4-BE49-F238E27FC236}">
                <a16:creationId xmlns:a16="http://schemas.microsoft.com/office/drawing/2014/main" id="{ABDBBAA1-FA74-D3CD-7338-C3AD549AA433}"/>
              </a:ext>
            </a:extLst>
          </p:cNvPr>
          <p:cNvSpPr/>
          <p:nvPr/>
        </p:nvSpPr>
        <p:spPr>
          <a:xfrm>
            <a:off x="551573" y="863816"/>
            <a:ext cx="8755604" cy="3231654"/>
          </a:xfrm>
          <a:prstGeom prst="rect">
            <a:avLst/>
          </a:prstGeom>
          <a:ln>
            <a:noFill/>
          </a:ln>
        </p:spPr>
        <p:txBody>
          <a:bodyPr wrap="square">
            <a:spAutoFit/>
          </a:bodyPr>
          <a:lstStyle/>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a:p>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withColumn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num_interactions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num_reviews</a:t>
            </a:r>
            <a:r>
              <a:rPr lang="en-CA" sz="1200" dirty="0">
                <a:latin typeface="DM Mono" panose="020B0509040201040103" pitchFamily="49" charset="77"/>
              </a:rPr>
              <a:t> </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num_tips</a:t>
            </a:r>
            <a:r>
              <a:rPr lang="en-CA" sz="1200" dirty="0">
                <a:latin typeface="DM Mono" panose="020B0509040201040103" pitchFamily="49" charset="77"/>
              </a:rPr>
              <a:t> </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num_checkins</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withColumn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err="1">
                <a:latin typeface="DM Mono" panose="020B0509040201040103" pitchFamily="49" charset="77"/>
              </a:rPr>
              <a:t>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lit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run_date</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strftime</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"%Y-%m-%d"</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select_important_columns</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pandemic_recovery_df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endParaRPr lang="en-US" sz="1200" dirty="0">
              <a:latin typeface="DM Mono" panose="020B0509040201040103" pitchFamily="49" charset="77"/>
            </a:endParaRPr>
          </a:p>
        </p:txBody>
      </p:sp>
    </p:spTree>
    <p:extLst>
      <p:ext uri="{BB962C8B-B14F-4D97-AF65-F5344CB8AC3E}">
        <p14:creationId xmlns:p14="http://schemas.microsoft.com/office/powerpoint/2010/main" val="1724858807"/>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Shape 484"/>
        <p:cNvGrpSpPr/>
        <p:nvPr/>
      </p:nvGrpSpPr>
      <p:grpSpPr>
        <a:xfrm>
          <a:off x="0" y="0"/>
          <a:ext cx="0" cy="0"/>
          <a:chOff x="0" y="0"/>
          <a:chExt cx="0" cy="0"/>
        </a:xfrm>
      </p:grpSpPr>
      <p:sp>
        <p:nvSpPr>
          <p:cNvPr id="2" name="Rectangle 1">
            <a:extLst>
              <a:ext uri="{FF2B5EF4-FFF2-40B4-BE49-F238E27FC236}">
                <a16:creationId xmlns:a16="http://schemas.microsoft.com/office/drawing/2014/main" id="{14726F41-C625-CE01-B414-59ADD129E3E4}"/>
              </a:ext>
            </a:extLst>
          </p:cNvPr>
          <p:cNvSpPr/>
          <p:nvPr/>
        </p:nvSpPr>
        <p:spPr>
          <a:xfrm rot="20387496">
            <a:off x="1212112" y="2116163"/>
            <a:ext cx="8176437" cy="42846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5" name="Google Shape;485;p60"/>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9</a:t>
            </a:fld>
            <a:endParaRPr dirty="0"/>
          </a:p>
        </p:txBody>
      </p:sp>
      <p:sp>
        <p:nvSpPr>
          <p:cNvPr id="486" name="Google Shape;486;p60"/>
          <p:cNvSpPr txBox="1">
            <a:spLocks noGrp="1"/>
          </p:cNvSpPr>
          <p:nvPr>
            <p:ph type="title"/>
          </p:nvPr>
        </p:nvSpPr>
        <p:spPr>
          <a:xfrm>
            <a:off x="572522" y="138506"/>
            <a:ext cx="7313400" cy="4284675"/>
          </a:xfrm>
          <a:prstGeom prst="rect">
            <a:avLst/>
          </a:prstGeom>
        </p:spPr>
        <p:txBody>
          <a:bodyPr spcFirstLastPara="1" wrap="square" lIns="0" tIns="0" rIns="0" bIns="0" anchor="ctr" anchorCtr="0">
            <a:noAutofit/>
          </a:bodyPr>
          <a:lstStyle/>
          <a:p>
            <a:pPr algn="l"/>
            <a:r>
              <a:rPr lang="en" sz="3000" dirty="0">
                <a:latin typeface="DM Sans" pitchFamily="2" charset="77"/>
              </a:rPr>
              <a:t>The Bug</a:t>
            </a:r>
            <a:endParaRPr sz="3000" dirty="0">
              <a:latin typeface="DM Sans" pitchFamily="2" charset="77"/>
            </a:endParaRPr>
          </a:p>
        </p:txBody>
      </p:sp>
      <p:pic>
        <p:nvPicPr>
          <p:cNvPr id="487" name="Google Shape;487;p60"/>
          <p:cNvPicPr preferRelativeResize="0"/>
          <p:nvPr/>
        </p:nvPicPr>
        <p:blipFill>
          <a:blip r:embed="rId3">
            <a:alphaModFix/>
          </a:blip>
          <a:stretch>
            <a:fillRect/>
          </a:stretch>
        </p:blipFill>
        <p:spPr>
          <a:xfrm rot="1182370">
            <a:off x="5739929" y="2983313"/>
            <a:ext cx="2823038" cy="2198888"/>
          </a:xfrm>
          <a:prstGeom prst="rect">
            <a:avLst/>
          </a:prstGeom>
          <a:noFill/>
          <a:ln>
            <a:noFill/>
          </a:ln>
        </p:spPr>
      </p:pic>
      <p:sp>
        <p:nvSpPr>
          <p:cNvPr id="488" name="Google Shape;488;p60"/>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434343"/>
                </a:solidFill>
                <a:latin typeface="Impact"/>
                <a:ea typeface="Impact"/>
                <a:cs typeface="Impact"/>
                <a:sym typeface="Impact"/>
              </a:rPr>
              <a:t>@jmasonlee</a:t>
            </a:r>
            <a:endParaRPr sz="3000">
              <a:solidFill>
                <a:srgbClr val="434343"/>
              </a:solidFill>
              <a:latin typeface="Impact"/>
              <a:ea typeface="Impact"/>
              <a:cs typeface="Impact"/>
              <a:sym typeface="Impact"/>
            </a:endParaRPr>
          </a:p>
        </p:txBody>
      </p:sp>
    </p:spTree>
  </p:cSld>
  <p:clrMapOvr>
    <a:masterClrMapping/>
  </p:clrMapOvr>
  <mc:AlternateContent xmlns:mc="http://schemas.openxmlformats.org/markup-compatibility/2006" xmlns:p14="http://schemas.microsoft.com/office/powerpoint/2010/main">
    <mc:Choice Requires="p14">
      <p:transition spd="slow" p14:dur="2000" advTm="1372"/>
    </mc:Choice>
    <mc:Fallback xmlns="">
      <p:transition spd="slow" advTm="1372"/>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8" name="Rectangle 17">
            <a:extLst>
              <a:ext uri="{FF2B5EF4-FFF2-40B4-BE49-F238E27FC236}">
                <a16:creationId xmlns:a16="http://schemas.microsoft.com/office/drawing/2014/main" id="{25ECB3B8-FAEA-C7A8-A6D1-9AC4D9974B58}"/>
              </a:ext>
            </a:extLst>
          </p:cNvPr>
          <p:cNvSpPr/>
          <p:nvPr/>
        </p:nvSpPr>
        <p:spPr>
          <a:xfrm>
            <a:off x="559983" y="3561472"/>
            <a:ext cx="7994476" cy="180640"/>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5" name="Rectangle 14">
            <a:extLst>
              <a:ext uri="{FF2B5EF4-FFF2-40B4-BE49-F238E27FC236}">
                <a16:creationId xmlns:a16="http://schemas.microsoft.com/office/drawing/2014/main" id="{C881E9FD-D5A8-E658-6669-F3BD80BF9E10}"/>
              </a:ext>
            </a:extLst>
          </p:cNvPr>
          <p:cNvSpPr/>
          <p:nvPr/>
        </p:nvSpPr>
        <p:spPr>
          <a:xfrm>
            <a:off x="563125" y="839324"/>
            <a:ext cx="7991333" cy="2650909"/>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90</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1573" y="3524834"/>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pandemic_recovery_df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F203EBF4-5785-AA95-4EB3-A460CF02AD20}"/>
              </a:ext>
            </a:extLst>
          </p:cNvPr>
          <p:cNvSpPr/>
          <p:nvPr/>
        </p:nvSpPr>
        <p:spPr>
          <a:xfrm>
            <a:off x="551573" y="863816"/>
            <a:ext cx="8755604" cy="2677656"/>
          </a:xfrm>
          <a:prstGeom prst="rect">
            <a:avLst/>
          </a:prstGeom>
        </p:spPr>
        <p:txBody>
          <a:bodyPr wrap="square">
            <a:spAutoFit/>
          </a:bodyPr>
          <a:lstStyle/>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a:p>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withColumn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num_interactions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num_reviews</a:t>
            </a:r>
            <a:r>
              <a:rPr lang="en-CA" sz="1200" dirty="0">
                <a:latin typeface="DM Mono" panose="020B0509040201040103" pitchFamily="49" charset="77"/>
              </a:rPr>
              <a:t> </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num_tips</a:t>
            </a:r>
            <a:r>
              <a:rPr lang="en-CA" sz="1200" dirty="0">
                <a:latin typeface="DM Mono" panose="020B0509040201040103" pitchFamily="49" charset="77"/>
              </a:rPr>
              <a:t> </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num_checkins</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withColumn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err="1">
                <a:latin typeface="DM Mono" panose="020B0509040201040103" pitchFamily="49" charset="77"/>
              </a:rPr>
              <a:t>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lit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run_date</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strftime</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"%Y-%m-%d"</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sp>
        <p:nvSpPr>
          <p:cNvPr id="4" name="Rectangle 3">
            <a:extLst>
              <a:ext uri="{FF2B5EF4-FFF2-40B4-BE49-F238E27FC236}">
                <a16:creationId xmlns:a16="http://schemas.microsoft.com/office/drawing/2014/main" id="{80E0B144-741E-D11E-E3B8-52C75700FBB2}"/>
              </a:ext>
            </a:extLst>
          </p:cNvPr>
          <p:cNvSpPr/>
          <p:nvPr/>
        </p:nvSpPr>
        <p:spPr>
          <a:xfrm>
            <a:off x="551574" y="3850457"/>
            <a:ext cx="7361506" cy="276999"/>
          </a:xfrm>
          <a:prstGeom prst="rect">
            <a:avLst/>
          </a:prstGeom>
        </p:spPr>
        <p:txBody>
          <a:bodyPr wrap="square">
            <a:spAutoFit/>
          </a:bodyPr>
          <a:lstStyle/>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select_important_columns</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pandemic_recovery_df</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grpSp>
        <p:nvGrpSpPr>
          <p:cNvPr id="16" name="Google Shape;783;p76">
            <a:extLst>
              <a:ext uri="{FF2B5EF4-FFF2-40B4-BE49-F238E27FC236}">
                <a16:creationId xmlns:a16="http://schemas.microsoft.com/office/drawing/2014/main" id="{8471F5CD-9B30-18E0-8D5C-5285D10516F1}"/>
              </a:ext>
            </a:extLst>
          </p:cNvPr>
          <p:cNvGrpSpPr/>
          <p:nvPr/>
        </p:nvGrpSpPr>
        <p:grpSpPr>
          <a:xfrm>
            <a:off x="8606202" y="3414177"/>
            <a:ext cx="468875" cy="461234"/>
            <a:chOff x="7813889" y="2330318"/>
            <a:chExt cx="517800" cy="517800"/>
          </a:xfrm>
          <a:solidFill>
            <a:srgbClr val="12CB5A"/>
          </a:solidFill>
        </p:grpSpPr>
        <p:sp>
          <p:nvSpPr>
            <p:cNvPr id="17" name="Google Shape;784;p76">
              <a:extLst>
                <a:ext uri="{FF2B5EF4-FFF2-40B4-BE49-F238E27FC236}">
                  <a16:creationId xmlns:a16="http://schemas.microsoft.com/office/drawing/2014/main" id="{BE49FA43-7F1F-D888-3F75-37E9F19D47E2}"/>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19" name="Google Shape;785;p76">
              <a:extLst>
                <a:ext uri="{FF2B5EF4-FFF2-40B4-BE49-F238E27FC236}">
                  <a16:creationId xmlns:a16="http://schemas.microsoft.com/office/drawing/2014/main" id="{4174B0A3-F711-A622-68DF-8B7E5BD6CAC3}"/>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Tree>
    <p:extLst>
      <p:ext uri="{BB962C8B-B14F-4D97-AF65-F5344CB8AC3E}">
        <p14:creationId xmlns:p14="http://schemas.microsoft.com/office/powerpoint/2010/main" val="396612376"/>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8" name="Rectangle 17">
            <a:extLst>
              <a:ext uri="{FF2B5EF4-FFF2-40B4-BE49-F238E27FC236}">
                <a16:creationId xmlns:a16="http://schemas.microsoft.com/office/drawing/2014/main" id="{25ECB3B8-FAEA-C7A8-A6D1-9AC4D9974B58}"/>
              </a:ext>
            </a:extLst>
          </p:cNvPr>
          <p:cNvSpPr/>
          <p:nvPr/>
        </p:nvSpPr>
        <p:spPr>
          <a:xfrm>
            <a:off x="559983" y="3561472"/>
            <a:ext cx="7994476" cy="180640"/>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5" name="Rectangle 14">
            <a:extLst>
              <a:ext uri="{FF2B5EF4-FFF2-40B4-BE49-F238E27FC236}">
                <a16:creationId xmlns:a16="http://schemas.microsoft.com/office/drawing/2014/main" id="{C881E9FD-D5A8-E658-6669-F3BD80BF9E10}"/>
              </a:ext>
            </a:extLst>
          </p:cNvPr>
          <p:cNvSpPr/>
          <p:nvPr/>
        </p:nvSpPr>
        <p:spPr>
          <a:xfrm>
            <a:off x="563125" y="839324"/>
            <a:ext cx="7991333" cy="2650909"/>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91</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1573" y="3524834"/>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pandemic_recovery_df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F203EBF4-5785-AA95-4EB3-A460CF02AD20}"/>
              </a:ext>
            </a:extLst>
          </p:cNvPr>
          <p:cNvSpPr/>
          <p:nvPr/>
        </p:nvSpPr>
        <p:spPr>
          <a:xfrm>
            <a:off x="551573" y="863816"/>
            <a:ext cx="8755604" cy="2677656"/>
          </a:xfrm>
          <a:prstGeom prst="rect">
            <a:avLst/>
          </a:prstGeom>
          <a:ln>
            <a:noFill/>
          </a:ln>
        </p:spPr>
        <p:txBody>
          <a:bodyPr wrap="square">
            <a:spAutoFit/>
          </a:bodyPr>
          <a:lstStyle/>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a:p>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withColumn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num_interactions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num_reviews</a:t>
            </a:r>
            <a:r>
              <a:rPr lang="en-CA" sz="1200" dirty="0">
                <a:latin typeface="DM Mono" panose="020B0509040201040103" pitchFamily="49" charset="77"/>
              </a:rPr>
              <a:t> </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num_tips</a:t>
            </a:r>
            <a:r>
              <a:rPr lang="en-CA" sz="1200" dirty="0">
                <a:latin typeface="DM Mono" panose="020B0509040201040103" pitchFamily="49" charset="77"/>
              </a:rPr>
              <a:t> </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num_checkins</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withColumn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err="1">
                <a:latin typeface="DM Mono" panose="020B0509040201040103" pitchFamily="49" charset="77"/>
              </a:rPr>
              <a:t>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lit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run_date</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strftime</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"%Y-%m-%d"</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spTree>
    <p:extLst>
      <p:ext uri="{BB962C8B-B14F-4D97-AF65-F5344CB8AC3E}">
        <p14:creationId xmlns:p14="http://schemas.microsoft.com/office/powerpoint/2010/main" val="3304712499"/>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8" name="Rectangle 17">
            <a:extLst>
              <a:ext uri="{FF2B5EF4-FFF2-40B4-BE49-F238E27FC236}">
                <a16:creationId xmlns:a16="http://schemas.microsoft.com/office/drawing/2014/main" id="{25ECB3B8-FAEA-C7A8-A6D1-9AC4D9974B58}"/>
              </a:ext>
            </a:extLst>
          </p:cNvPr>
          <p:cNvSpPr/>
          <p:nvPr/>
        </p:nvSpPr>
        <p:spPr>
          <a:xfrm>
            <a:off x="556983" y="3381401"/>
            <a:ext cx="7994476" cy="180640"/>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5" name="Rectangle 14">
            <a:extLst>
              <a:ext uri="{FF2B5EF4-FFF2-40B4-BE49-F238E27FC236}">
                <a16:creationId xmlns:a16="http://schemas.microsoft.com/office/drawing/2014/main" id="{C881E9FD-D5A8-E658-6669-F3BD80BF9E10}"/>
              </a:ext>
            </a:extLst>
          </p:cNvPr>
          <p:cNvSpPr/>
          <p:nvPr/>
        </p:nvSpPr>
        <p:spPr>
          <a:xfrm>
            <a:off x="563125" y="839324"/>
            <a:ext cx="7991333" cy="2449885"/>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92</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77038" y="3344763"/>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pandemic_recovery_df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2" name="Rectangle 1">
            <a:extLst>
              <a:ext uri="{FF2B5EF4-FFF2-40B4-BE49-F238E27FC236}">
                <a16:creationId xmlns:a16="http://schemas.microsoft.com/office/drawing/2014/main" id="{8D668CAD-FD3E-BCEA-B539-3A8AC90965D4}"/>
              </a:ext>
            </a:extLst>
          </p:cNvPr>
          <p:cNvSpPr/>
          <p:nvPr/>
        </p:nvSpPr>
        <p:spPr>
          <a:xfrm>
            <a:off x="503494" y="3652233"/>
            <a:ext cx="7819145" cy="461665"/>
          </a:xfrm>
          <a:prstGeom prst="rect">
            <a:avLst/>
          </a:prstGeom>
        </p:spPr>
        <p:txBody>
          <a:bodyPr wrap="square">
            <a:spAutoFit/>
          </a:bodyPr>
          <a:lstStyle/>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withColumn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err="1">
                <a:latin typeface="DM Mono" panose="020B0509040201040103" pitchFamily="49" charset="77"/>
              </a:rPr>
              <a:t>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lit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run_date</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strftime</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"%Y-%m-%d"</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11" name="Rectangle 10">
            <a:extLst>
              <a:ext uri="{FF2B5EF4-FFF2-40B4-BE49-F238E27FC236}">
                <a16:creationId xmlns:a16="http://schemas.microsoft.com/office/drawing/2014/main" id="{A600E199-09E4-D72E-15B2-9D0BC8BE7D3E}"/>
              </a:ext>
            </a:extLst>
          </p:cNvPr>
          <p:cNvSpPr/>
          <p:nvPr/>
        </p:nvSpPr>
        <p:spPr>
          <a:xfrm>
            <a:off x="551573" y="863816"/>
            <a:ext cx="8755604" cy="2308324"/>
          </a:xfrm>
          <a:prstGeom prst="rect">
            <a:avLst/>
          </a:prstGeom>
          <a:ln>
            <a:noFill/>
          </a:ln>
        </p:spPr>
        <p:txBody>
          <a:bodyPr wrap="square">
            <a:spAutoFit/>
          </a:bodyPr>
          <a:lstStyle/>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a:p>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withColumn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num_interactions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num_reviews</a:t>
            </a:r>
            <a:r>
              <a:rPr lang="en-CA" sz="1200" dirty="0">
                <a:latin typeface="DM Mono" panose="020B0509040201040103" pitchFamily="49" charset="77"/>
              </a:rPr>
              <a:t> </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num_tips</a:t>
            </a:r>
            <a:r>
              <a:rPr lang="en-CA" sz="1200" dirty="0">
                <a:latin typeface="DM Mono" panose="020B0509040201040103" pitchFamily="49" charset="77"/>
              </a:rPr>
              <a:t> </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num_checkins</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grpSp>
        <p:nvGrpSpPr>
          <p:cNvPr id="12" name="Google Shape;783;p76">
            <a:extLst>
              <a:ext uri="{FF2B5EF4-FFF2-40B4-BE49-F238E27FC236}">
                <a16:creationId xmlns:a16="http://schemas.microsoft.com/office/drawing/2014/main" id="{ECAB2623-ED3E-11FA-6D1E-121EE405E071}"/>
              </a:ext>
            </a:extLst>
          </p:cNvPr>
          <p:cNvGrpSpPr/>
          <p:nvPr/>
        </p:nvGrpSpPr>
        <p:grpSpPr>
          <a:xfrm>
            <a:off x="8606202" y="3253862"/>
            <a:ext cx="468875" cy="461234"/>
            <a:chOff x="7813889" y="2330318"/>
            <a:chExt cx="517800" cy="517800"/>
          </a:xfrm>
          <a:solidFill>
            <a:srgbClr val="12CB5A"/>
          </a:solidFill>
        </p:grpSpPr>
        <p:sp>
          <p:nvSpPr>
            <p:cNvPr id="16" name="Google Shape;784;p76">
              <a:extLst>
                <a:ext uri="{FF2B5EF4-FFF2-40B4-BE49-F238E27FC236}">
                  <a16:creationId xmlns:a16="http://schemas.microsoft.com/office/drawing/2014/main" id="{409A1392-B148-B8BA-7F13-665F92CA3400}"/>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17" name="Google Shape;785;p76">
              <a:extLst>
                <a:ext uri="{FF2B5EF4-FFF2-40B4-BE49-F238E27FC236}">
                  <a16:creationId xmlns:a16="http://schemas.microsoft.com/office/drawing/2014/main" id="{82B2F731-7C8B-53A9-592B-55F493733C4C}"/>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Tree>
    <p:extLst>
      <p:ext uri="{BB962C8B-B14F-4D97-AF65-F5344CB8AC3E}">
        <p14:creationId xmlns:p14="http://schemas.microsoft.com/office/powerpoint/2010/main" val="2201122912"/>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8" name="Rectangle 17">
            <a:extLst>
              <a:ext uri="{FF2B5EF4-FFF2-40B4-BE49-F238E27FC236}">
                <a16:creationId xmlns:a16="http://schemas.microsoft.com/office/drawing/2014/main" id="{25ECB3B8-FAEA-C7A8-A6D1-9AC4D9974B58}"/>
              </a:ext>
            </a:extLst>
          </p:cNvPr>
          <p:cNvSpPr/>
          <p:nvPr/>
        </p:nvSpPr>
        <p:spPr>
          <a:xfrm>
            <a:off x="556983" y="3381401"/>
            <a:ext cx="7994476" cy="180640"/>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5" name="Rectangle 14">
            <a:extLst>
              <a:ext uri="{FF2B5EF4-FFF2-40B4-BE49-F238E27FC236}">
                <a16:creationId xmlns:a16="http://schemas.microsoft.com/office/drawing/2014/main" id="{C881E9FD-D5A8-E658-6669-F3BD80BF9E10}"/>
              </a:ext>
            </a:extLst>
          </p:cNvPr>
          <p:cNvSpPr/>
          <p:nvPr/>
        </p:nvSpPr>
        <p:spPr>
          <a:xfrm>
            <a:off x="563125" y="839324"/>
            <a:ext cx="7991333" cy="2449885"/>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93</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77038" y="3344763"/>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pandemic_recovery_df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A600E199-09E4-D72E-15B2-9D0BC8BE7D3E}"/>
              </a:ext>
            </a:extLst>
          </p:cNvPr>
          <p:cNvSpPr/>
          <p:nvPr/>
        </p:nvSpPr>
        <p:spPr>
          <a:xfrm>
            <a:off x="551573" y="863816"/>
            <a:ext cx="8755604" cy="2308324"/>
          </a:xfrm>
          <a:prstGeom prst="rect">
            <a:avLst/>
          </a:prstGeom>
          <a:ln>
            <a:noFill/>
          </a:ln>
        </p:spPr>
        <p:txBody>
          <a:bodyPr wrap="square">
            <a:spAutoFit/>
          </a:bodyPr>
          <a:lstStyle/>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a:p>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withColumn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num_interactions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num_reviews</a:t>
            </a:r>
            <a:r>
              <a:rPr lang="en-CA" sz="1200" dirty="0">
                <a:latin typeface="DM Mono" panose="020B0509040201040103" pitchFamily="49" charset="77"/>
              </a:rPr>
              <a:t> </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num_tips</a:t>
            </a:r>
            <a:r>
              <a:rPr lang="en-CA" sz="1200" dirty="0">
                <a:latin typeface="DM Mono" panose="020B0509040201040103" pitchFamily="49" charset="77"/>
              </a:rPr>
              <a:t> </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num_checkins</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spTree>
    <p:extLst>
      <p:ext uri="{BB962C8B-B14F-4D97-AF65-F5344CB8AC3E}">
        <p14:creationId xmlns:p14="http://schemas.microsoft.com/office/powerpoint/2010/main" val="1444482583"/>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0" name="red box">
            <a:extLst>
              <a:ext uri="{FF2B5EF4-FFF2-40B4-BE49-F238E27FC236}">
                <a16:creationId xmlns:a16="http://schemas.microsoft.com/office/drawing/2014/main" id="{F1D0CEF5-7584-49B4-02F8-212C4A1F645F}"/>
              </a:ext>
            </a:extLst>
          </p:cNvPr>
          <p:cNvSpPr/>
          <p:nvPr/>
        </p:nvSpPr>
        <p:spPr>
          <a:xfrm>
            <a:off x="559983" y="2216770"/>
            <a:ext cx="8162515" cy="180640"/>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2" name="blue box">
            <a:extLst>
              <a:ext uri="{FF2B5EF4-FFF2-40B4-BE49-F238E27FC236}">
                <a16:creationId xmlns:a16="http://schemas.microsoft.com/office/drawing/2014/main" id="{16ED3CD4-2993-19B7-6205-66AB5F53C8C1}"/>
              </a:ext>
            </a:extLst>
          </p:cNvPr>
          <p:cNvSpPr/>
          <p:nvPr/>
        </p:nvSpPr>
        <p:spPr>
          <a:xfrm>
            <a:off x="563125" y="839324"/>
            <a:ext cx="8159372" cy="1295714"/>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94</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4157" y="2187680"/>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pandemic_recovery_df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551573" y="863816"/>
            <a:ext cx="8755604" cy="1569660"/>
          </a:xfrm>
          <a:prstGeom prst="rect">
            <a:avLst/>
          </a:prstGeom>
          <a:ln>
            <a:noFill/>
          </a:ln>
        </p:spPr>
        <p:txBody>
          <a:bodyPr wrap="square">
            <a:spAutoFit/>
          </a:bodyPr>
          <a:lstStyle/>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a:p>
            <a:br>
              <a:rPr lang="en-CA" sz="1200" dirty="0">
                <a:solidFill>
                  <a:srgbClr val="63A35C"/>
                </a:solidFill>
                <a:latin typeface="DM Mono" panose="020B0509040201040103" pitchFamily="49" charset="77"/>
              </a:rPr>
            </a:br>
            <a:endParaRPr lang="en-US" sz="1200" dirty="0">
              <a:latin typeface="DM Mono" panose="020B0509040201040103" pitchFamily="49" charset="77"/>
            </a:endParaRPr>
          </a:p>
        </p:txBody>
      </p:sp>
      <p:sp>
        <p:nvSpPr>
          <p:cNvPr id="2" name="TextBox 1">
            <a:extLst>
              <a:ext uri="{FF2B5EF4-FFF2-40B4-BE49-F238E27FC236}">
                <a16:creationId xmlns:a16="http://schemas.microsoft.com/office/drawing/2014/main" id="{B811673D-72F3-B793-B784-D1892B57FEF6}"/>
              </a:ext>
            </a:extLst>
          </p:cNvPr>
          <p:cNvSpPr txBox="1"/>
          <p:nvPr/>
        </p:nvSpPr>
        <p:spPr>
          <a:xfrm>
            <a:off x="559982" y="2571750"/>
            <a:ext cx="7994476" cy="1177245"/>
          </a:xfrm>
          <a:prstGeom prst="rect">
            <a:avLst/>
          </a:prstGeom>
          <a:noFill/>
        </p:spPr>
        <p:txBody>
          <a:bodyPr wrap="square" rtlCol="0">
            <a:spAutoFit/>
          </a:bodyPr>
          <a:lstStyle/>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withColumn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num_interactions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num_reviews</a:t>
            </a:r>
            <a:r>
              <a:rPr lang="en-CA" sz="1200" dirty="0">
                <a:latin typeface="DM Mono" panose="020B0509040201040103" pitchFamily="49" charset="77"/>
              </a:rPr>
              <a:t> </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num_tips</a:t>
            </a:r>
            <a:r>
              <a:rPr lang="en-CA" sz="1200" dirty="0">
                <a:latin typeface="DM Mono" panose="020B0509040201040103" pitchFamily="49" charset="77"/>
              </a:rPr>
              <a:t> </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num_checkins</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a:p>
            <a:endParaRPr lang="en-US" sz="1050" dirty="0"/>
          </a:p>
        </p:txBody>
      </p:sp>
      <p:grpSp>
        <p:nvGrpSpPr>
          <p:cNvPr id="13" name="Google Shape;783;p76">
            <a:extLst>
              <a:ext uri="{FF2B5EF4-FFF2-40B4-BE49-F238E27FC236}">
                <a16:creationId xmlns:a16="http://schemas.microsoft.com/office/drawing/2014/main" id="{60A08B5E-2348-AAD7-422E-3A0418AE6F0B}"/>
              </a:ext>
            </a:extLst>
          </p:cNvPr>
          <p:cNvGrpSpPr/>
          <p:nvPr/>
        </p:nvGrpSpPr>
        <p:grpSpPr>
          <a:xfrm>
            <a:off x="8606202" y="2092205"/>
            <a:ext cx="468875" cy="461234"/>
            <a:chOff x="7813889" y="2330318"/>
            <a:chExt cx="517800" cy="517800"/>
          </a:xfrm>
          <a:solidFill>
            <a:srgbClr val="12CB5A"/>
          </a:solidFill>
        </p:grpSpPr>
        <p:sp>
          <p:nvSpPr>
            <p:cNvPr id="16" name="Google Shape;784;p76">
              <a:extLst>
                <a:ext uri="{FF2B5EF4-FFF2-40B4-BE49-F238E27FC236}">
                  <a16:creationId xmlns:a16="http://schemas.microsoft.com/office/drawing/2014/main" id="{47E363C0-7132-9163-2A8F-7B3F5EEA55DC}"/>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17" name="Google Shape;785;p76">
              <a:extLst>
                <a:ext uri="{FF2B5EF4-FFF2-40B4-BE49-F238E27FC236}">
                  <a16:creationId xmlns:a16="http://schemas.microsoft.com/office/drawing/2014/main" id="{BC54D86B-676F-22E6-BFE0-E6C032ACCD46}"/>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Tree>
    <p:extLst>
      <p:ext uri="{BB962C8B-B14F-4D97-AF65-F5344CB8AC3E}">
        <p14:creationId xmlns:p14="http://schemas.microsoft.com/office/powerpoint/2010/main" val="1328950379"/>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9" name="red box">
            <a:extLst>
              <a:ext uri="{FF2B5EF4-FFF2-40B4-BE49-F238E27FC236}">
                <a16:creationId xmlns:a16="http://schemas.microsoft.com/office/drawing/2014/main" id="{0BC64D2F-4DF8-AF31-06A0-6C83F49C81EE}"/>
              </a:ext>
            </a:extLst>
          </p:cNvPr>
          <p:cNvSpPr/>
          <p:nvPr/>
        </p:nvSpPr>
        <p:spPr>
          <a:xfrm>
            <a:off x="559983" y="2216770"/>
            <a:ext cx="8162515" cy="180640"/>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0" name="blue box">
            <a:extLst>
              <a:ext uri="{FF2B5EF4-FFF2-40B4-BE49-F238E27FC236}">
                <a16:creationId xmlns:a16="http://schemas.microsoft.com/office/drawing/2014/main" id="{82720951-82BD-853B-51A5-834ECA74BBA5}"/>
              </a:ext>
            </a:extLst>
          </p:cNvPr>
          <p:cNvSpPr/>
          <p:nvPr/>
        </p:nvSpPr>
        <p:spPr>
          <a:xfrm>
            <a:off x="563125" y="839324"/>
            <a:ext cx="8159372" cy="1295714"/>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95</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4157" y="2187680"/>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pandemic_recovery_df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551573" y="863816"/>
            <a:ext cx="8755604" cy="1569660"/>
          </a:xfrm>
          <a:prstGeom prst="rect">
            <a:avLst/>
          </a:prstGeom>
          <a:ln>
            <a:noFill/>
          </a:ln>
        </p:spPr>
        <p:txBody>
          <a:bodyPr wrap="square">
            <a:spAutoFit/>
          </a:bodyPr>
          <a:lstStyle/>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a:p>
            <a:br>
              <a:rPr lang="en-CA" sz="1200" dirty="0">
                <a:solidFill>
                  <a:srgbClr val="63A35C"/>
                </a:solidFill>
                <a:latin typeface="DM Mono" panose="020B0509040201040103" pitchFamily="49" charset="77"/>
              </a:rPr>
            </a:br>
            <a:endParaRPr lang="en-US" sz="1200" dirty="0">
              <a:latin typeface="DM Mono" panose="020B0509040201040103" pitchFamily="49" charset="77"/>
            </a:endParaRPr>
          </a:p>
        </p:txBody>
      </p:sp>
    </p:spTree>
    <p:extLst>
      <p:ext uri="{BB962C8B-B14F-4D97-AF65-F5344CB8AC3E}">
        <p14:creationId xmlns:p14="http://schemas.microsoft.com/office/powerpoint/2010/main" val="2397674549"/>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7" name="red box">
            <a:extLst>
              <a:ext uri="{FF2B5EF4-FFF2-40B4-BE49-F238E27FC236}">
                <a16:creationId xmlns:a16="http://schemas.microsoft.com/office/drawing/2014/main" id="{17C40EA9-1C1A-ED9A-734E-5F0B6149135B}"/>
              </a:ext>
            </a:extLst>
          </p:cNvPr>
          <p:cNvSpPr/>
          <p:nvPr/>
        </p:nvSpPr>
        <p:spPr>
          <a:xfrm>
            <a:off x="559983" y="2216770"/>
            <a:ext cx="8162515" cy="180640"/>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9" name="blue box">
            <a:extLst>
              <a:ext uri="{FF2B5EF4-FFF2-40B4-BE49-F238E27FC236}">
                <a16:creationId xmlns:a16="http://schemas.microsoft.com/office/drawing/2014/main" id="{9C1EC47F-6ABD-E845-4EC6-CC1D520E156D}"/>
              </a:ext>
            </a:extLst>
          </p:cNvPr>
          <p:cNvSpPr/>
          <p:nvPr/>
        </p:nvSpPr>
        <p:spPr>
          <a:xfrm>
            <a:off x="563125" y="839324"/>
            <a:ext cx="8159372" cy="1295714"/>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96</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4157" y="2187680"/>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pandemic_recovery_df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551573" y="851653"/>
            <a:ext cx="8755604" cy="1384995"/>
          </a:xfrm>
          <a:prstGeom prst="rect">
            <a:avLst/>
          </a:prstGeom>
          <a:ln>
            <a:noFill/>
          </a:ln>
        </p:spPr>
        <p:txBody>
          <a:bodyPr wrap="square">
            <a:spAutoFit/>
          </a:bodyPr>
          <a:lstStyle/>
          <a:p>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count_tips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p>
          <a:p>
            <a:endParaRPr lang="en-CA" sz="1200" dirty="0">
              <a:latin typeface="DM Mono" panose="020B0509040201040103" pitchFamily="49" charset="77"/>
            </a:endParaRPr>
          </a:p>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a:p>
            <a:endParaRPr lang="en-CA" sz="1200" dirty="0">
              <a:solidFill>
                <a:srgbClr val="63A35C"/>
              </a:solidFill>
              <a:latin typeface="DM Mono" panose="020B0509040201040103" pitchFamily="49" charset="77"/>
            </a:endParaRPr>
          </a:p>
        </p:txBody>
      </p:sp>
      <p:sp>
        <p:nvSpPr>
          <p:cNvPr id="5" name="Rectangle 4">
            <a:extLst>
              <a:ext uri="{FF2B5EF4-FFF2-40B4-BE49-F238E27FC236}">
                <a16:creationId xmlns:a16="http://schemas.microsoft.com/office/drawing/2014/main" id="{E125952A-4E0D-7C9C-3DC6-3869C64A9EE0}"/>
              </a:ext>
            </a:extLst>
          </p:cNvPr>
          <p:cNvSpPr/>
          <p:nvPr/>
        </p:nvSpPr>
        <p:spPr>
          <a:xfrm>
            <a:off x="551574" y="2504654"/>
            <a:ext cx="7994476" cy="646331"/>
          </a:xfrm>
          <a:prstGeom prst="rect">
            <a:avLst/>
          </a:prstGeom>
        </p:spPr>
        <p:txBody>
          <a:bodyPr wrap="square">
            <a:spAutoFit/>
          </a:bodyPr>
          <a:lstStyle/>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p:txBody>
      </p:sp>
      <p:grpSp>
        <p:nvGrpSpPr>
          <p:cNvPr id="20" name="Google Shape;783;p76">
            <a:extLst>
              <a:ext uri="{FF2B5EF4-FFF2-40B4-BE49-F238E27FC236}">
                <a16:creationId xmlns:a16="http://schemas.microsoft.com/office/drawing/2014/main" id="{2F39D5A4-3059-4AAB-4495-AC8CCCEE552F}"/>
              </a:ext>
            </a:extLst>
          </p:cNvPr>
          <p:cNvGrpSpPr/>
          <p:nvPr/>
        </p:nvGrpSpPr>
        <p:grpSpPr>
          <a:xfrm>
            <a:off x="8606202" y="2092205"/>
            <a:ext cx="468875" cy="461234"/>
            <a:chOff x="7813889" y="2330318"/>
            <a:chExt cx="517800" cy="517800"/>
          </a:xfrm>
          <a:solidFill>
            <a:srgbClr val="12CB5A"/>
          </a:solidFill>
        </p:grpSpPr>
        <p:sp>
          <p:nvSpPr>
            <p:cNvPr id="21" name="Google Shape;784;p76">
              <a:extLst>
                <a:ext uri="{FF2B5EF4-FFF2-40B4-BE49-F238E27FC236}">
                  <a16:creationId xmlns:a16="http://schemas.microsoft.com/office/drawing/2014/main" id="{25A30225-8585-8503-48A9-CD5279136BB6}"/>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22" name="Google Shape;785;p76">
              <a:extLst>
                <a:ext uri="{FF2B5EF4-FFF2-40B4-BE49-F238E27FC236}">
                  <a16:creationId xmlns:a16="http://schemas.microsoft.com/office/drawing/2014/main" id="{3A4414E2-3DB5-42C5-8158-B509F8ACC8FE}"/>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Tree>
    <p:extLst>
      <p:ext uri="{BB962C8B-B14F-4D97-AF65-F5344CB8AC3E}">
        <p14:creationId xmlns:p14="http://schemas.microsoft.com/office/powerpoint/2010/main" val="1694078158"/>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3" name="blue box">
            <a:extLst>
              <a:ext uri="{FF2B5EF4-FFF2-40B4-BE49-F238E27FC236}">
                <a16:creationId xmlns:a16="http://schemas.microsoft.com/office/drawing/2014/main" id="{E79FA5A6-8487-4C08-22D9-A1E7679B8655}"/>
              </a:ext>
            </a:extLst>
          </p:cNvPr>
          <p:cNvSpPr/>
          <p:nvPr/>
        </p:nvSpPr>
        <p:spPr>
          <a:xfrm>
            <a:off x="563125" y="839324"/>
            <a:ext cx="8159372" cy="1295714"/>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2" name="red box">
            <a:extLst>
              <a:ext uri="{FF2B5EF4-FFF2-40B4-BE49-F238E27FC236}">
                <a16:creationId xmlns:a16="http://schemas.microsoft.com/office/drawing/2014/main" id="{3AC3C098-CC64-03E8-FFEC-61B2387F77D3}"/>
              </a:ext>
            </a:extLst>
          </p:cNvPr>
          <p:cNvSpPr/>
          <p:nvPr/>
        </p:nvSpPr>
        <p:spPr>
          <a:xfrm>
            <a:off x="559983" y="2216770"/>
            <a:ext cx="8162515" cy="180640"/>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97</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4157" y="2187680"/>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pandemic_recovery_df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551573" y="851653"/>
            <a:ext cx="8755604" cy="1384995"/>
          </a:xfrm>
          <a:prstGeom prst="rect">
            <a:avLst/>
          </a:prstGeom>
          <a:ln>
            <a:noFill/>
          </a:ln>
        </p:spPr>
        <p:txBody>
          <a:bodyPr wrap="square">
            <a:spAutoFit/>
          </a:bodyPr>
          <a:lstStyle/>
          <a:p>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count_tips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p>
          <a:p>
            <a:endParaRPr lang="en-CA" sz="1200" dirty="0">
              <a:latin typeface="DM Mono" panose="020B0509040201040103" pitchFamily="49" charset="77"/>
            </a:endParaRPr>
          </a:p>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a:p>
            <a:endParaRPr lang="en-CA" sz="1200" dirty="0">
              <a:solidFill>
                <a:srgbClr val="63A35C"/>
              </a:solidFill>
              <a:latin typeface="DM Mono" panose="020B0509040201040103" pitchFamily="49" charset="77"/>
            </a:endParaRPr>
          </a:p>
        </p:txBody>
      </p:sp>
    </p:spTree>
    <p:extLst>
      <p:ext uri="{BB962C8B-B14F-4D97-AF65-F5344CB8AC3E}">
        <p14:creationId xmlns:p14="http://schemas.microsoft.com/office/powerpoint/2010/main" val="64314531"/>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2" name="red box">
            <a:extLst>
              <a:ext uri="{FF2B5EF4-FFF2-40B4-BE49-F238E27FC236}">
                <a16:creationId xmlns:a16="http://schemas.microsoft.com/office/drawing/2014/main" id="{3AC3C098-CC64-03E8-FFEC-61B2387F77D3}"/>
              </a:ext>
            </a:extLst>
          </p:cNvPr>
          <p:cNvSpPr/>
          <p:nvPr/>
        </p:nvSpPr>
        <p:spPr>
          <a:xfrm>
            <a:off x="559983" y="1710856"/>
            <a:ext cx="8162515" cy="180640"/>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3" name="blue box">
            <a:extLst>
              <a:ext uri="{FF2B5EF4-FFF2-40B4-BE49-F238E27FC236}">
                <a16:creationId xmlns:a16="http://schemas.microsoft.com/office/drawing/2014/main" id="{E79FA5A6-8487-4C08-22D9-A1E7679B8655}"/>
              </a:ext>
            </a:extLst>
          </p:cNvPr>
          <p:cNvSpPr/>
          <p:nvPr/>
        </p:nvSpPr>
        <p:spPr>
          <a:xfrm>
            <a:off x="563125" y="839325"/>
            <a:ext cx="8159372" cy="779614"/>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98</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4157" y="1681766"/>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pandemic_recovery_df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551573" y="851653"/>
            <a:ext cx="8755604" cy="830997"/>
          </a:xfrm>
          <a:prstGeom prst="rect">
            <a:avLst/>
          </a:prstGeom>
          <a:ln>
            <a:noFill/>
          </a:ln>
        </p:spPr>
        <p:txBody>
          <a:bodyPr wrap="square">
            <a:spAutoFit/>
          </a:bodyPr>
          <a:lstStyle/>
          <a:p>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count_tips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p>
          <a:p>
            <a:endParaRPr lang="en-CA" sz="1200" dirty="0">
              <a:latin typeface="DM Mono" panose="020B0509040201040103" pitchFamily="49" charset="77"/>
            </a:endParaRPr>
          </a:p>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p:txBody>
      </p:sp>
      <p:sp>
        <p:nvSpPr>
          <p:cNvPr id="2" name="Rectangle 1">
            <a:extLst>
              <a:ext uri="{FF2B5EF4-FFF2-40B4-BE49-F238E27FC236}">
                <a16:creationId xmlns:a16="http://schemas.microsoft.com/office/drawing/2014/main" id="{CAD2E582-9C5B-7127-34BD-AD1AE6286071}"/>
              </a:ext>
            </a:extLst>
          </p:cNvPr>
          <p:cNvSpPr/>
          <p:nvPr/>
        </p:nvSpPr>
        <p:spPr>
          <a:xfrm>
            <a:off x="559983" y="1986971"/>
            <a:ext cx="8162514" cy="646331"/>
          </a:xfrm>
          <a:prstGeom prst="rect">
            <a:avLst/>
          </a:prstGeom>
        </p:spPr>
        <p:txBody>
          <a:bodyPr wrap="square">
            <a:spAutoFit/>
          </a:bodyPr>
          <a:lstStyle/>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p:txBody>
      </p:sp>
      <p:grpSp>
        <p:nvGrpSpPr>
          <p:cNvPr id="10" name="Google Shape;864;p78">
            <a:extLst>
              <a:ext uri="{FF2B5EF4-FFF2-40B4-BE49-F238E27FC236}">
                <a16:creationId xmlns:a16="http://schemas.microsoft.com/office/drawing/2014/main" id="{9AAADC63-F355-37CE-B7B2-6E3011B6581C}"/>
              </a:ext>
            </a:extLst>
          </p:cNvPr>
          <p:cNvGrpSpPr/>
          <p:nvPr/>
        </p:nvGrpSpPr>
        <p:grpSpPr>
          <a:xfrm>
            <a:off x="8671204" y="1613217"/>
            <a:ext cx="388350" cy="388350"/>
            <a:chOff x="9069139" y="3565127"/>
            <a:chExt cx="517800" cy="517800"/>
          </a:xfrm>
          <a:solidFill>
            <a:srgbClr val="E80F1C"/>
          </a:solidFill>
        </p:grpSpPr>
        <p:sp>
          <p:nvSpPr>
            <p:cNvPr id="15" name="Google Shape;865;p78">
              <a:extLst>
                <a:ext uri="{FF2B5EF4-FFF2-40B4-BE49-F238E27FC236}">
                  <a16:creationId xmlns:a16="http://schemas.microsoft.com/office/drawing/2014/main" id="{38E80831-8C25-D504-12CC-5EC6785BCCEB}"/>
                </a:ext>
              </a:extLst>
            </p:cNvPr>
            <p:cNvSpPr/>
            <p:nvPr/>
          </p:nvSpPr>
          <p:spPr>
            <a:xfrm>
              <a:off x="9069139" y="3565127"/>
              <a:ext cx="517800" cy="517800"/>
            </a:xfrm>
            <a:prstGeom prst="ellipse">
              <a:avLst/>
            </a:prstGeom>
            <a:grpFill/>
            <a:ln w="28575">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16" name="Google Shape;866;p78">
              <a:extLst>
                <a:ext uri="{FF2B5EF4-FFF2-40B4-BE49-F238E27FC236}">
                  <a16:creationId xmlns:a16="http://schemas.microsoft.com/office/drawing/2014/main" id="{3D52ED34-BD24-C658-6847-85675AEC5890}"/>
                </a:ext>
              </a:extLst>
            </p:cNvPr>
            <p:cNvSpPr txBox="1"/>
            <p:nvPr/>
          </p:nvSpPr>
          <p:spPr>
            <a:xfrm>
              <a:off x="9137550" y="3692201"/>
              <a:ext cx="381000" cy="254400"/>
            </a:xfrm>
            <a:prstGeom prst="rect">
              <a:avLst/>
            </a:prstGeom>
            <a:grpFill/>
            <a:ln w="28575">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Tree>
    <p:extLst>
      <p:ext uri="{BB962C8B-B14F-4D97-AF65-F5344CB8AC3E}">
        <p14:creationId xmlns:p14="http://schemas.microsoft.com/office/powerpoint/2010/main" val="670906398"/>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2" name="red box">
            <a:extLst>
              <a:ext uri="{FF2B5EF4-FFF2-40B4-BE49-F238E27FC236}">
                <a16:creationId xmlns:a16="http://schemas.microsoft.com/office/drawing/2014/main" id="{3AC3C098-CC64-03E8-FFEC-61B2387F77D3}"/>
              </a:ext>
            </a:extLst>
          </p:cNvPr>
          <p:cNvSpPr/>
          <p:nvPr/>
        </p:nvSpPr>
        <p:spPr>
          <a:xfrm>
            <a:off x="559983" y="2216770"/>
            <a:ext cx="8162515" cy="180640"/>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3" name="blue box">
            <a:extLst>
              <a:ext uri="{FF2B5EF4-FFF2-40B4-BE49-F238E27FC236}">
                <a16:creationId xmlns:a16="http://schemas.microsoft.com/office/drawing/2014/main" id="{E79FA5A6-8487-4C08-22D9-A1E7679B8655}"/>
              </a:ext>
            </a:extLst>
          </p:cNvPr>
          <p:cNvSpPr/>
          <p:nvPr/>
        </p:nvSpPr>
        <p:spPr>
          <a:xfrm>
            <a:off x="563125" y="839324"/>
            <a:ext cx="8159372" cy="1295714"/>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99</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4157" y="2187680"/>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pandemic_recovery_df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551573" y="851653"/>
            <a:ext cx="8755604" cy="1384995"/>
          </a:xfrm>
          <a:prstGeom prst="rect">
            <a:avLst/>
          </a:prstGeom>
          <a:ln>
            <a:noFill/>
          </a:ln>
        </p:spPr>
        <p:txBody>
          <a:bodyPr wrap="square">
            <a:spAutoFit/>
          </a:bodyPr>
          <a:lstStyle/>
          <a:p>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count_tips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p>
          <a:p>
            <a:endParaRPr lang="en-CA" sz="1200" dirty="0">
              <a:latin typeface="DM Mono" panose="020B0509040201040103" pitchFamily="49" charset="77"/>
            </a:endParaRPr>
          </a:p>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a:p>
            <a:endParaRPr lang="en-CA" sz="1200" dirty="0">
              <a:solidFill>
                <a:srgbClr val="63A35C"/>
              </a:solidFill>
              <a:latin typeface="DM Mono" panose="020B0509040201040103" pitchFamily="49" charset="77"/>
            </a:endParaRPr>
          </a:p>
        </p:txBody>
      </p:sp>
    </p:spTree>
    <p:extLst>
      <p:ext uri="{BB962C8B-B14F-4D97-AF65-F5344CB8AC3E}">
        <p14:creationId xmlns:p14="http://schemas.microsoft.com/office/powerpoint/2010/main" val="6356994"/>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6.6"/>
</p:tagLst>
</file>

<file path=ppt/tags/tag2.xml><?xml version="1.0" encoding="utf-8"?>
<p:tagLst xmlns:a="http://schemas.openxmlformats.org/drawingml/2006/main" xmlns:r="http://schemas.openxmlformats.org/officeDocument/2006/relationships" xmlns:p="http://schemas.openxmlformats.org/presentationml/2006/main">
  <p:tag name="TIMING" val="|0.8"/>
</p:tagLst>
</file>

<file path=ppt/tags/tag3.xml><?xml version="1.0" encoding="utf-8"?>
<p:tagLst xmlns:a="http://schemas.openxmlformats.org/drawingml/2006/main" xmlns:r="http://schemas.openxmlformats.org/officeDocument/2006/relationships" xmlns:p="http://schemas.openxmlformats.org/presentationml/2006/main">
  <p:tag name="TIMING" val="|0.8"/>
</p:tagLst>
</file>

<file path=ppt/theme/theme1.xml><?xml version="1.0" encoding="utf-8"?>
<a:theme xmlns:a="http://schemas.openxmlformats.org/drawingml/2006/main" name="Quince template">
  <a:themeElements>
    <a:clrScheme name="Custom 347">
      <a:dk1>
        <a:srgbClr val="28324A"/>
      </a:dk1>
      <a:lt1>
        <a:srgbClr val="FFFFFF"/>
      </a:lt1>
      <a:dk2>
        <a:srgbClr val="707685"/>
      </a:dk2>
      <a:lt2>
        <a:srgbClr val="E5E5E5"/>
      </a:lt2>
      <a:accent1>
        <a:srgbClr val="00CEF6"/>
      </a:accent1>
      <a:accent2>
        <a:srgbClr val="3C78D8"/>
      </a:accent2>
      <a:accent3>
        <a:srgbClr val="00A7C8"/>
      </a:accent3>
      <a:accent4>
        <a:srgbClr val="8EC400"/>
      </a:accent4>
      <a:accent5>
        <a:srgbClr val="AFF000"/>
      </a:accent5>
      <a:accent6>
        <a:srgbClr val="7F7F7F"/>
      </a:accent6>
      <a:hlink>
        <a:srgbClr val="28324A"/>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{32FA52BB-0EDF-F948-9063-786C25984F83}tf10001120</Template>
  <TotalTime>722</TotalTime>
  <Words>54088</Words>
  <Application>Microsoft Macintosh PowerPoint</Application>
  <PresentationFormat>On-screen Show (16:9)</PresentationFormat>
  <Paragraphs>3086</Paragraphs>
  <Slides>283</Slides>
  <Notes>280</Notes>
  <HiddenSlides>81</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283</vt:i4>
      </vt:variant>
    </vt:vector>
  </HeadingPairs>
  <TitlesOfParts>
    <vt:vector size="296" baseType="lpstr">
      <vt:lpstr>DM Mono Medium</vt:lpstr>
      <vt:lpstr>DM Mono</vt:lpstr>
      <vt:lpstr>Inter</vt:lpstr>
      <vt:lpstr>Calibri</vt:lpstr>
      <vt:lpstr>Montserrat</vt:lpstr>
      <vt:lpstr>Oswald</vt:lpstr>
      <vt:lpstr>DM Sans Medium</vt:lpstr>
      <vt:lpstr>Arial</vt:lpstr>
      <vt:lpstr>Nothing You Could Do</vt:lpstr>
      <vt:lpstr>DM Sans</vt:lpstr>
      <vt:lpstr>Impact</vt:lpstr>
      <vt:lpstr>Source Sans Pro</vt:lpstr>
      <vt:lpstr>Quince template</vt:lpstr>
      <vt:lpstr>PowerPoint Presentation</vt:lpstr>
      <vt:lpstr>Resources</vt:lpstr>
      <vt:lpstr>PowerPoint Presentation</vt:lpstr>
      <vt:lpstr>Frog Genomics </vt:lpstr>
      <vt:lpstr>Frog Genomics </vt:lpstr>
      <vt:lpstr>Frog Genomics </vt:lpstr>
      <vt:lpstr>Frog Genomics </vt:lpstr>
      <vt:lpstr>Frog Genomics </vt:lpstr>
      <vt:lpstr>The Bug</vt:lpstr>
      <vt:lpstr>“The number of interactions in the pandemic_recovery table doesn’t look right”</vt:lpstr>
      <vt:lpstr>The Problem</vt:lpstr>
      <vt:lpstr>The Problem</vt:lpstr>
      <vt:lpstr>The Problem</vt:lpstr>
      <vt:lpstr>The Problem</vt:lpstr>
      <vt:lpstr>The Problem</vt:lpstr>
      <vt:lpstr>The Problem</vt:lpstr>
      <vt:lpstr>The Problem</vt:lpstr>
      <vt:lpstr>The Problem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Logic Test</vt:lpstr>
      <vt:lpstr>The Logic Test</vt:lpstr>
      <vt:lpstr>The Logic Test</vt:lpstr>
      <vt:lpstr>The Logic Test</vt:lpstr>
      <vt:lpstr>expected.json</vt:lpstr>
      <vt:lpstr>PowerPoint Presentation</vt:lpstr>
      <vt:lpstr>Large Outputs</vt:lpstr>
      <vt:lpstr>Large Outputs</vt:lpstr>
      <vt:lpstr>Large Outputs</vt:lpstr>
      <vt:lpstr>Large Outputs</vt:lpstr>
      <vt:lpstr>Large Outputs</vt:lpstr>
      <vt:lpstr>PowerPoint Presentation</vt:lpstr>
      <vt:lpstr>PowerPoint Presentation</vt:lpstr>
      <vt:lpstr>The Saff Squeeze</vt:lpstr>
      <vt:lpstr>Set Things Up</vt:lpstr>
      <vt:lpstr>Set Things Up</vt:lpstr>
      <vt:lpstr>Starting with the Duplicated Test…</vt:lpstr>
      <vt:lpstr>Give it a better name</vt:lpstr>
      <vt:lpstr>This is the bug</vt:lpstr>
      <vt:lpstr>This is what we want</vt:lpstr>
      <vt:lpstr>This is what we want</vt:lpstr>
      <vt:lpstr>This is what we want</vt:lpstr>
      <vt:lpstr>This is what we are testing</vt:lpstr>
      <vt:lpstr>Give it a better name</vt:lpstr>
      <vt:lpstr>Check out the test input</vt:lpstr>
      <vt:lpstr>mobile_reviews.json</vt:lpstr>
      <vt:lpstr>PowerPoint Presentation</vt:lpstr>
      <vt:lpstr>PowerPoint Presentation</vt:lpstr>
      <vt:lpstr>PowerPoint Presentation</vt:lpstr>
      <vt:lpstr>Make Sure the Test Passes</vt:lpstr>
      <vt:lpstr>Arrange, Act, Assert</vt:lpstr>
      <vt:lpstr>Make the assertion specific</vt:lpstr>
      <vt:lpstr>Make the assertion specific</vt:lpstr>
      <vt:lpstr>Make the assertion specific</vt:lpstr>
      <vt:lpstr>Make the assertion specific</vt:lpstr>
      <vt:lpstr>actual_df</vt:lpstr>
      <vt:lpstr>actual_df</vt:lpstr>
      <vt:lpstr>Make the assertion specific</vt:lpstr>
      <vt:lpstr>Make the assertion specific</vt:lpstr>
      <vt:lpstr>Make the assertion specific</vt:lpstr>
      <vt:lpstr>Make the assertion specific</vt:lpstr>
      <vt:lpstr>Make the assertion specific</vt:lpstr>
      <vt:lpstr>Make the assertion specific</vt:lpstr>
      <vt:lpstr>Make the assertion specific</vt:lpstr>
      <vt:lpstr>Make the assertion specific</vt:lpstr>
      <vt:lpstr>Make the assertion specific</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Look at the error</vt:lpstr>
      <vt:lpstr>Look at the error</vt:lpstr>
      <vt:lpstr>Squeeze the Bottom</vt:lpstr>
      <vt:lpstr>Squeeze the Bottom</vt:lpstr>
      <vt:lpstr>pandemic_recovery_df.printSchema()</vt:lpstr>
      <vt:lpstr>pandemic_recovery_df.printSchema()</vt:lpstr>
      <vt:lpstr>reviews_df</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Top</vt:lpstr>
      <vt:lpstr>Squeeze Simplify the Top</vt:lpstr>
      <vt:lpstr>Simplify the Top</vt:lpstr>
      <vt:lpstr>Simplify the Top</vt:lpstr>
      <vt:lpstr>Simplify the Top</vt:lpstr>
      <vt:lpstr>Simplify the Top</vt:lpstr>
      <vt:lpstr>This code is part of our system under test</vt:lpstr>
      <vt:lpstr>This is what we are testing</vt:lpstr>
      <vt:lpstr>Simplify the Top</vt:lpstr>
      <vt:lpstr>Simplify the Top</vt:lpstr>
      <vt:lpstr>Simplify the Top</vt:lpstr>
      <vt:lpstr>Simplify the Top</vt:lpstr>
      <vt:lpstr>Simplify the Top</vt:lpstr>
      <vt:lpstr>Simplify the Top</vt:lpstr>
      <vt:lpstr>Simplify the Top</vt:lpstr>
      <vt:lpstr>Simplify the Top</vt:lpstr>
      <vt:lpstr>Simplify the Top</vt:lpstr>
      <vt:lpstr>Simplify the Top</vt:lpstr>
      <vt:lpstr>Simplify the Top</vt:lpstr>
      <vt:lpstr>Simplify the Top</vt:lpstr>
      <vt:lpstr>Simplify the Top</vt:lpstr>
      <vt:lpstr>Is It Worth It?</vt:lpstr>
      <vt:lpstr>Is It Worth It?</vt:lpstr>
      <vt:lpstr>This is what we are testing</vt:lpstr>
      <vt:lpstr>This is what we want</vt:lpstr>
      <vt:lpstr>This is what we want</vt:lpstr>
      <vt:lpstr>This is what we are testing</vt:lpstr>
      <vt:lpstr>Duplicate the Test</vt:lpstr>
      <vt:lpstr>Make the Name Specific</vt:lpstr>
      <vt:lpstr>Make the assertion specific</vt:lpstr>
      <vt:lpstr>Make the assertion specific</vt:lpstr>
      <vt:lpstr>Make the assertion specific</vt:lpstr>
      <vt:lpstr>Rename the Matching Properties</vt:lpstr>
      <vt:lpstr>Rename the Matching Properties</vt:lpstr>
      <vt:lpstr>Rename the Matching Properties</vt:lpstr>
      <vt:lpstr>Rename the Matching Properties</vt:lpstr>
      <vt:lpstr>Rename the Matching Properties</vt:lpstr>
      <vt:lpstr>Rename the Matching Properties</vt:lpstr>
      <vt:lpstr>Multi-Layered Tests</vt:lpstr>
      <vt:lpstr>Multi-Layered Tests</vt:lpstr>
      <vt:lpstr>Resources</vt:lpstr>
      <vt:lpstr>Thank you</vt:lpstr>
      <vt:lpstr>actual_df</vt:lpstr>
      <vt:lpstr>actual_df</vt:lpstr>
      <vt:lpstr>Squeeze the Bottom</vt:lpstr>
      <vt:lpstr>pandemic_recovery_df.printSchema()</vt:lpstr>
      <vt:lpstr>pandemic_recovery_df.printSchema()</vt:lpstr>
      <vt:lpstr>Squeeze the Bottom</vt:lpstr>
      <vt:lpstr>Squeeze the Bottom</vt:lpstr>
      <vt:lpstr>Simplify the Top</vt:lpstr>
      <vt:lpstr>Simplify the Top</vt:lpstr>
      <vt:lpstr>Simplify the Top</vt:lpstr>
      <vt:lpstr>PowerPoint Presentation</vt:lpstr>
      <vt:lpstr>Make the assertion specific</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Problematic Batch Job</vt:lpstr>
      <vt:lpstr>Where’s the Bug?</vt:lpstr>
      <vt:lpstr>PowerPoint Presentation</vt:lpstr>
      <vt:lpstr>PowerPoint Presentation</vt:lpstr>
      <vt:lpstr>DBT Tests (Data Build Tool)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Make the assertion specific</vt:lpstr>
      <vt:lpstr>mobile_reviews.json</vt:lpstr>
      <vt:lpstr>PowerPoint Presentation</vt:lpstr>
      <vt:lpstr>PowerPoint Presentation</vt:lpstr>
      <vt:lpstr>expected.json</vt:lpstr>
      <vt:lpstr>expected.json</vt:lpstr>
      <vt:lpstr>Make the assertion specific</vt:lpstr>
      <vt:lpstr>PowerPoint Presentation</vt:lpstr>
      <vt:lpstr>PowerPoint Presentation</vt:lpstr>
      <vt:lpstr>PowerPoint Presentation</vt:lpstr>
      <vt:lpstr>PowerPoint Presentation</vt:lpstr>
      <vt:lpstr>The Problematic Batch Job</vt:lpstr>
      <vt:lpstr>The Logic Test</vt:lpstr>
      <vt:lpstr>The Saff Squeeze</vt:lpstr>
      <vt:lpstr>The Saff Squeeze</vt:lpstr>
      <vt:lpstr>Duplicate the test</vt:lpstr>
      <vt:lpstr>expected.json</vt:lpstr>
      <vt:lpstr>expected.json</vt:lpstr>
      <vt:lpstr>The Logic Test</vt:lpstr>
      <vt:lpstr>The Logic Test</vt:lpstr>
      <vt:lpstr>PowerPoint Presentation</vt:lpstr>
      <vt:lpstr>Give it a specific name</vt:lpstr>
      <vt:lpstr>Give it a specific name</vt:lpstr>
      <vt:lpstr>Squeeze the Bottom</vt:lpstr>
      <vt:lpstr>Squeeze the Bottom</vt:lpstr>
      <vt:lpstr>Squeeze the Bottom</vt:lpstr>
      <vt:lpstr>Frog Genomics </vt:lpstr>
      <vt:lpstr>Frog Genomics </vt:lpstr>
      <vt:lpstr>PowerPoint Presentation</vt:lpstr>
      <vt:lpstr>PowerPoint Presentation</vt:lpstr>
      <vt:lpstr>Multi-Layered Tests</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Find What’s Important</vt:lpstr>
      <vt:lpstr>Find What’s important</vt:lpstr>
      <vt:lpstr>Find What’s important</vt:lpstr>
      <vt:lpstr>Find What’s important</vt:lpstr>
      <vt:lpstr>Squeeze The Top</vt:lpstr>
      <vt:lpstr>Squeeze the Top</vt:lpstr>
      <vt:lpstr>You Have a Smaller Test</vt:lpstr>
      <vt:lpstr>INSTRUCTIONS FOR USE</vt:lpstr>
      <vt:lpstr>HELLO!</vt:lpstr>
      <vt:lpstr>Transition headline</vt:lpstr>
      <vt:lpstr>PowerPoint Presentation</vt:lpstr>
      <vt:lpstr>THIS IS A SLIDE TITLE</vt:lpstr>
      <vt:lpstr>BIG CONCEPT</vt:lpstr>
      <vt:lpstr>YOU CAN ALSO SPLIT YOUR CONTENT</vt:lpstr>
      <vt:lpstr>IN TWO OR THREE COLUMNS</vt:lpstr>
      <vt:lpstr>A PICTURE IS WORTH A THOUSAND WORDS</vt:lpstr>
      <vt:lpstr>WANT BIG IMPACT? USE BIG IMAGE.</vt:lpstr>
      <vt:lpstr>USE CHARTS TO EXPLAIN YOUR IDEAS</vt:lpstr>
      <vt:lpstr>AND TABLES TO COMPARE DATA</vt:lpstr>
      <vt:lpstr>MAPS</vt:lpstr>
      <vt:lpstr>89,526,124</vt:lpstr>
      <vt:lpstr>89,526,124$</vt:lpstr>
      <vt:lpstr>OUR PROCESS IS EASY</vt:lpstr>
      <vt:lpstr>LET’S REVIEW SOME CONCEPTS</vt:lpstr>
      <vt:lpstr>PowerPoint Presentation</vt:lpstr>
      <vt:lpstr>PowerPoint Presentation</vt:lpstr>
      <vt:lpstr>PowerPoint Presentation</vt:lpstr>
      <vt:lpstr>PowerPoint Presentation</vt:lpstr>
      <vt:lpstr>THANKS!</vt:lpstr>
      <vt:lpstr>CREDITS</vt:lpstr>
      <vt:lpstr>PRESENTATION DESIGN</vt:lpstr>
      <vt:lpstr>EXTRA RESOURCES</vt:lpstr>
      <vt:lpstr>TIMELINE</vt:lpstr>
      <vt:lpstr>ROADMAP</vt:lpstr>
      <vt:lpstr>GANTT CHART</vt:lpstr>
      <vt:lpstr>SWOT ANALYSIS</vt:lpstr>
      <vt:lpstr>BUSINESS MODEL CANVAS</vt:lpstr>
      <vt:lpstr>FUNNEL</vt:lpstr>
      <vt:lpstr>TEAM PRESENTATION</vt:lpstr>
      <vt:lpstr>COMPETITOR MATRIX</vt:lpstr>
      <vt:lpstr>WEEKLY PLANNER</vt:lpstr>
      <vt:lpstr>PowerPoint Presentation</vt:lpstr>
      <vt:lpstr>DIAGRAMS AND INFOGRAPHICS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Imeuvel Fala</cp:lastModifiedBy>
  <cp:revision>2</cp:revision>
  <dcterms:modified xsi:type="dcterms:W3CDTF">2022-08-31T12:09:20Z</dcterms:modified>
</cp:coreProperties>
</file>